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2" r:id="rId1"/>
    <p:sldMasterId id="2147483701" r:id="rId2"/>
    <p:sldMasterId id="2147483725" r:id="rId3"/>
    <p:sldMasterId id="2147483744" r:id="rId4"/>
    <p:sldMasterId id="2147483772" r:id="rId5"/>
    <p:sldMasterId id="2147483877" r:id="rId6"/>
    <p:sldMasterId id="2147483897" r:id="rId7"/>
    <p:sldMasterId id="2147483919" r:id="rId8"/>
  </p:sldMasterIdLst>
  <p:notesMasterIdLst>
    <p:notesMasterId r:id="rId32"/>
  </p:notesMasterIdLst>
  <p:sldIdLst>
    <p:sldId id="395" r:id="rId9"/>
    <p:sldId id="429" r:id="rId10"/>
    <p:sldId id="405" r:id="rId11"/>
    <p:sldId id="419" r:id="rId12"/>
    <p:sldId id="420" r:id="rId13"/>
    <p:sldId id="430" r:id="rId14"/>
    <p:sldId id="418" r:id="rId15"/>
    <p:sldId id="412" r:id="rId16"/>
    <p:sldId id="416" r:id="rId17"/>
    <p:sldId id="417" r:id="rId18"/>
    <p:sldId id="422" r:id="rId19"/>
    <p:sldId id="423" r:id="rId20"/>
    <p:sldId id="424" r:id="rId21"/>
    <p:sldId id="425" r:id="rId22"/>
    <p:sldId id="426" r:id="rId23"/>
    <p:sldId id="427" r:id="rId24"/>
    <p:sldId id="428" r:id="rId25"/>
    <p:sldId id="256" r:id="rId26"/>
    <p:sldId id="282" r:id="rId27"/>
    <p:sldId id="279" r:id="rId28"/>
    <p:sldId id="283" r:id="rId29"/>
    <p:sldId id="261" r:id="rId30"/>
    <p:sldId id="284" r:id="rId31"/>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248">
          <p15:clr>
            <a:srgbClr val="A4A3A4"/>
          </p15:clr>
        </p15:guide>
        <p15:guide id="3" orient="horz" pos="776">
          <p15:clr>
            <a:srgbClr val="A4A3A4"/>
          </p15:clr>
        </p15:guide>
        <p15:guide id="4" pos="2880">
          <p15:clr>
            <a:srgbClr val="A4A3A4"/>
          </p15:clr>
        </p15:guide>
        <p15:guide id="5"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84A8B"/>
    <a:srgbClr val="D6E3BC"/>
    <a:srgbClr val="004890"/>
    <a:srgbClr val="D9D9D9"/>
    <a:srgbClr val="B5BED5"/>
    <a:srgbClr val="142350"/>
    <a:srgbClr val="4B4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5120" autoAdjust="0"/>
  </p:normalViewPr>
  <p:slideViewPr>
    <p:cSldViewPr>
      <p:cViewPr varScale="1">
        <p:scale>
          <a:sx n="111" d="100"/>
          <a:sy n="111" d="100"/>
        </p:scale>
        <p:origin x="1482" y="78"/>
      </p:cViewPr>
      <p:guideLst>
        <p:guide orient="horz" pos="2160"/>
        <p:guide orient="horz" pos="1248"/>
        <p:guide orient="horz" pos="776"/>
        <p:guide pos="2880"/>
        <p:guide pos="336"/>
      </p:guideLst>
    </p:cSldViewPr>
  </p:slideViewPr>
  <p:outlineViewPr>
    <p:cViewPr>
      <p:scale>
        <a:sx n="33" d="100"/>
        <a:sy n="33" d="100"/>
      </p:scale>
      <p:origin x="0" y="-39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99C2C-D840-45B4-9600-50D614FC711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fr-FR"/>
        </a:p>
      </dgm:t>
    </dgm:pt>
    <dgm:pt modelId="{0D9A5269-3358-49DA-930A-B450E521F735}">
      <dgm:prSet phldrT="[Texte]" custT="1"/>
      <dgm:spPr>
        <a:solidFill>
          <a:schemeClr val="bg2">
            <a:lumMod val="90000"/>
            <a:alpha val="90000"/>
          </a:schemeClr>
        </a:solidFill>
      </dgm:spPr>
      <dgm:t>
        <a:bodyPr/>
        <a:lstStyle/>
        <a:p>
          <a:r>
            <a:rPr lang="fr-FR" sz="2000" b="1" dirty="0" err="1"/>
            <a:t>Clinical</a:t>
          </a:r>
          <a:r>
            <a:rPr lang="fr-FR" sz="2000" b="1" dirty="0"/>
            <a:t> </a:t>
          </a:r>
          <a:r>
            <a:rPr lang="fr-FR" sz="2000" b="1" dirty="0" err="1"/>
            <a:t>effectiveness</a:t>
          </a:r>
          <a:endParaRPr lang="fr-FR" sz="2000" b="1" dirty="0"/>
        </a:p>
        <a:p>
          <a:r>
            <a:rPr lang="fr-FR" sz="2000" b="1" dirty="0"/>
            <a:t>UNCERTAINTIES?</a:t>
          </a:r>
        </a:p>
      </dgm:t>
    </dgm:pt>
    <dgm:pt modelId="{7CE057BF-185C-45E0-B0EC-37AC5BACB559}" type="parTrans" cxnId="{86EE9C5F-2A53-4EB5-83D4-487655112632}">
      <dgm:prSet/>
      <dgm:spPr/>
      <dgm:t>
        <a:bodyPr/>
        <a:lstStyle/>
        <a:p>
          <a:endParaRPr lang="fr-FR"/>
        </a:p>
      </dgm:t>
    </dgm:pt>
    <dgm:pt modelId="{04D2DEF0-E5AB-4556-A066-BD6938993A93}" type="sibTrans" cxnId="{86EE9C5F-2A53-4EB5-83D4-487655112632}">
      <dgm:prSet/>
      <dgm:spPr/>
      <dgm:t>
        <a:bodyPr/>
        <a:lstStyle/>
        <a:p>
          <a:endParaRPr lang="fr-FR"/>
        </a:p>
      </dgm:t>
    </dgm:pt>
    <dgm:pt modelId="{8EAD6DB3-29B8-404A-9725-A5E8A70E3F6B}">
      <dgm:prSet phldrT="[Texte]" custT="1"/>
      <dgm:spPr>
        <a:solidFill>
          <a:schemeClr val="bg2">
            <a:lumMod val="90000"/>
            <a:alpha val="90000"/>
          </a:schemeClr>
        </a:solidFill>
      </dgm:spPr>
      <dgm:t>
        <a:bodyPr/>
        <a:lstStyle/>
        <a:p>
          <a:r>
            <a:rPr lang="fr-FR" sz="2000" b="1" dirty="0" err="1"/>
            <a:t>Efficacy</a:t>
          </a:r>
          <a:endParaRPr lang="fr-FR" sz="2000" b="1" dirty="0"/>
        </a:p>
      </dgm:t>
    </dgm:pt>
    <dgm:pt modelId="{2BD31DC9-6319-4237-907E-FB83418A9B1C}" type="parTrans" cxnId="{70F5035C-F51C-4B94-905B-DC36027080CD}">
      <dgm:prSet/>
      <dgm:spPr/>
      <dgm:t>
        <a:bodyPr/>
        <a:lstStyle/>
        <a:p>
          <a:endParaRPr lang="fr-FR"/>
        </a:p>
      </dgm:t>
    </dgm:pt>
    <dgm:pt modelId="{33BF0E57-3ED0-48B0-91FB-C4AA66F8BAFE}" type="sibTrans" cxnId="{70F5035C-F51C-4B94-905B-DC36027080CD}">
      <dgm:prSet/>
      <dgm:spPr/>
      <dgm:t>
        <a:bodyPr/>
        <a:lstStyle/>
        <a:p>
          <a:endParaRPr lang="fr-FR"/>
        </a:p>
      </dgm:t>
    </dgm:pt>
    <dgm:pt modelId="{07D01189-57E4-49FE-8DFE-FC05B3E8C9D5}">
      <dgm:prSet phldrT="[Texte]" custT="1"/>
      <dgm:spPr>
        <a:solidFill>
          <a:schemeClr val="bg2">
            <a:lumMod val="90000"/>
            <a:alpha val="90000"/>
          </a:schemeClr>
        </a:solidFill>
      </dgm:spPr>
      <dgm:t>
        <a:bodyPr/>
        <a:lstStyle/>
        <a:p>
          <a:r>
            <a:rPr lang="fr-FR" sz="2000" b="1" dirty="0" err="1"/>
            <a:t>Safety</a:t>
          </a:r>
          <a:endParaRPr lang="fr-FR" sz="2000" b="1" dirty="0"/>
        </a:p>
      </dgm:t>
    </dgm:pt>
    <dgm:pt modelId="{1D778BAF-FCD7-4FF3-AFB0-A83D538D3239}" type="parTrans" cxnId="{FF69DC8B-55B6-4AC8-B122-CD4D510ACB43}">
      <dgm:prSet/>
      <dgm:spPr/>
      <dgm:t>
        <a:bodyPr/>
        <a:lstStyle/>
        <a:p>
          <a:endParaRPr lang="fr-FR"/>
        </a:p>
      </dgm:t>
    </dgm:pt>
    <dgm:pt modelId="{8821CD72-9665-4962-BA2B-8DF4D7D8DC92}" type="sibTrans" cxnId="{FF69DC8B-55B6-4AC8-B122-CD4D510ACB43}">
      <dgm:prSet/>
      <dgm:spPr/>
      <dgm:t>
        <a:bodyPr/>
        <a:lstStyle/>
        <a:p>
          <a:endParaRPr lang="fr-FR"/>
        </a:p>
      </dgm:t>
    </dgm:pt>
    <dgm:pt modelId="{2C4C6EC5-22FB-46BA-BD13-5335EE4919D7}">
      <dgm:prSet custT="1"/>
      <dgm:spPr>
        <a:solidFill>
          <a:srgbClr val="FF6600">
            <a:alpha val="90000"/>
          </a:srgbClr>
        </a:solidFill>
        <a:ln>
          <a:solidFill>
            <a:schemeClr val="tx1"/>
          </a:solidFill>
        </a:ln>
      </dgm:spPr>
      <dgm:t>
        <a:bodyPr/>
        <a:lstStyle/>
        <a:p>
          <a:endParaRPr lang="en-US" sz="1600" b="1" dirty="0"/>
        </a:p>
        <a:p>
          <a:r>
            <a:rPr lang="en-US" sz="1600" b="1" dirty="0"/>
            <a:t>            Robust data (RCT) and  real world evidence required</a:t>
          </a:r>
        </a:p>
        <a:p>
          <a:r>
            <a:rPr lang="en-US" sz="1600" b="1" dirty="0"/>
            <a:t>Patient involvement; Early Reassessment </a:t>
          </a:r>
        </a:p>
        <a:p>
          <a:endParaRPr lang="en-US" sz="1600" b="1" dirty="0"/>
        </a:p>
      </dgm:t>
    </dgm:pt>
    <dgm:pt modelId="{4F451F02-1840-41BB-995C-275976B7B95D}" type="parTrans" cxnId="{1DB7E554-2092-4B8A-B8AC-83CAA96CC24E}">
      <dgm:prSet/>
      <dgm:spPr/>
      <dgm:t>
        <a:bodyPr/>
        <a:lstStyle/>
        <a:p>
          <a:endParaRPr lang="fr-FR"/>
        </a:p>
      </dgm:t>
    </dgm:pt>
    <dgm:pt modelId="{5313B159-13DB-45C7-B0E4-B80D7D59B533}" type="sibTrans" cxnId="{1DB7E554-2092-4B8A-B8AC-83CAA96CC24E}">
      <dgm:prSet/>
      <dgm:spPr/>
      <dgm:t>
        <a:bodyPr/>
        <a:lstStyle/>
        <a:p>
          <a:endParaRPr lang="fr-FR"/>
        </a:p>
      </dgm:t>
    </dgm:pt>
    <dgm:pt modelId="{96DBDE9A-240B-468B-A86A-BFD3E73040E8}">
      <dgm:prSet custT="1"/>
      <dgm:spPr>
        <a:noFill/>
        <a:ln>
          <a:solidFill>
            <a:schemeClr val="tx1"/>
          </a:solidFill>
        </a:ln>
      </dgm:spPr>
      <dgm:t>
        <a:bodyPr/>
        <a:lstStyle/>
        <a:p>
          <a:r>
            <a:rPr lang="fr-FR" sz="1800" b="1" dirty="0" err="1"/>
            <a:t>Emerging</a:t>
          </a:r>
          <a:r>
            <a:rPr lang="fr-FR" sz="1800" b="1" dirty="0"/>
            <a:t> </a:t>
          </a:r>
        </a:p>
        <a:p>
          <a:r>
            <a:rPr lang="fr-FR" sz="1800" b="1" dirty="0"/>
            <a:t>innovation</a:t>
          </a:r>
        </a:p>
      </dgm:t>
    </dgm:pt>
    <dgm:pt modelId="{B8A78CAE-BFEC-4596-9EE0-37E258E915CC}" type="parTrans" cxnId="{20DD71A3-AEB2-465F-B71A-CDCD9C8FDB82}">
      <dgm:prSet/>
      <dgm:spPr/>
      <dgm:t>
        <a:bodyPr/>
        <a:lstStyle/>
        <a:p>
          <a:endParaRPr lang="fr-FR"/>
        </a:p>
      </dgm:t>
    </dgm:pt>
    <dgm:pt modelId="{2A232623-F2E0-4A37-BBEC-76F248ABE16D}" type="sibTrans" cxnId="{20DD71A3-AEB2-465F-B71A-CDCD9C8FDB82}">
      <dgm:prSet/>
      <dgm:spPr/>
      <dgm:t>
        <a:bodyPr/>
        <a:lstStyle/>
        <a:p>
          <a:endParaRPr lang="fr-FR"/>
        </a:p>
      </dgm:t>
    </dgm:pt>
    <dgm:pt modelId="{ABEDA3AE-89BF-4E68-8ACC-061941E7A77C}" type="pres">
      <dgm:prSet presAssocID="{30299C2C-D840-45B4-9600-50D614FC711D}" presName="compositeShape" presStyleCnt="0">
        <dgm:presLayoutVars>
          <dgm:dir/>
          <dgm:resizeHandles/>
        </dgm:presLayoutVars>
      </dgm:prSet>
      <dgm:spPr/>
      <dgm:t>
        <a:bodyPr/>
        <a:lstStyle/>
        <a:p>
          <a:endParaRPr lang="de-DE"/>
        </a:p>
      </dgm:t>
    </dgm:pt>
    <dgm:pt modelId="{D0AC4493-9746-42C3-AB76-8AB012E5584F}" type="pres">
      <dgm:prSet presAssocID="{30299C2C-D840-45B4-9600-50D614FC711D}" presName="pyramid" presStyleLbl="node1" presStyleIdx="0" presStyleCnt="1" custScaleX="104215" custScaleY="92372" custLinFactNeighborX="4460" custLinFactNeighborY="-1591"/>
      <dgm:spPr/>
    </dgm:pt>
    <dgm:pt modelId="{48221057-C5B0-4D1E-B6B9-A432E238FC88}" type="pres">
      <dgm:prSet presAssocID="{30299C2C-D840-45B4-9600-50D614FC711D}" presName="theList" presStyleCnt="0"/>
      <dgm:spPr/>
    </dgm:pt>
    <dgm:pt modelId="{9FF8D017-2E67-4E1A-87FB-C1F5D2E9AFEA}" type="pres">
      <dgm:prSet presAssocID="{0D9A5269-3358-49DA-930A-B450E521F735}" presName="aNode" presStyleLbl="fgAcc1" presStyleIdx="0" presStyleCnt="5" custLinFactY="105970" custLinFactNeighborX="3735" custLinFactNeighborY="200000">
        <dgm:presLayoutVars>
          <dgm:bulletEnabled val="1"/>
        </dgm:presLayoutVars>
      </dgm:prSet>
      <dgm:spPr/>
      <dgm:t>
        <a:bodyPr/>
        <a:lstStyle/>
        <a:p>
          <a:endParaRPr lang="de-DE"/>
        </a:p>
      </dgm:t>
    </dgm:pt>
    <dgm:pt modelId="{4E70780E-4646-45B6-AC3D-939A0115BC5A}" type="pres">
      <dgm:prSet presAssocID="{0D9A5269-3358-49DA-930A-B450E521F735}" presName="aSpace" presStyleCnt="0"/>
      <dgm:spPr/>
    </dgm:pt>
    <dgm:pt modelId="{148F5C46-FFCF-458D-895C-DB5278007AA6}" type="pres">
      <dgm:prSet presAssocID="{8EAD6DB3-29B8-404A-9725-A5E8A70E3F6B}" presName="aNode" presStyleLbl="fgAcc1" presStyleIdx="1" presStyleCnt="5" custLinFactY="105558" custLinFactNeighborX="3735" custLinFactNeighborY="200000">
        <dgm:presLayoutVars>
          <dgm:bulletEnabled val="1"/>
        </dgm:presLayoutVars>
      </dgm:prSet>
      <dgm:spPr/>
      <dgm:t>
        <a:bodyPr/>
        <a:lstStyle/>
        <a:p>
          <a:endParaRPr lang="de-DE"/>
        </a:p>
      </dgm:t>
    </dgm:pt>
    <dgm:pt modelId="{3C30D4A9-0F8A-4FFD-AFC6-E5066A6AF7B9}" type="pres">
      <dgm:prSet presAssocID="{8EAD6DB3-29B8-404A-9725-A5E8A70E3F6B}" presName="aSpace" presStyleCnt="0"/>
      <dgm:spPr/>
    </dgm:pt>
    <dgm:pt modelId="{65B6517D-AE5A-4A7B-B55A-430AF9EB10D4}" type="pres">
      <dgm:prSet presAssocID="{07D01189-57E4-49FE-8DFE-FC05B3E8C9D5}" presName="aNode" presStyleLbl="fgAcc1" presStyleIdx="2" presStyleCnt="5" custLinFactY="119682" custLinFactNeighborX="4534" custLinFactNeighborY="200000">
        <dgm:presLayoutVars>
          <dgm:bulletEnabled val="1"/>
        </dgm:presLayoutVars>
      </dgm:prSet>
      <dgm:spPr/>
      <dgm:t>
        <a:bodyPr/>
        <a:lstStyle/>
        <a:p>
          <a:endParaRPr lang="de-DE"/>
        </a:p>
      </dgm:t>
    </dgm:pt>
    <dgm:pt modelId="{6595BBBD-EB4A-405F-9A0A-ADFB39A58969}" type="pres">
      <dgm:prSet presAssocID="{07D01189-57E4-49FE-8DFE-FC05B3E8C9D5}" presName="aSpace" presStyleCnt="0"/>
      <dgm:spPr/>
    </dgm:pt>
    <dgm:pt modelId="{E4E7C0BC-696E-4228-BE71-77E583BB8316}" type="pres">
      <dgm:prSet presAssocID="{2C4C6EC5-22FB-46BA-BD13-5335EE4919D7}" presName="aNode" presStyleLbl="fgAcc1" presStyleIdx="3" presStyleCnt="5" custScaleX="122512" custLinFactY="-355601" custLinFactNeighborX="47799" custLinFactNeighborY="-400000">
        <dgm:presLayoutVars>
          <dgm:bulletEnabled val="1"/>
        </dgm:presLayoutVars>
      </dgm:prSet>
      <dgm:spPr/>
      <dgm:t>
        <a:bodyPr/>
        <a:lstStyle/>
        <a:p>
          <a:endParaRPr lang="de-DE"/>
        </a:p>
      </dgm:t>
    </dgm:pt>
    <dgm:pt modelId="{E7B444A3-91AC-447C-A297-22530B03CB87}" type="pres">
      <dgm:prSet presAssocID="{2C4C6EC5-22FB-46BA-BD13-5335EE4919D7}" presName="aSpace" presStyleCnt="0"/>
      <dgm:spPr/>
    </dgm:pt>
    <dgm:pt modelId="{E9C9341B-560F-413D-988E-3FFF2A90819A}" type="pres">
      <dgm:prSet presAssocID="{96DBDE9A-240B-468B-A86A-BFD3E73040E8}" presName="aNode" presStyleLbl="fgAcc1" presStyleIdx="4" presStyleCnt="5" custFlipHor="0" custScaleX="47195" custScaleY="89245" custLinFactX="-39361" custLinFactY="7939" custLinFactNeighborX="-100000" custLinFactNeighborY="100000">
        <dgm:presLayoutVars>
          <dgm:bulletEnabled val="1"/>
        </dgm:presLayoutVars>
      </dgm:prSet>
      <dgm:spPr/>
      <dgm:t>
        <a:bodyPr/>
        <a:lstStyle/>
        <a:p>
          <a:endParaRPr lang="de-DE"/>
        </a:p>
      </dgm:t>
    </dgm:pt>
    <dgm:pt modelId="{2B5AC1C2-FEEF-4238-86C4-83C607C2F5FE}" type="pres">
      <dgm:prSet presAssocID="{96DBDE9A-240B-468B-A86A-BFD3E73040E8}" presName="aSpace" presStyleCnt="0"/>
      <dgm:spPr/>
    </dgm:pt>
  </dgm:ptLst>
  <dgm:cxnLst>
    <dgm:cxn modelId="{20DD71A3-AEB2-465F-B71A-CDCD9C8FDB82}" srcId="{30299C2C-D840-45B4-9600-50D614FC711D}" destId="{96DBDE9A-240B-468B-A86A-BFD3E73040E8}" srcOrd="4" destOrd="0" parTransId="{B8A78CAE-BFEC-4596-9EE0-37E258E915CC}" sibTransId="{2A232623-F2E0-4A37-BBEC-76F248ABE16D}"/>
    <dgm:cxn modelId="{86EE9C5F-2A53-4EB5-83D4-487655112632}" srcId="{30299C2C-D840-45B4-9600-50D614FC711D}" destId="{0D9A5269-3358-49DA-930A-B450E521F735}" srcOrd="0" destOrd="0" parTransId="{7CE057BF-185C-45E0-B0EC-37AC5BACB559}" sibTransId="{04D2DEF0-E5AB-4556-A066-BD6938993A93}"/>
    <dgm:cxn modelId="{C37567BC-940B-44D4-8F63-38C3FD334179}" type="presOf" srcId="{2C4C6EC5-22FB-46BA-BD13-5335EE4919D7}" destId="{E4E7C0BC-696E-4228-BE71-77E583BB8316}" srcOrd="0" destOrd="0" presId="urn:microsoft.com/office/officeart/2005/8/layout/pyramid2"/>
    <dgm:cxn modelId="{69766368-DF0D-4E31-B9EC-DB3AAEE96EED}" type="presOf" srcId="{96DBDE9A-240B-468B-A86A-BFD3E73040E8}" destId="{E9C9341B-560F-413D-988E-3FFF2A90819A}" srcOrd="0" destOrd="0" presId="urn:microsoft.com/office/officeart/2005/8/layout/pyramid2"/>
    <dgm:cxn modelId="{FF69DC8B-55B6-4AC8-B122-CD4D510ACB43}" srcId="{30299C2C-D840-45B4-9600-50D614FC711D}" destId="{07D01189-57E4-49FE-8DFE-FC05B3E8C9D5}" srcOrd="2" destOrd="0" parTransId="{1D778BAF-FCD7-4FF3-AFB0-A83D538D3239}" sibTransId="{8821CD72-9665-4962-BA2B-8DF4D7D8DC92}"/>
    <dgm:cxn modelId="{99AA239C-F8DC-4266-A7F7-DA5E233E8E8A}" type="presOf" srcId="{07D01189-57E4-49FE-8DFE-FC05B3E8C9D5}" destId="{65B6517D-AE5A-4A7B-B55A-430AF9EB10D4}" srcOrd="0" destOrd="0" presId="urn:microsoft.com/office/officeart/2005/8/layout/pyramid2"/>
    <dgm:cxn modelId="{53722E47-91AA-4E64-84C3-9F2EB4E77F62}" type="presOf" srcId="{8EAD6DB3-29B8-404A-9725-A5E8A70E3F6B}" destId="{148F5C46-FFCF-458D-895C-DB5278007AA6}" srcOrd="0" destOrd="0" presId="urn:microsoft.com/office/officeart/2005/8/layout/pyramid2"/>
    <dgm:cxn modelId="{1E15991A-BC4A-4EFB-BD31-08032BCCFB0F}" type="presOf" srcId="{0D9A5269-3358-49DA-930A-B450E521F735}" destId="{9FF8D017-2E67-4E1A-87FB-C1F5D2E9AFEA}" srcOrd="0" destOrd="0" presId="urn:microsoft.com/office/officeart/2005/8/layout/pyramid2"/>
    <dgm:cxn modelId="{1DB7E554-2092-4B8A-B8AC-83CAA96CC24E}" srcId="{30299C2C-D840-45B4-9600-50D614FC711D}" destId="{2C4C6EC5-22FB-46BA-BD13-5335EE4919D7}" srcOrd="3" destOrd="0" parTransId="{4F451F02-1840-41BB-995C-275976B7B95D}" sibTransId="{5313B159-13DB-45C7-B0E4-B80D7D59B533}"/>
    <dgm:cxn modelId="{C2618FC8-1F70-4DA0-BCDE-D2E5F008FC58}" type="presOf" srcId="{30299C2C-D840-45B4-9600-50D614FC711D}" destId="{ABEDA3AE-89BF-4E68-8ACC-061941E7A77C}" srcOrd="0" destOrd="0" presId="urn:microsoft.com/office/officeart/2005/8/layout/pyramid2"/>
    <dgm:cxn modelId="{70F5035C-F51C-4B94-905B-DC36027080CD}" srcId="{30299C2C-D840-45B4-9600-50D614FC711D}" destId="{8EAD6DB3-29B8-404A-9725-A5E8A70E3F6B}" srcOrd="1" destOrd="0" parTransId="{2BD31DC9-6319-4237-907E-FB83418A9B1C}" sibTransId="{33BF0E57-3ED0-48B0-91FB-C4AA66F8BAFE}"/>
    <dgm:cxn modelId="{BD91ADD3-0698-4731-B802-C7C93314A36A}" type="presParOf" srcId="{ABEDA3AE-89BF-4E68-8ACC-061941E7A77C}" destId="{D0AC4493-9746-42C3-AB76-8AB012E5584F}" srcOrd="0" destOrd="0" presId="urn:microsoft.com/office/officeart/2005/8/layout/pyramid2"/>
    <dgm:cxn modelId="{D8648145-BA04-4135-AADA-17B0FB786B31}" type="presParOf" srcId="{ABEDA3AE-89BF-4E68-8ACC-061941E7A77C}" destId="{48221057-C5B0-4D1E-B6B9-A432E238FC88}" srcOrd="1" destOrd="0" presId="urn:microsoft.com/office/officeart/2005/8/layout/pyramid2"/>
    <dgm:cxn modelId="{B37E91B5-91ED-47CE-BC5D-2E098DED692E}" type="presParOf" srcId="{48221057-C5B0-4D1E-B6B9-A432E238FC88}" destId="{9FF8D017-2E67-4E1A-87FB-C1F5D2E9AFEA}" srcOrd="0" destOrd="0" presId="urn:microsoft.com/office/officeart/2005/8/layout/pyramid2"/>
    <dgm:cxn modelId="{EEE8C219-4FD9-4317-92ED-5FE6B592836F}" type="presParOf" srcId="{48221057-C5B0-4D1E-B6B9-A432E238FC88}" destId="{4E70780E-4646-45B6-AC3D-939A0115BC5A}" srcOrd="1" destOrd="0" presId="urn:microsoft.com/office/officeart/2005/8/layout/pyramid2"/>
    <dgm:cxn modelId="{F638C8A3-18E4-479F-85E7-1BBCBAED69EE}" type="presParOf" srcId="{48221057-C5B0-4D1E-B6B9-A432E238FC88}" destId="{148F5C46-FFCF-458D-895C-DB5278007AA6}" srcOrd="2" destOrd="0" presId="urn:microsoft.com/office/officeart/2005/8/layout/pyramid2"/>
    <dgm:cxn modelId="{2D98504F-8607-41C9-9D68-A67A56CEC222}" type="presParOf" srcId="{48221057-C5B0-4D1E-B6B9-A432E238FC88}" destId="{3C30D4A9-0F8A-4FFD-AFC6-E5066A6AF7B9}" srcOrd="3" destOrd="0" presId="urn:microsoft.com/office/officeart/2005/8/layout/pyramid2"/>
    <dgm:cxn modelId="{BEBDDE76-EACB-4DA3-A538-9C90BAF97CA6}" type="presParOf" srcId="{48221057-C5B0-4D1E-B6B9-A432E238FC88}" destId="{65B6517D-AE5A-4A7B-B55A-430AF9EB10D4}" srcOrd="4" destOrd="0" presId="urn:microsoft.com/office/officeart/2005/8/layout/pyramid2"/>
    <dgm:cxn modelId="{5CFEE0CE-076C-425A-9007-DCB4106DD318}" type="presParOf" srcId="{48221057-C5B0-4D1E-B6B9-A432E238FC88}" destId="{6595BBBD-EB4A-405F-9A0A-ADFB39A58969}" srcOrd="5" destOrd="0" presId="urn:microsoft.com/office/officeart/2005/8/layout/pyramid2"/>
    <dgm:cxn modelId="{8351BAF5-85E4-4CBA-BB8F-AD1EF818C7DF}" type="presParOf" srcId="{48221057-C5B0-4D1E-B6B9-A432E238FC88}" destId="{E4E7C0BC-696E-4228-BE71-77E583BB8316}" srcOrd="6" destOrd="0" presId="urn:microsoft.com/office/officeart/2005/8/layout/pyramid2"/>
    <dgm:cxn modelId="{954E87C0-3BF1-4FA4-A48A-6BB10BACADA1}" type="presParOf" srcId="{48221057-C5B0-4D1E-B6B9-A432E238FC88}" destId="{E7B444A3-91AC-447C-A297-22530B03CB87}" srcOrd="7" destOrd="0" presId="urn:microsoft.com/office/officeart/2005/8/layout/pyramid2"/>
    <dgm:cxn modelId="{A65DE9AD-B1ED-482A-B7BB-36E61E7D04F4}" type="presParOf" srcId="{48221057-C5B0-4D1E-B6B9-A432E238FC88}" destId="{E9C9341B-560F-413D-988E-3FFF2A90819A}" srcOrd="8" destOrd="0" presId="urn:microsoft.com/office/officeart/2005/8/layout/pyramid2"/>
    <dgm:cxn modelId="{B145D74D-A1D4-4953-94C1-C56BB739061E}" type="presParOf" srcId="{48221057-C5B0-4D1E-B6B9-A432E238FC88}" destId="{2B5AC1C2-FEEF-4238-86C4-83C607C2F5FE}"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9A350-1FD6-43A8-868E-8F698DD35B47}" type="doc">
      <dgm:prSet loTypeId="urn:microsoft.com/office/officeart/2005/8/layout/hProcess9" loCatId="process" qsTypeId="urn:microsoft.com/office/officeart/2005/8/quickstyle/simple1" qsCatId="simple" csTypeId="urn:microsoft.com/office/officeart/2005/8/colors/accent1_2" csCatId="accent1" phldr="1"/>
      <dgm:spPr/>
    </dgm:pt>
    <dgm:pt modelId="{7D222CCF-633E-4364-AF12-93D321B76D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err="1"/>
            <a:t>Prioritization</a:t>
          </a:r>
          <a:r>
            <a:rPr lang="fr-FR" sz="1800" b="1" dirty="0"/>
            <a:t> </a:t>
          </a:r>
          <a:r>
            <a:rPr lang="fr-FR" sz="1800" b="1" dirty="0" err="1"/>
            <a:t>is</a:t>
          </a:r>
          <a:r>
            <a:rPr lang="fr-FR" sz="1800" b="1" dirty="0"/>
            <a:t> key. </a:t>
          </a:r>
        </a:p>
        <a:p>
          <a:pPr defTabSz="577850">
            <a:lnSpc>
              <a:spcPct val="90000"/>
            </a:lnSpc>
            <a:spcBef>
              <a:spcPct val="0"/>
            </a:spcBef>
            <a:spcAft>
              <a:spcPct val="35000"/>
            </a:spcAft>
          </a:pPr>
          <a:endParaRPr lang="fr-FR" sz="1800" dirty="0"/>
        </a:p>
      </dgm:t>
    </dgm:pt>
    <dgm:pt modelId="{B80496DF-329C-4369-8149-EB93C3E14FD3}" type="parTrans" cxnId="{B94AEB47-8181-41BF-B02D-8BBC9E201D17}">
      <dgm:prSet/>
      <dgm:spPr/>
      <dgm:t>
        <a:bodyPr/>
        <a:lstStyle/>
        <a:p>
          <a:endParaRPr lang="fr-FR"/>
        </a:p>
      </dgm:t>
    </dgm:pt>
    <dgm:pt modelId="{3DF0EECF-A6C9-4ADD-A192-966C6E6C9725}" type="sibTrans" cxnId="{B94AEB47-8181-41BF-B02D-8BBC9E201D17}">
      <dgm:prSet/>
      <dgm:spPr/>
      <dgm:t>
        <a:bodyPr/>
        <a:lstStyle/>
        <a:p>
          <a:endParaRPr lang="fr-FR"/>
        </a:p>
      </dgm:t>
    </dgm:pt>
    <dgm:pt modelId="{44FDC689-7EF3-4AC3-8B34-76834122AB6F}">
      <dgm:prSet custT="1"/>
      <dgm:spPr/>
      <dgm:t>
        <a:bodyPr/>
        <a:lstStyle/>
        <a:p>
          <a:r>
            <a:rPr lang="en-US" sz="1800" b="1" dirty="0"/>
            <a:t>Collaboration where more added value.</a:t>
          </a:r>
          <a:endParaRPr lang="fr-FR" sz="1800" b="1" dirty="0"/>
        </a:p>
      </dgm:t>
    </dgm:pt>
    <dgm:pt modelId="{360C2738-DAFA-434A-90AC-691B50F67365}" type="parTrans" cxnId="{23EAD2D6-DB1E-4E4F-ADD3-0716CD3A998F}">
      <dgm:prSet/>
      <dgm:spPr/>
      <dgm:t>
        <a:bodyPr/>
        <a:lstStyle/>
        <a:p>
          <a:endParaRPr lang="fr-FR"/>
        </a:p>
      </dgm:t>
    </dgm:pt>
    <dgm:pt modelId="{AE947496-8DBC-4E98-8750-D7C8583FAA49}" type="sibTrans" cxnId="{23EAD2D6-DB1E-4E4F-ADD3-0716CD3A998F}">
      <dgm:prSet/>
      <dgm:spPr/>
      <dgm:t>
        <a:bodyPr/>
        <a:lstStyle/>
        <a:p>
          <a:endParaRPr lang="fr-FR"/>
        </a:p>
      </dgm:t>
    </dgm:pt>
    <dgm:pt modelId="{7448F22B-F7F8-437C-963F-422835B0AC6A}">
      <dgm:prSet custT="1"/>
      <dgm:spPr/>
      <dgm:t>
        <a:bodyPr/>
        <a:lstStyle/>
        <a:p>
          <a:r>
            <a:rPr lang="en-CA" sz="1800" b="1" dirty="0"/>
            <a:t>Identify disruptive innovations </a:t>
          </a:r>
          <a:endParaRPr lang="fr-FR" sz="1800" b="1" dirty="0"/>
        </a:p>
      </dgm:t>
    </dgm:pt>
    <dgm:pt modelId="{1FDFD749-52ED-448F-8AD4-1D81CDC38B35}" type="parTrans" cxnId="{09E8776A-D734-409D-A62F-46D110300485}">
      <dgm:prSet/>
      <dgm:spPr/>
      <dgm:t>
        <a:bodyPr/>
        <a:lstStyle/>
        <a:p>
          <a:endParaRPr lang="fr-FR"/>
        </a:p>
      </dgm:t>
    </dgm:pt>
    <dgm:pt modelId="{68F2AE24-2035-4352-B8BC-32C327C148B6}" type="sibTrans" cxnId="{09E8776A-D734-409D-A62F-46D110300485}">
      <dgm:prSet/>
      <dgm:spPr/>
      <dgm:t>
        <a:bodyPr/>
        <a:lstStyle/>
        <a:p>
          <a:endParaRPr lang="fr-FR"/>
        </a:p>
      </dgm:t>
    </dgm:pt>
    <dgm:pt modelId="{DF56F6FB-D981-48B0-B7F6-88656254230D}">
      <dgm:prSet custT="1"/>
      <dgm:spPr/>
      <dgm:t>
        <a:bodyPr/>
        <a:lstStyle/>
        <a:p>
          <a:r>
            <a:rPr lang="en-CA" sz="1800" b="1" dirty="0"/>
            <a:t>Candidates along their life cycle</a:t>
          </a:r>
          <a:r>
            <a:rPr lang="en-CA" sz="1800" dirty="0"/>
            <a:t>: ED,JA, PLEG</a:t>
          </a:r>
        </a:p>
      </dgm:t>
    </dgm:pt>
    <dgm:pt modelId="{ACAFEEC7-1D03-4DB8-A22A-805670E7B13F}" type="parTrans" cxnId="{839D70D7-0486-4661-B3B5-9DCB563F71C7}">
      <dgm:prSet/>
      <dgm:spPr/>
      <dgm:t>
        <a:bodyPr/>
        <a:lstStyle/>
        <a:p>
          <a:endParaRPr lang="fr-FR"/>
        </a:p>
      </dgm:t>
    </dgm:pt>
    <dgm:pt modelId="{CBB5FE1F-69FB-4875-A1E0-39434BB5F9F9}" type="sibTrans" cxnId="{839D70D7-0486-4661-B3B5-9DCB563F71C7}">
      <dgm:prSet/>
      <dgm:spPr/>
      <dgm:t>
        <a:bodyPr/>
        <a:lstStyle/>
        <a:p>
          <a:endParaRPr lang="fr-FR"/>
        </a:p>
      </dgm:t>
    </dgm:pt>
    <dgm:pt modelId="{9752B365-E02C-4856-B590-05FF3721B4EC}" type="pres">
      <dgm:prSet presAssocID="{5E69A350-1FD6-43A8-868E-8F698DD35B47}" presName="CompostProcess" presStyleCnt="0">
        <dgm:presLayoutVars>
          <dgm:dir/>
          <dgm:resizeHandles val="exact"/>
        </dgm:presLayoutVars>
      </dgm:prSet>
      <dgm:spPr/>
    </dgm:pt>
    <dgm:pt modelId="{2034BDC0-B08A-4965-8D9D-B1DA2510D6CC}" type="pres">
      <dgm:prSet presAssocID="{5E69A350-1FD6-43A8-868E-8F698DD35B47}" presName="arrow" presStyleLbl="bgShp" presStyleIdx="0" presStyleCnt="1"/>
      <dgm:spPr/>
    </dgm:pt>
    <dgm:pt modelId="{56A9CF72-CD3A-43AA-9C60-15F229691848}" type="pres">
      <dgm:prSet presAssocID="{5E69A350-1FD6-43A8-868E-8F698DD35B47}" presName="linearProcess" presStyleCnt="0"/>
      <dgm:spPr/>
    </dgm:pt>
    <dgm:pt modelId="{19EC700D-9F2A-439C-8A75-996A83103494}" type="pres">
      <dgm:prSet presAssocID="{7D222CCF-633E-4364-AF12-93D321B76D62}" presName="textNode" presStyleLbl="node1" presStyleIdx="0" presStyleCnt="4">
        <dgm:presLayoutVars>
          <dgm:bulletEnabled val="1"/>
        </dgm:presLayoutVars>
      </dgm:prSet>
      <dgm:spPr/>
      <dgm:t>
        <a:bodyPr/>
        <a:lstStyle/>
        <a:p>
          <a:endParaRPr lang="de-DE"/>
        </a:p>
      </dgm:t>
    </dgm:pt>
    <dgm:pt modelId="{40AE986F-B15F-49D2-9E58-FCB241D4B585}" type="pres">
      <dgm:prSet presAssocID="{3DF0EECF-A6C9-4ADD-A192-966C6E6C9725}" presName="sibTrans" presStyleCnt="0"/>
      <dgm:spPr/>
    </dgm:pt>
    <dgm:pt modelId="{770C98F4-F56E-42DB-A7E5-50C6C557FEA0}" type="pres">
      <dgm:prSet presAssocID="{44FDC689-7EF3-4AC3-8B34-76834122AB6F}" presName="textNode" presStyleLbl="node1" presStyleIdx="1" presStyleCnt="4">
        <dgm:presLayoutVars>
          <dgm:bulletEnabled val="1"/>
        </dgm:presLayoutVars>
      </dgm:prSet>
      <dgm:spPr/>
      <dgm:t>
        <a:bodyPr/>
        <a:lstStyle/>
        <a:p>
          <a:endParaRPr lang="de-DE"/>
        </a:p>
      </dgm:t>
    </dgm:pt>
    <dgm:pt modelId="{D429BF7B-3924-42E7-AFBD-75A95F335438}" type="pres">
      <dgm:prSet presAssocID="{AE947496-8DBC-4E98-8750-D7C8583FAA49}" presName="sibTrans" presStyleCnt="0"/>
      <dgm:spPr/>
    </dgm:pt>
    <dgm:pt modelId="{434062B9-4651-4BC3-ABC0-55A39CF433EF}" type="pres">
      <dgm:prSet presAssocID="{7448F22B-F7F8-437C-963F-422835B0AC6A}" presName="textNode" presStyleLbl="node1" presStyleIdx="2" presStyleCnt="4">
        <dgm:presLayoutVars>
          <dgm:bulletEnabled val="1"/>
        </dgm:presLayoutVars>
      </dgm:prSet>
      <dgm:spPr/>
      <dgm:t>
        <a:bodyPr/>
        <a:lstStyle/>
        <a:p>
          <a:endParaRPr lang="de-DE"/>
        </a:p>
      </dgm:t>
    </dgm:pt>
    <dgm:pt modelId="{749ED2EC-FC8E-4FD6-BBA0-601492910A20}" type="pres">
      <dgm:prSet presAssocID="{68F2AE24-2035-4352-B8BC-32C327C148B6}" presName="sibTrans" presStyleCnt="0"/>
      <dgm:spPr/>
    </dgm:pt>
    <dgm:pt modelId="{48933437-5E9E-4EEC-A484-0888EF977C44}" type="pres">
      <dgm:prSet presAssocID="{DF56F6FB-D981-48B0-B7F6-88656254230D}" presName="textNode" presStyleLbl="node1" presStyleIdx="3" presStyleCnt="4">
        <dgm:presLayoutVars>
          <dgm:bulletEnabled val="1"/>
        </dgm:presLayoutVars>
      </dgm:prSet>
      <dgm:spPr/>
      <dgm:t>
        <a:bodyPr/>
        <a:lstStyle/>
        <a:p>
          <a:endParaRPr lang="de-DE"/>
        </a:p>
      </dgm:t>
    </dgm:pt>
  </dgm:ptLst>
  <dgm:cxnLst>
    <dgm:cxn modelId="{23EAD2D6-DB1E-4E4F-ADD3-0716CD3A998F}" srcId="{5E69A350-1FD6-43A8-868E-8F698DD35B47}" destId="{44FDC689-7EF3-4AC3-8B34-76834122AB6F}" srcOrd="1" destOrd="0" parTransId="{360C2738-DAFA-434A-90AC-691B50F67365}" sibTransId="{AE947496-8DBC-4E98-8750-D7C8583FAA49}"/>
    <dgm:cxn modelId="{B397136B-1AD8-449A-91F9-1CFA7255BD36}" type="presOf" srcId="{DF56F6FB-D981-48B0-B7F6-88656254230D}" destId="{48933437-5E9E-4EEC-A484-0888EF977C44}" srcOrd="0" destOrd="0" presId="urn:microsoft.com/office/officeart/2005/8/layout/hProcess9"/>
    <dgm:cxn modelId="{97A40D1C-0987-4441-948C-B62C9DA93EFE}" type="presOf" srcId="{5E69A350-1FD6-43A8-868E-8F698DD35B47}" destId="{9752B365-E02C-4856-B590-05FF3721B4EC}" srcOrd="0" destOrd="0" presId="urn:microsoft.com/office/officeart/2005/8/layout/hProcess9"/>
    <dgm:cxn modelId="{B94AEB47-8181-41BF-B02D-8BBC9E201D17}" srcId="{5E69A350-1FD6-43A8-868E-8F698DD35B47}" destId="{7D222CCF-633E-4364-AF12-93D321B76D62}" srcOrd="0" destOrd="0" parTransId="{B80496DF-329C-4369-8149-EB93C3E14FD3}" sibTransId="{3DF0EECF-A6C9-4ADD-A192-966C6E6C9725}"/>
    <dgm:cxn modelId="{09E8776A-D734-409D-A62F-46D110300485}" srcId="{5E69A350-1FD6-43A8-868E-8F698DD35B47}" destId="{7448F22B-F7F8-437C-963F-422835B0AC6A}" srcOrd="2" destOrd="0" parTransId="{1FDFD749-52ED-448F-8AD4-1D81CDC38B35}" sibTransId="{68F2AE24-2035-4352-B8BC-32C327C148B6}"/>
    <dgm:cxn modelId="{FC2A38D6-DE7E-44FB-995E-8C24B504EAD0}" type="presOf" srcId="{7448F22B-F7F8-437C-963F-422835B0AC6A}" destId="{434062B9-4651-4BC3-ABC0-55A39CF433EF}" srcOrd="0" destOrd="0" presId="urn:microsoft.com/office/officeart/2005/8/layout/hProcess9"/>
    <dgm:cxn modelId="{839D70D7-0486-4661-B3B5-9DCB563F71C7}" srcId="{5E69A350-1FD6-43A8-868E-8F698DD35B47}" destId="{DF56F6FB-D981-48B0-B7F6-88656254230D}" srcOrd="3" destOrd="0" parTransId="{ACAFEEC7-1D03-4DB8-A22A-805670E7B13F}" sibTransId="{CBB5FE1F-69FB-4875-A1E0-39434BB5F9F9}"/>
    <dgm:cxn modelId="{8B7607F4-4A60-4D85-B25C-36AB49D86C57}" type="presOf" srcId="{44FDC689-7EF3-4AC3-8B34-76834122AB6F}" destId="{770C98F4-F56E-42DB-A7E5-50C6C557FEA0}" srcOrd="0" destOrd="0" presId="urn:microsoft.com/office/officeart/2005/8/layout/hProcess9"/>
    <dgm:cxn modelId="{058A33D5-6883-45AC-A622-2D8DAB1029AF}" type="presOf" srcId="{7D222CCF-633E-4364-AF12-93D321B76D62}" destId="{19EC700D-9F2A-439C-8A75-996A83103494}" srcOrd="0" destOrd="0" presId="urn:microsoft.com/office/officeart/2005/8/layout/hProcess9"/>
    <dgm:cxn modelId="{28830921-52FA-4704-8CB4-CC12B370A70F}" type="presParOf" srcId="{9752B365-E02C-4856-B590-05FF3721B4EC}" destId="{2034BDC0-B08A-4965-8D9D-B1DA2510D6CC}" srcOrd="0" destOrd="0" presId="urn:microsoft.com/office/officeart/2005/8/layout/hProcess9"/>
    <dgm:cxn modelId="{B0A1C5AE-AAC4-438D-8B5D-3FF0F02BC3D8}" type="presParOf" srcId="{9752B365-E02C-4856-B590-05FF3721B4EC}" destId="{56A9CF72-CD3A-43AA-9C60-15F229691848}" srcOrd="1" destOrd="0" presId="urn:microsoft.com/office/officeart/2005/8/layout/hProcess9"/>
    <dgm:cxn modelId="{3C81EADC-DCB8-4F92-8863-FD3830335963}" type="presParOf" srcId="{56A9CF72-CD3A-43AA-9C60-15F229691848}" destId="{19EC700D-9F2A-439C-8A75-996A83103494}" srcOrd="0" destOrd="0" presId="urn:microsoft.com/office/officeart/2005/8/layout/hProcess9"/>
    <dgm:cxn modelId="{8EFD10D4-D5B3-440C-80F3-3C0AB1665104}" type="presParOf" srcId="{56A9CF72-CD3A-43AA-9C60-15F229691848}" destId="{40AE986F-B15F-49D2-9E58-FCB241D4B585}" srcOrd="1" destOrd="0" presId="urn:microsoft.com/office/officeart/2005/8/layout/hProcess9"/>
    <dgm:cxn modelId="{0CE36409-2134-461C-B2AC-8F9FB20F5A3D}" type="presParOf" srcId="{56A9CF72-CD3A-43AA-9C60-15F229691848}" destId="{770C98F4-F56E-42DB-A7E5-50C6C557FEA0}" srcOrd="2" destOrd="0" presId="urn:microsoft.com/office/officeart/2005/8/layout/hProcess9"/>
    <dgm:cxn modelId="{460C403B-DCF9-4C1B-8DE1-674FFBD33D5F}" type="presParOf" srcId="{56A9CF72-CD3A-43AA-9C60-15F229691848}" destId="{D429BF7B-3924-42E7-AFBD-75A95F335438}" srcOrd="3" destOrd="0" presId="urn:microsoft.com/office/officeart/2005/8/layout/hProcess9"/>
    <dgm:cxn modelId="{B710C189-1AAD-4FC6-98B8-F725DD236695}" type="presParOf" srcId="{56A9CF72-CD3A-43AA-9C60-15F229691848}" destId="{434062B9-4651-4BC3-ABC0-55A39CF433EF}" srcOrd="4" destOrd="0" presId="urn:microsoft.com/office/officeart/2005/8/layout/hProcess9"/>
    <dgm:cxn modelId="{480040DA-4646-4B2A-B2A6-D51929CF6B2E}" type="presParOf" srcId="{56A9CF72-CD3A-43AA-9C60-15F229691848}" destId="{749ED2EC-FC8E-4FD6-BBA0-601492910A20}" srcOrd="5" destOrd="0" presId="urn:microsoft.com/office/officeart/2005/8/layout/hProcess9"/>
    <dgm:cxn modelId="{39F8F3BB-5393-444C-AE32-900F505FAAE5}" type="presParOf" srcId="{56A9CF72-CD3A-43AA-9C60-15F229691848}" destId="{48933437-5E9E-4EEC-A484-0888EF977C4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B1687-1A4F-488B-8E8C-6413A3CC983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7A32BB53-2FA0-421E-A9BD-5B7962B9CE8F}">
      <dgm:prSet phldrT="[Text]"/>
      <dgm:spPr/>
      <dgm:t>
        <a:bodyPr/>
        <a:lstStyle/>
        <a:p>
          <a:r>
            <a:rPr lang="en-GB" b="1" dirty="0"/>
            <a:t>Products under regulatory assessment</a:t>
          </a:r>
        </a:p>
      </dgm:t>
    </dgm:pt>
    <dgm:pt modelId="{1D828617-0D00-467E-8659-90AFE9E6F030}" type="parTrans" cxnId="{8F357E6D-E800-4FBB-BDFD-3C96E3F0D914}">
      <dgm:prSet/>
      <dgm:spPr/>
      <dgm:t>
        <a:bodyPr/>
        <a:lstStyle/>
        <a:p>
          <a:endParaRPr lang="en-GB"/>
        </a:p>
      </dgm:t>
    </dgm:pt>
    <dgm:pt modelId="{48315F92-9ADB-43AC-818A-49E803056B04}" type="sibTrans" cxnId="{8F357E6D-E800-4FBB-BDFD-3C96E3F0D914}">
      <dgm:prSet/>
      <dgm:spPr/>
      <dgm:t>
        <a:bodyPr/>
        <a:lstStyle/>
        <a:p>
          <a:endParaRPr lang="en-GB"/>
        </a:p>
      </dgm:t>
    </dgm:pt>
    <dgm:pt modelId="{08D12906-169C-4379-BDFA-24129ACD3C18}">
      <dgm:prSet phldrT="[Text]" custT="1"/>
      <dgm:spPr/>
      <dgm:t>
        <a:bodyPr/>
        <a:lstStyle/>
        <a:p>
          <a:r>
            <a:rPr lang="en-GB" sz="1200" dirty="0"/>
            <a:t>Improved reporting on regulatory milestones incl. relevant data fields to inform subsequent decision makers</a:t>
          </a:r>
        </a:p>
      </dgm:t>
    </dgm:pt>
    <dgm:pt modelId="{990A14FA-5490-4664-83E2-AA6FC8EDDC61}" type="parTrans" cxnId="{3DFE7132-D651-4CD8-82BA-10290C422443}">
      <dgm:prSet/>
      <dgm:spPr/>
      <dgm:t>
        <a:bodyPr/>
        <a:lstStyle/>
        <a:p>
          <a:endParaRPr lang="en-GB"/>
        </a:p>
      </dgm:t>
    </dgm:pt>
    <dgm:pt modelId="{F42F6FA2-6ABE-4B34-9370-3CFC61508479}" type="sibTrans" cxnId="{3DFE7132-D651-4CD8-82BA-10290C422443}">
      <dgm:prSet/>
      <dgm:spPr/>
      <dgm:t>
        <a:bodyPr/>
        <a:lstStyle/>
        <a:p>
          <a:endParaRPr lang="en-GB"/>
        </a:p>
      </dgm:t>
    </dgm:pt>
    <dgm:pt modelId="{BF4FDDE8-BB4F-456A-A0DD-68498EBE052B}">
      <dgm:prSet phldrT="[Text]"/>
      <dgm:spPr/>
      <dgm:t>
        <a:bodyPr/>
        <a:lstStyle/>
        <a:p>
          <a:r>
            <a:rPr lang="en-GB" b="1" dirty="0"/>
            <a:t>Products to be submitted for assessment by decision makers</a:t>
          </a:r>
        </a:p>
      </dgm:t>
    </dgm:pt>
    <dgm:pt modelId="{81869377-772B-4898-9E41-4C11E03D1E40}" type="parTrans" cxnId="{5AA6E58C-2B6F-4372-B50A-65FEFB2EB920}">
      <dgm:prSet/>
      <dgm:spPr/>
      <dgm:t>
        <a:bodyPr/>
        <a:lstStyle/>
        <a:p>
          <a:endParaRPr lang="en-GB"/>
        </a:p>
      </dgm:t>
    </dgm:pt>
    <dgm:pt modelId="{BB8B837B-85AD-437F-9515-FB89D115527B}" type="sibTrans" cxnId="{5AA6E58C-2B6F-4372-B50A-65FEFB2EB920}">
      <dgm:prSet/>
      <dgm:spPr/>
      <dgm:t>
        <a:bodyPr/>
        <a:lstStyle/>
        <a:p>
          <a:endParaRPr lang="en-GB"/>
        </a:p>
      </dgm:t>
    </dgm:pt>
    <dgm:pt modelId="{BDB94EF6-9BC3-408C-8A2F-9EA0C2D0513D}">
      <dgm:prSet phldrT="[Text]" custT="1"/>
      <dgm:spPr/>
      <dgm:t>
        <a:bodyPr/>
        <a:lstStyle/>
        <a:p>
          <a:r>
            <a:rPr lang="en-GB" sz="1200" dirty="0"/>
            <a:t>Mapping of existing and planned horizon scanning activities </a:t>
          </a:r>
        </a:p>
      </dgm:t>
    </dgm:pt>
    <dgm:pt modelId="{4DCCDD3F-74E9-44FB-A95C-717ECC3738C1}" type="parTrans" cxnId="{816BD70D-7E7D-4261-93D7-CE7727697594}">
      <dgm:prSet/>
      <dgm:spPr/>
      <dgm:t>
        <a:bodyPr/>
        <a:lstStyle/>
        <a:p>
          <a:endParaRPr lang="en-GB"/>
        </a:p>
      </dgm:t>
    </dgm:pt>
    <dgm:pt modelId="{53BF4677-449C-4EDD-A230-71A9B0085FD3}" type="sibTrans" cxnId="{816BD70D-7E7D-4261-93D7-CE7727697594}">
      <dgm:prSet/>
      <dgm:spPr/>
      <dgm:t>
        <a:bodyPr/>
        <a:lstStyle/>
        <a:p>
          <a:endParaRPr lang="en-GB"/>
        </a:p>
      </dgm:t>
    </dgm:pt>
    <dgm:pt modelId="{87B5D131-7EED-4A34-A634-42ECACB49ADD}">
      <dgm:prSet phldrT="[Text]"/>
      <dgm:spPr/>
      <dgm:t>
        <a:bodyPr/>
        <a:lstStyle/>
        <a:p>
          <a:r>
            <a:rPr lang="en-GB" b="1" dirty="0"/>
            <a:t>The wider horizon – products in development and beyond</a:t>
          </a:r>
        </a:p>
      </dgm:t>
    </dgm:pt>
    <dgm:pt modelId="{28D4632A-2047-47D6-8FAC-96C21FD0B4E3}" type="parTrans" cxnId="{914A38DB-9F2A-42E7-84A9-D3607015FD27}">
      <dgm:prSet/>
      <dgm:spPr/>
      <dgm:t>
        <a:bodyPr/>
        <a:lstStyle/>
        <a:p>
          <a:endParaRPr lang="en-GB"/>
        </a:p>
      </dgm:t>
    </dgm:pt>
    <dgm:pt modelId="{ACDAD9A3-B2C0-4F47-BAF2-D12A71FABDDF}" type="sibTrans" cxnId="{914A38DB-9F2A-42E7-84A9-D3607015FD27}">
      <dgm:prSet/>
      <dgm:spPr/>
      <dgm:t>
        <a:bodyPr/>
        <a:lstStyle/>
        <a:p>
          <a:endParaRPr lang="en-GB"/>
        </a:p>
      </dgm:t>
    </dgm:pt>
    <dgm:pt modelId="{0C8FF8CE-936A-41B2-BF5C-E98F7EBE073A}">
      <dgm:prSet phldrT="[Text]" custT="1"/>
      <dgm:spPr/>
      <dgm:t>
        <a:bodyPr/>
        <a:lstStyle/>
        <a:p>
          <a:r>
            <a:rPr lang="en-GB" sz="1200" dirty="0"/>
            <a:t>Collaboration in the context of strategic initiatives</a:t>
          </a:r>
        </a:p>
      </dgm:t>
    </dgm:pt>
    <dgm:pt modelId="{9DA45455-9370-477C-BC5B-62F6F06F425C}" type="parTrans" cxnId="{D12B7768-0327-4DE2-BD1A-C3728B51C3B0}">
      <dgm:prSet/>
      <dgm:spPr/>
      <dgm:t>
        <a:bodyPr/>
        <a:lstStyle/>
        <a:p>
          <a:endParaRPr lang="en-GB"/>
        </a:p>
      </dgm:t>
    </dgm:pt>
    <dgm:pt modelId="{FC98247B-995F-40DC-AD75-17CD765B38FE}" type="sibTrans" cxnId="{D12B7768-0327-4DE2-BD1A-C3728B51C3B0}">
      <dgm:prSet/>
      <dgm:spPr/>
      <dgm:t>
        <a:bodyPr/>
        <a:lstStyle/>
        <a:p>
          <a:endParaRPr lang="en-GB"/>
        </a:p>
      </dgm:t>
    </dgm:pt>
    <dgm:pt modelId="{4326051D-FD98-4F1D-8DD1-E3BD56616ADE}">
      <dgm:prSet custT="1"/>
      <dgm:spPr/>
      <dgm:t>
        <a:bodyPr/>
        <a:lstStyle/>
        <a:p>
          <a:r>
            <a:rPr lang="en-GB" sz="1200" dirty="0"/>
            <a:t>Optimise regulatory assessment reports for subsequent use by HTAs and payers (e.g. clarity and completeness)</a:t>
          </a:r>
        </a:p>
      </dgm:t>
    </dgm:pt>
    <dgm:pt modelId="{D66DD396-9F8D-457C-BA57-973C605B9414}" type="parTrans" cxnId="{503E41BB-47D5-4ACD-A671-103B01895EB5}">
      <dgm:prSet/>
      <dgm:spPr/>
      <dgm:t>
        <a:bodyPr/>
        <a:lstStyle/>
        <a:p>
          <a:endParaRPr lang="en-GB"/>
        </a:p>
      </dgm:t>
    </dgm:pt>
    <dgm:pt modelId="{0557FBC3-F21A-41EC-90B8-12436C72BCB1}" type="sibTrans" cxnId="{503E41BB-47D5-4ACD-A671-103B01895EB5}">
      <dgm:prSet/>
      <dgm:spPr/>
      <dgm:t>
        <a:bodyPr/>
        <a:lstStyle/>
        <a:p>
          <a:endParaRPr lang="en-GB"/>
        </a:p>
      </dgm:t>
    </dgm:pt>
    <dgm:pt modelId="{0459B9A0-2E2A-48D2-8913-88A2C6611D52}">
      <dgm:prSet custT="1"/>
      <dgm:spPr/>
      <dgm:t>
        <a:bodyPr/>
        <a:lstStyle/>
        <a:p>
          <a:r>
            <a:rPr lang="en-GB" sz="1200" dirty="0"/>
            <a:t>Explore opportunities to make pre-submission information available incl. feasibility to increase predictability of upcoming submissions</a:t>
          </a:r>
        </a:p>
      </dgm:t>
    </dgm:pt>
    <dgm:pt modelId="{9E81380D-9E02-4AE7-9C9F-648FB72B829F}" type="parTrans" cxnId="{DED2AEF6-194D-450F-8E34-BC51C9E9B736}">
      <dgm:prSet/>
      <dgm:spPr/>
      <dgm:t>
        <a:bodyPr/>
        <a:lstStyle/>
        <a:p>
          <a:endParaRPr lang="en-GB"/>
        </a:p>
      </dgm:t>
    </dgm:pt>
    <dgm:pt modelId="{BBC4C35E-C15A-4DC7-A500-53E336E0252A}" type="sibTrans" cxnId="{DED2AEF6-194D-450F-8E34-BC51C9E9B736}">
      <dgm:prSet/>
      <dgm:spPr/>
      <dgm:t>
        <a:bodyPr/>
        <a:lstStyle/>
        <a:p>
          <a:endParaRPr lang="en-GB"/>
        </a:p>
      </dgm:t>
    </dgm:pt>
    <dgm:pt modelId="{232773CC-BE49-425D-A475-D9B591526B15}">
      <dgm:prSet custT="1"/>
      <dgm:spPr/>
      <dgm:t>
        <a:bodyPr/>
        <a:lstStyle/>
        <a:p>
          <a:r>
            <a:rPr lang="en-GB" sz="1200" dirty="0"/>
            <a:t>Use of available information on regulatory development support by HTAs and payers</a:t>
          </a:r>
        </a:p>
      </dgm:t>
    </dgm:pt>
    <dgm:pt modelId="{AE09B2AD-DEDA-416C-87DF-CAFC7BAB7BD0}" type="parTrans" cxnId="{2FD1E50E-EB23-4952-8B9E-622CF4AFBE41}">
      <dgm:prSet/>
      <dgm:spPr/>
      <dgm:t>
        <a:bodyPr/>
        <a:lstStyle/>
        <a:p>
          <a:endParaRPr lang="en-GB"/>
        </a:p>
      </dgm:t>
    </dgm:pt>
    <dgm:pt modelId="{E01CC3D4-5650-48FD-A30A-A114336E131B}" type="sibTrans" cxnId="{2FD1E50E-EB23-4952-8B9E-622CF4AFBE41}">
      <dgm:prSet/>
      <dgm:spPr/>
      <dgm:t>
        <a:bodyPr/>
        <a:lstStyle/>
        <a:p>
          <a:endParaRPr lang="en-GB"/>
        </a:p>
      </dgm:t>
    </dgm:pt>
    <dgm:pt modelId="{6986AC44-728F-44C2-9E13-5C25B194CD09}">
      <dgm:prSet custT="1"/>
      <dgm:spPr/>
      <dgm:t>
        <a:bodyPr/>
        <a:lstStyle/>
        <a:p>
          <a:r>
            <a:rPr lang="en-GB" sz="1200" dirty="0"/>
            <a:t>Contribution to discussions on unmet medical need</a:t>
          </a:r>
        </a:p>
      </dgm:t>
    </dgm:pt>
    <dgm:pt modelId="{5DAB9AEB-AC00-4D22-A0F5-3BC2E37D1489}" type="parTrans" cxnId="{442A8D58-5DD0-4F2E-A840-E4175A777571}">
      <dgm:prSet/>
      <dgm:spPr/>
      <dgm:t>
        <a:bodyPr/>
        <a:lstStyle/>
        <a:p>
          <a:endParaRPr lang="en-GB"/>
        </a:p>
      </dgm:t>
    </dgm:pt>
    <dgm:pt modelId="{EDAC20FD-0332-4B1A-B3B9-FA21C70484A4}" type="sibTrans" cxnId="{442A8D58-5DD0-4F2E-A840-E4175A777571}">
      <dgm:prSet/>
      <dgm:spPr/>
      <dgm:t>
        <a:bodyPr/>
        <a:lstStyle/>
        <a:p>
          <a:endParaRPr lang="en-GB"/>
        </a:p>
      </dgm:t>
    </dgm:pt>
    <dgm:pt modelId="{925B7636-1D4E-4206-8D0F-E9045833B308}" type="pres">
      <dgm:prSet presAssocID="{3C4B1687-1A4F-488B-8E8C-6413A3CC983A}" presName="Name0" presStyleCnt="0">
        <dgm:presLayoutVars>
          <dgm:dir/>
          <dgm:animLvl val="lvl"/>
          <dgm:resizeHandles val="exact"/>
        </dgm:presLayoutVars>
      </dgm:prSet>
      <dgm:spPr/>
      <dgm:t>
        <a:bodyPr/>
        <a:lstStyle/>
        <a:p>
          <a:endParaRPr lang="de-DE"/>
        </a:p>
      </dgm:t>
    </dgm:pt>
    <dgm:pt modelId="{4B7F8939-5673-4C21-B81D-CB71ABE57DC7}" type="pres">
      <dgm:prSet presAssocID="{7A32BB53-2FA0-421E-A9BD-5B7962B9CE8F}" presName="linNode" presStyleCnt="0"/>
      <dgm:spPr/>
    </dgm:pt>
    <dgm:pt modelId="{6E83D588-C86B-4A8E-BCE9-2EFDFFE534D6}" type="pres">
      <dgm:prSet presAssocID="{7A32BB53-2FA0-421E-A9BD-5B7962B9CE8F}" presName="parentText" presStyleLbl="node1" presStyleIdx="0" presStyleCnt="3" custScaleX="68649">
        <dgm:presLayoutVars>
          <dgm:chMax val="1"/>
          <dgm:bulletEnabled val="1"/>
        </dgm:presLayoutVars>
      </dgm:prSet>
      <dgm:spPr/>
      <dgm:t>
        <a:bodyPr/>
        <a:lstStyle/>
        <a:p>
          <a:endParaRPr lang="de-DE"/>
        </a:p>
      </dgm:t>
    </dgm:pt>
    <dgm:pt modelId="{CC3782CC-3E72-4F92-866F-17289270C30C}" type="pres">
      <dgm:prSet presAssocID="{7A32BB53-2FA0-421E-A9BD-5B7962B9CE8F}" presName="descendantText" presStyleLbl="alignAccFollowNode1" presStyleIdx="0" presStyleCnt="3" custScaleX="97329">
        <dgm:presLayoutVars>
          <dgm:bulletEnabled val="1"/>
        </dgm:presLayoutVars>
      </dgm:prSet>
      <dgm:spPr/>
      <dgm:t>
        <a:bodyPr/>
        <a:lstStyle/>
        <a:p>
          <a:endParaRPr lang="de-DE"/>
        </a:p>
      </dgm:t>
    </dgm:pt>
    <dgm:pt modelId="{A8F1532D-9CA1-4DC7-8724-F34FB99B5BE1}" type="pres">
      <dgm:prSet presAssocID="{48315F92-9ADB-43AC-818A-49E803056B04}" presName="sp" presStyleCnt="0"/>
      <dgm:spPr/>
    </dgm:pt>
    <dgm:pt modelId="{948347BD-1DCB-4640-9D16-84179F52B3D3}" type="pres">
      <dgm:prSet presAssocID="{BF4FDDE8-BB4F-456A-A0DD-68498EBE052B}" presName="linNode" presStyleCnt="0"/>
      <dgm:spPr/>
    </dgm:pt>
    <dgm:pt modelId="{68F7A17E-06FF-40C7-858E-07FBC0DBC8CC}" type="pres">
      <dgm:prSet presAssocID="{BF4FDDE8-BB4F-456A-A0DD-68498EBE052B}" presName="parentText" presStyleLbl="node1" presStyleIdx="1" presStyleCnt="3" custScaleX="68649">
        <dgm:presLayoutVars>
          <dgm:chMax val="1"/>
          <dgm:bulletEnabled val="1"/>
        </dgm:presLayoutVars>
      </dgm:prSet>
      <dgm:spPr/>
      <dgm:t>
        <a:bodyPr/>
        <a:lstStyle/>
        <a:p>
          <a:endParaRPr lang="de-DE"/>
        </a:p>
      </dgm:t>
    </dgm:pt>
    <dgm:pt modelId="{73447D50-BCE1-4032-BB4F-4C479F4DC1A3}" type="pres">
      <dgm:prSet presAssocID="{BF4FDDE8-BB4F-456A-A0DD-68498EBE052B}" presName="descendantText" presStyleLbl="alignAccFollowNode1" presStyleIdx="1" presStyleCnt="3" custScaleX="97328">
        <dgm:presLayoutVars>
          <dgm:bulletEnabled val="1"/>
        </dgm:presLayoutVars>
      </dgm:prSet>
      <dgm:spPr/>
      <dgm:t>
        <a:bodyPr/>
        <a:lstStyle/>
        <a:p>
          <a:endParaRPr lang="de-DE"/>
        </a:p>
      </dgm:t>
    </dgm:pt>
    <dgm:pt modelId="{63EE7F42-8198-4C06-8B94-E9218D5C8FE8}" type="pres">
      <dgm:prSet presAssocID="{BB8B837B-85AD-437F-9515-FB89D115527B}" presName="sp" presStyleCnt="0"/>
      <dgm:spPr/>
    </dgm:pt>
    <dgm:pt modelId="{8B5F61D0-09FB-4D84-A6B4-0D00609B97AF}" type="pres">
      <dgm:prSet presAssocID="{87B5D131-7EED-4A34-A634-42ECACB49ADD}" presName="linNode" presStyleCnt="0"/>
      <dgm:spPr/>
    </dgm:pt>
    <dgm:pt modelId="{F59BD411-682D-494A-B6CB-E64BAF679765}" type="pres">
      <dgm:prSet presAssocID="{87B5D131-7EED-4A34-A634-42ECACB49ADD}" presName="parentText" presStyleLbl="node1" presStyleIdx="2" presStyleCnt="3" custScaleX="68649">
        <dgm:presLayoutVars>
          <dgm:chMax val="1"/>
          <dgm:bulletEnabled val="1"/>
        </dgm:presLayoutVars>
      </dgm:prSet>
      <dgm:spPr/>
      <dgm:t>
        <a:bodyPr/>
        <a:lstStyle/>
        <a:p>
          <a:endParaRPr lang="de-DE"/>
        </a:p>
      </dgm:t>
    </dgm:pt>
    <dgm:pt modelId="{5ADCAA78-8295-430D-B238-92D06BAFAA2B}" type="pres">
      <dgm:prSet presAssocID="{87B5D131-7EED-4A34-A634-42ECACB49ADD}" presName="descendantText" presStyleLbl="alignAccFollowNode1" presStyleIdx="2" presStyleCnt="3" custScaleX="97328">
        <dgm:presLayoutVars>
          <dgm:bulletEnabled val="1"/>
        </dgm:presLayoutVars>
      </dgm:prSet>
      <dgm:spPr/>
      <dgm:t>
        <a:bodyPr/>
        <a:lstStyle/>
        <a:p>
          <a:endParaRPr lang="de-DE"/>
        </a:p>
      </dgm:t>
    </dgm:pt>
  </dgm:ptLst>
  <dgm:cxnLst>
    <dgm:cxn modelId="{7BC6A156-18E4-4D88-997E-87D47496EC70}" type="presOf" srcId="{7A32BB53-2FA0-421E-A9BD-5B7962B9CE8F}" destId="{6E83D588-C86B-4A8E-BCE9-2EFDFFE534D6}" srcOrd="0" destOrd="0" presId="urn:microsoft.com/office/officeart/2005/8/layout/vList5"/>
    <dgm:cxn modelId="{60767C42-91F5-4577-A1CB-0BE94765BE9F}" type="presOf" srcId="{6986AC44-728F-44C2-9E13-5C25B194CD09}" destId="{5ADCAA78-8295-430D-B238-92D06BAFAA2B}" srcOrd="0" destOrd="2" presId="urn:microsoft.com/office/officeart/2005/8/layout/vList5"/>
    <dgm:cxn modelId="{FD28710B-6009-4FCA-A2F9-6DFEE80B77B6}" type="presOf" srcId="{BDB94EF6-9BC3-408C-8A2F-9EA0C2D0513D}" destId="{73447D50-BCE1-4032-BB4F-4C479F4DC1A3}" srcOrd="0" destOrd="0" presId="urn:microsoft.com/office/officeart/2005/8/layout/vList5"/>
    <dgm:cxn modelId="{3F0A1181-EE0D-4B0E-8067-C1754255E705}" type="presOf" srcId="{BF4FDDE8-BB4F-456A-A0DD-68498EBE052B}" destId="{68F7A17E-06FF-40C7-858E-07FBC0DBC8CC}" srcOrd="0" destOrd="0" presId="urn:microsoft.com/office/officeart/2005/8/layout/vList5"/>
    <dgm:cxn modelId="{914A38DB-9F2A-42E7-84A9-D3607015FD27}" srcId="{3C4B1687-1A4F-488B-8E8C-6413A3CC983A}" destId="{87B5D131-7EED-4A34-A634-42ECACB49ADD}" srcOrd="2" destOrd="0" parTransId="{28D4632A-2047-47D6-8FAC-96C21FD0B4E3}" sibTransId="{ACDAD9A3-B2C0-4F47-BAF2-D12A71FABDDF}"/>
    <dgm:cxn modelId="{2FD1E50E-EB23-4952-8B9E-622CF4AFBE41}" srcId="{87B5D131-7EED-4A34-A634-42ECACB49ADD}" destId="{232773CC-BE49-425D-A475-D9B591526B15}" srcOrd="1" destOrd="0" parTransId="{AE09B2AD-DEDA-416C-87DF-CAFC7BAB7BD0}" sibTransId="{E01CC3D4-5650-48FD-A30A-A114336E131B}"/>
    <dgm:cxn modelId="{900FE77B-508C-4BBD-90CA-338BF32E4AC5}" type="presOf" srcId="{3C4B1687-1A4F-488B-8E8C-6413A3CC983A}" destId="{925B7636-1D4E-4206-8D0F-E9045833B308}" srcOrd="0" destOrd="0" presId="urn:microsoft.com/office/officeart/2005/8/layout/vList5"/>
    <dgm:cxn modelId="{115F7BCE-1AAD-436C-90F9-4ED621B99938}" type="presOf" srcId="{4326051D-FD98-4F1D-8DD1-E3BD56616ADE}" destId="{CC3782CC-3E72-4F92-866F-17289270C30C}" srcOrd="0" destOrd="1" presId="urn:microsoft.com/office/officeart/2005/8/layout/vList5"/>
    <dgm:cxn modelId="{A915D7E6-409F-4294-BF1C-A546519D0CEE}" type="presOf" srcId="{232773CC-BE49-425D-A475-D9B591526B15}" destId="{5ADCAA78-8295-430D-B238-92D06BAFAA2B}" srcOrd="0" destOrd="1" presId="urn:microsoft.com/office/officeart/2005/8/layout/vList5"/>
    <dgm:cxn modelId="{DED2AEF6-194D-450F-8E34-BC51C9E9B736}" srcId="{BF4FDDE8-BB4F-456A-A0DD-68498EBE052B}" destId="{0459B9A0-2E2A-48D2-8913-88A2C6611D52}" srcOrd="1" destOrd="0" parTransId="{9E81380D-9E02-4AE7-9C9F-648FB72B829F}" sibTransId="{BBC4C35E-C15A-4DC7-A500-53E336E0252A}"/>
    <dgm:cxn modelId="{7920F838-2DDF-4D34-86C7-4B792F289CEF}" type="presOf" srcId="{0C8FF8CE-936A-41B2-BF5C-E98F7EBE073A}" destId="{5ADCAA78-8295-430D-B238-92D06BAFAA2B}" srcOrd="0" destOrd="0" presId="urn:microsoft.com/office/officeart/2005/8/layout/vList5"/>
    <dgm:cxn modelId="{5AA6E58C-2B6F-4372-B50A-65FEFB2EB920}" srcId="{3C4B1687-1A4F-488B-8E8C-6413A3CC983A}" destId="{BF4FDDE8-BB4F-456A-A0DD-68498EBE052B}" srcOrd="1" destOrd="0" parTransId="{81869377-772B-4898-9E41-4C11E03D1E40}" sibTransId="{BB8B837B-85AD-437F-9515-FB89D115527B}"/>
    <dgm:cxn modelId="{442A8D58-5DD0-4F2E-A840-E4175A777571}" srcId="{87B5D131-7EED-4A34-A634-42ECACB49ADD}" destId="{6986AC44-728F-44C2-9E13-5C25B194CD09}" srcOrd="2" destOrd="0" parTransId="{5DAB9AEB-AC00-4D22-A0F5-3BC2E37D1489}" sibTransId="{EDAC20FD-0332-4B1A-B3B9-FA21C70484A4}"/>
    <dgm:cxn modelId="{657E19F3-2FE1-4CE7-9C0F-2C2B292ADCCE}" type="presOf" srcId="{87B5D131-7EED-4A34-A634-42ECACB49ADD}" destId="{F59BD411-682D-494A-B6CB-E64BAF679765}" srcOrd="0" destOrd="0" presId="urn:microsoft.com/office/officeart/2005/8/layout/vList5"/>
    <dgm:cxn modelId="{573946DB-95E8-4268-9E74-E76732D80DEE}" type="presOf" srcId="{08D12906-169C-4379-BDFA-24129ACD3C18}" destId="{CC3782CC-3E72-4F92-866F-17289270C30C}" srcOrd="0" destOrd="0" presId="urn:microsoft.com/office/officeart/2005/8/layout/vList5"/>
    <dgm:cxn modelId="{D12B7768-0327-4DE2-BD1A-C3728B51C3B0}" srcId="{87B5D131-7EED-4A34-A634-42ECACB49ADD}" destId="{0C8FF8CE-936A-41B2-BF5C-E98F7EBE073A}" srcOrd="0" destOrd="0" parTransId="{9DA45455-9370-477C-BC5B-62F6F06F425C}" sibTransId="{FC98247B-995F-40DC-AD75-17CD765B38FE}"/>
    <dgm:cxn modelId="{8F357E6D-E800-4FBB-BDFD-3C96E3F0D914}" srcId="{3C4B1687-1A4F-488B-8E8C-6413A3CC983A}" destId="{7A32BB53-2FA0-421E-A9BD-5B7962B9CE8F}" srcOrd="0" destOrd="0" parTransId="{1D828617-0D00-467E-8659-90AFE9E6F030}" sibTransId="{48315F92-9ADB-43AC-818A-49E803056B04}"/>
    <dgm:cxn modelId="{503E41BB-47D5-4ACD-A671-103B01895EB5}" srcId="{7A32BB53-2FA0-421E-A9BD-5B7962B9CE8F}" destId="{4326051D-FD98-4F1D-8DD1-E3BD56616ADE}" srcOrd="1" destOrd="0" parTransId="{D66DD396-9F8D-457C-BA57-973C605B9414}" sibTransId="{0557FBC3-F21A-41EC-90B8-12436C72BCB1}"/>
    <dgm:cxn modelId="{3DFE7132-D651-4CD8-82BA-10290C422443}" srcId="{7A32BB53-2FA0-421E-A9BD-5B7962B9CE8F}" destId="{08D12906-169C-4379-BDFA-24129ACD3C18}" srcOrd="0" destOrd="0" parTransId="{990A14FA-5490-4664-83E2-AA6FC8EDDC61}" sibTransId="{F42F6FA2-6ABE-4B34-9370-3CFC61508479}"/>
    <dgm:cxn modelId="{816BD70D-7E7D-4261-93D7-CE7727697594}" srcId="{BF4FDDE8-BB4F-456A-A0DD-68498EBE052B}" destId="{BDB94EF6-9BC3-408C-8A2F-9EA0C2D0513D}" srcOrd="0" destOrd="0" parTransId="{4DCCDD3F-74E9-44FB-A95C-717ECC3738C1}" sibTransId="{53BF4677-449C-4EDD-A230-71A9B0085FD3}"/>
    <dgm:cxn modelId="{73C2E717-1A97-4287-8CF3-3B887F34082D}" type="presOf" srcId="{0459B9A0-2E2A-48D2-8913-88A2C6611D52}" destId="{73447D50-BCE1-4032-BB4F-4C479F4DC1A3}" srcOrd="0" destOrd="1" presId="urn:microsoft.com/office/officeart/2005/8/layout/vList5"/>
    <dgm:cxn modelId="{42D8CFDF-322F-4931-B24C-52654F767836}" type="presParOf" srcId="{925B7636-1D4E-4206-8D0F-E9045833B308}" destId="{4B7F8939-5673-4C21-B81D-CB71ABE57DC7}" srcOrd="0" destOrd="0" presId="urn:microsoft.com/office/officeart/2005/8/layout/vList5"/>
    <dgm:cxn modelId="{9B03A4F5-9569-405B-9265-E2864E202CA7}" type="presParOf" srcId="{4B7F8939-5673-4C21-B81D-CB71ABE57DC7}" destId="{6E83D588-C86B-4A8E-BCE9-2EFDFFE534D6}" srcOrd="0" destOrd="0" presId="urn:microsoft.com/office/officeart/2005/8/layout/vList5"/>
    <dgm:cxn modelId="{6DE66949-5394-4120-86F1-93C3D91898EF}" type="presParOf" srcId="{4B7F8939-5673-4C21-B81D-CB71ABE57DC7}" destId="{CC3782CC-3E72-4F92-866F-17289270C30C}" srcOrd="1" destOrd="0" presId="urn:microsoft.com/office/officeart/2005/8/layout/vList5"/>
    <dgm:cxn modelId="{BE0FEC83-04A8-45D0-9071-E2249AB9228D}" type="presParOf" srcId="{925B7636-1D4E-4206-8D0F-E9045833B308}" destId="{A8F1532D-9CA1-4DC7-8724-F34FB99B5BE1}" srcOrd="1" destOrd="0" presId="urn:microsoft.com/office/officeart/2005/8/layout/vList5"/>
    <dgm:cxn modelId="{528F4C98-63CA-424F-9CEF-0CE5C704AFF5}" type="presParOf" srcId="{925B7636-1D4E-4206-8D0F-E9045833B308}" destId="{948347BD-1DCB-4640-9D16-84179F52B3D3}" srcOrd="2" destOrd="0" presId="urn:microsoft.com/office/officeart/2005/8/layout/vList5"/>
    <dgm:cxn modelId="{61E7B708-35AE-40BC-B246-F36E6A23B211}" type="presParOf" srcId="{948347BD-1DCB-4640-9D16-84179F52B3D3}" destId="{68F7A17E-06FF-40C7-858E-07FBC0DBC8CC}" srcOrd="0" destOrd="0" presId="urn:microsoft.com/office/officeart/2005/8/layout/vList5"/>
    <dgm:cxn modelId="{A732C435-7669-4C1C-8AD4-985908FF3553}" type="presParOf" srcId="{948347BD-1DCB-4640-9D16-84179F52B3D3}" destId="{73447D50-BCE1-4032-BB4F-4C479F4DC1A3}" srcOrd="1" destOrd="0" presId="urn:microsoft.com/office/officeart/2005/8/layout/vList5"/>
    <dgm:cxn modelId="{1863D45F-351C-47A0-8432-F1F67BA817A2}" type="presParOf" srcId="{925B7636-1D4E-4206-8D0F-E9045833B308}" destId="{63EE7F42-8198-4C06-8B94-E9218D5C8FE8}" srcOrd="3" destOrd="0" presId="urn:microsoft.com/office/officeart/2005/8/layout/vList5"/>
    <dgm:cxn modelId="{7EC91CDA-9901-4C76-83B7-D0CC40F03D0E}" type="presParOf" srcId="{925B7636-1D4E-4206-8D0F-E9045833B308}" destId="{8B5F61D0-09FB-4D84-A6B4-0D00609B97AF}" srcOrd="4" destOrd="0" presId="urn:microsoft.com/office/officeart/2005/8/layout/vList5"/>
    <dgm:cxn modelId="{C3B787F6-2348-4169-8FE9-3AFC122B6722}" type="presParOf" srcId="{8B5F61D0-09FB-4D84-A6B4-0D00609B97AF}" destId="{F59BD411-682D-494A-B6CB-E64BAF679765}" srcOrd="0" destOrd="0" presId="urn:microsoft.com/office/officeart/2005/8/layout/vList5"/>
    <dgm:cxn modelId="{6F916818-0CCF-4EC8-AF1E-2B6D19882BA2}" type="presParOf" srcId="{8B5F61D0-09FB-4D84-A6B4-0D00609B97AF}" destId="{5ADCAA78-8295-430D-B238-92D06BAFAA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D9D5A-E0FB-45CB-940F-F2BD4709EA71}"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GB"/>
        </a:p>
      </dgm:t>
    </dgm:pt>
    <dgm:pt modelId="{7CC241D8-B2F5-4909-9E31-4E2376FCACA8}">
      <dgm:prSet phldrT="[Text]" custT="1"/>
      <dgm:spPr/>
      <dgm:t>
        <a:bodyPr/>
        <a:lstStyle/>
        <a:p>
          <a:r>
            <a:rPr lang="en-GB" sz="1600" dirty="0"/>
            <a:t>Horizon scanning</a:t>
          </a:r>
        </a:p>
      </dgm:t>
    </dgm:pt>
    <dgm:pt modelId="{0F5D891C-2715-4025-821A-F47B051B321D}" type="parTrans" cxnId="{66802701-E375-457C-BB2E-F056A83EAA96}">
      <dgm:prSet/>
      <dgm:spPr/>
      <dgm:t>
        <a:bodyPr/>
        <a:lstStyle/>
        <a:p>
          <a:endParaRPr lang="en-GB"/>
        </a:p>
      </dgm:t>
    </dgm:pt>
    <dgm:pt modelId="{0D0E689A-129E-4599-BB86-7DE4E8D110DB}" type="sibTrans" cxnId="{66802701-E375-457C-BB2E-F056A83EAA96}">
      <dgm:prSet/>
      <dgm:spPr/>
      <dgm:t>
        <a:bodyPr/>
        <a:lstStyle/>
        <a:p>
          <a:endParaRPr lang="en-GB"/>
        </a:p>
      </dgm:t>
    </dgm:pt>
    <dgm:pt modelId="{574A5129-2498-420F-AF56-E0DCD2860348}">
      <dgm:prSet phldrT="[Text]"/>
      <dgm:spPr/>
      <dgm:t>
        <a:bodyPr/>
        <a:lstStyle/>
        <a:p>
          <a:r>
            <a:rPr lang="en-GB" dirty="0"/>
            <a:t>Evidence genera-</a:t>
          </a:r>
          <a:r>
            <a:rPr lang="en-GB" dirty="0" err="1"/>
            <a:t>tion</a:t>
          </a:r>
          <a:r>
            <a:rPr lang="en-GB" dirty="0"/>
            <a:t> plan</a:t>
          </a:r>
        </a:p>
      </dgm:t>
    </dgm:pt>
    <dgm:pt modelId="{B4E538F1-F635-4336-80F1-A1D5EF26A499}" type="parTrans" cxnId="{E5FF36E4-C503-470E-8A85-1DADEC11615F}">
      <dgm:prSet/>
      <dgm:spPr/>
      <dgm:t>
        <a:bodyPr/>
        <a:lstStyle/>
        <a:p>
          <a:endParaRPr lang="en-GB"/>
        </a:p>
      </dgm:t>
    </dgm:pt>
    <dgm:pt modelId="{3CE051B1-A448-41DB-9C59-2B85790008B0}" type="sibTrans" cxnId="{E5FF36E4-C503-470E-8A85-1DADEC11615F}">
      <dgm:prSet/>
      <dgm:spPr/>
      <dgm:t>
        <a:bodyPr/>
        <a:lstStyle/>
        <a:p>
          <a:endParaRPr lang="en-GB"/>
        </a:p>
      </dgm:t>
    </dgm:pt>
    <dgm:pt modelId="{CDB590A4-5204-4C7B-9377-A59916049885}">
      <dgm:prSet phldrT="[Text]"/>
      <dgm:spPr/>
      <dgm:t>
        <a:bodyPr/>
        <a:lstStyle/>
        <a:p>
          <a:r>
            <a:rPr lang="en-GB" dirty="0"/>
            <a:t>Market entry</a:t>
          </a:r>
        </a:p>
      </dgm:t>
    </dgm:pt>
    <dgm:pt modelId="{EA215C9E-9227-4A3C-A71C-C6714E8D6E92}" type="parTrans" cxnId="{53CE9E78-89D1-4A5C-B56D-8D84834313DD}">
      <dgm:prSet/>
      <dgm:spPr/>
      <dgm:t>
        <a:bodyPr/>
        <a:lstStyle/>
        <a:p>
          <a:endParaRPr lang="en-GB"/>
        </a:p>
      </dgm:t>
    </dgm:pt>
    <dgm:pt modelId="{7820D1DD-45FC-4CDA-961F-AC87E9616C11}" type="sibTrans" cxnId="{53CE9E78-89D1-4A5C-B56D-8D84834313DD}">
      <dgm:prSet/>
      <dgm:spPr/>
      <dgm:t>
        <a:bodyPr/>
        <a:lstStyle/>
        <a:p>
          <a:endParaRPr lang="en-GB"/>
        </a:p>
      </dgm:t>
    </dgm:pt>
    <dgm:pt modelId="{C0BA0D1A-64E8-491D-B7A7-38B8A58967F2}">
      <dgm:prSet phldrT="[Text]"/>
      <dgm:spPr/>
      <dgm:t>
        <a:bodyPr/>
        <a:lstStyle/>
        <a:p>
          <a:r>
            <a:rPr lang="en-GB" dirty="0"/>
            <a:t>Post-licensing evidence</a:t>
          </a:r>
        </a:p>
      </dgm:t>
    </dgm:pt>
    <dgm:pt modelId="{BD723E1B-2387-4F59-871E-CDCD137114D1}" type="parTrans" cxnId="{66113FBC-0FE3-4440-8A89-33DDEABB3B68}">
      <dgm:prSet/>
      <dgm:spPr/>
      <dgm:t>
        <a:bodyPr/>
        <a:lstStyle/>
        <a:p>
          <a:endParaRPr lang="en-GB"/>
        </a:p>
      </dgm:t>
    </dgm:pt>
    <dgm:pt modelId="{CA0CFFA4-3224-4FD1-8BAA-C4BE9F25F007}" type="sibTrans" cxnId="{66113FBC-0FE3-4440-8A89-33DDEABB3B68}">
      <dgm:prSet/>
      <dgm:spPr/>
      <dgm:t>
        <a:bodyPr/>
        <a:lstStyle/>
        <a:p>
          <a:endParaRPr lang="en-GB"/>
        </a:p>
      </dgm:t>
    </dgm:pt>
    <dgm:pt modelId="{01A03E71-7306-4CD0-AB17-5B09781D5CB3}" type="pres">
      <dgm:prSet presAssocID="{D45D9D5A-E0FB-45CB-940F-F2BD4709EA71}" presName="matrix" presStyleCnt="0">
        <dgm:presLayoutVars>
          <dgm:chMax val="1"/>
          <dgm:dir/>
          <dgm:resizeHandles val="exact"/>
        </dgm:presLayoutVars>
      </dgm:prSet>
      <dgm:spPr/>
      <dgm:t>
        <a:bodyPr/>
        <a:lstStyle/>
        <a:p>
          <a:endParaRPr lang="de-DE"/>
        </a:p>
      </dgm:t>
    </dgm:pt>
    <dgm:pt modelId="{BC42D98D-C570-47CB-B204-D6F071D170F2}" type="pres">
      <dgm:prSet presAssocID="{D45D9D5A-E0FB-45CB-940F-F2BD4709EA71}" presName="diamond" presStyleLbl="bgShp" presStyleIdx="0" presStyleCnt="1"/>
      <dgm:spPr/>
    </dgm:pt>
    <dgm:pt modelId="{AD070337-3554-4CE7-AF34-81A18EAAB4F6}" type="pres">
      <dgm:prSet presAssocID="{D45D9D5A-E0FB-45CB-940F-F2BD4709EA71}" presName="quad1" presStyleLbl="node1" presStyleIdx="0" presStyleCnt="4" custScaleX="170778" custScaleY="174332">
        <dgm:presLayoutVars>
          <dgm:chMax val="0"/>
          <dgm:chPref val="0"/>
          <dgm:bulletEnabled val="1"/>
        </dgm:presLayoutVars>
      </dgm:prSet>
      <dgm:spPr/>
      <dgm:t>
        <a:bodyPr/>
        <a:lstStyle/>
        <a:p>
          <a:endParaRPr lang="de-DE"/>
        </a:p>
      </dgm:t>
    </dgm:pt>
    <dgm:pt modelId="{C01ECDB6-63DE-4806-96EF-F77896698318}" type="pres">
      <dgm:prSet presAssocID="{D45D9D5A-E0FB-45CB-940F-F2BD4709EA71}" presName="quad2" presStyleLbl="node1" presStyleIdx="1" presStyleCnt="4">
        <dgm:presLayoutVars>
          <dgm:chMax val="0"/>
          <dgm:chPref val="0"/>
          <dgm:bulletEnabled val="1"/>
        </dgm:presLayoutVars>
      </dgm:prSet>
      <dgm:spPr/>
      <dgm:t>
        <a:bodyPr/>
        <a:lstStyle/>
        <a:p>
          <a:endParaRPr lang="de-DE"/>
        </a:p>
      </dgm:t>
    </dgm:pt>
    <dgm:pt modelId="{BDD3AC25-CA4B-42C2-BB91-CD65AAA9C862}" type="pres">
      <dgm:prSet presAssocID="{D45D9D5A-E0FB-45CB-940F-F2BD4709EA71}" presName="quad3" presStyleLbl="node1" presStyleIdx="2" presStyleCnt="4">
        <dgm:presLayoutVars>
          <dgm:chMax val="0"/>
          <dgm:chPref val="0"/>
          <dgm:bulletEnabled val="1"/>
        </dgm:presLayoutVars>
      </dgm:prSet>
      <dgm:spPr/>
      <dgm:t>
        <a:bodyPr/>
        <a:lstStyle/>
        <a:p>
          <a:endParaRPr lang="de-DE"/>
        </a:p>
      </dgm:t>
    </dgm:pt>
    <dgm:pt modelId="{76F4F908-6F18-427B-A7E9-76795BA5943C}" type="pres">
      <dgm:prSet presAssocID="{D45D9D5A-E0FB-45CB-940F-F2BD4709EA71}" presName="quad4" presStyleLbl="node1" presStyleIdx="3" presStyleCnt="4">
        <dgm:presLayoutVars>
          <dgm:chMax val="0"/>
          <dgm:chPref val="0"/>
          <dgm:bulletEnabled val="1"/>
        </dgm:presLayoutVars>
      </dgm:prSet>
      <dgm:spPr/>
      <dgm:t>
        <a:bodyPr/>
        <a:lstStyle/>
        <a:p>
          <a:endParaRPr lang="de-DE"/>
        </a:p>
      </dgm:t>
    </dgm:pt>
  </dgm:ptLst>
  <dgm:cxnLst>
    <dgm:cxn modelId="{66802701-E375-457C-BB2E-F056A83EAA96}" srcId="{D45D9D5A-E0FB-45CB-940F-F2BD4709EA71}" destId="{7CC241D8-B2F5-4909-9E31-4E2376FCACA8}" srcOrd="0" destOrd="0" parTransId="{0F5D891C-2715-4025-821A-F47B051B321D}" sibTransId="{0D0E689A-129E-4599-BB86-7DE4E8D110DB}"/>
    <dgm:cxn modelId="{3C6F7D2C-5F08-41A5-B15D-86F23074830E}" type="presOf" srcId="{CDB590A4-5204-4C7B-9377-A59916049885}" destId="{BDD3AC25-CA4B-42C2-BB91-CD65AAA9C862}" srcOrd="0" destOrd="0" presId="urn:microsoft.com/office/officeart/2005/8/layout/matrix3"/>
    <dgm:cxn modelId="{F6F97F13-5691-42A5-BCF2-C018041E087F}" type="presOf" srcId="{7CC241D8-B2F5-4909-9E31-4E2376FCACA8}" destId="{AD070337-3554-4CE7-AF34-81A18EAAB4F6}" srcOrd="0" destOrd="0" presId="urn:microsoft.com/office/officeart/2005/8/layout/matrix3"/>
    <dgm:cxn modelId="{E5FF36E4-C503-470E-8A85-1DADEC11615F}" srcId="{D45D9D5A-E0FB-45CB-940F-F2BD4709EA71}" destId="{574A5129-2498-420F-AF56-E0DCD2860348}" srcOrd="1" destOrd="0" parTransId="{B4E538F1-F635-4336-80F1-A1D5EF26A499}" sibTransId="{3CE051B1-A448-41DB-9C59-2B85790008B0}"/>
    <dgm:cxn modelId="{DC3A8397-E750-4846-B945-2AEF765C6910}" type="presOf" srcId="{574A5129-2498-420F-AF56-E0DCD2860348}" destId="{C01ECDB6-63DE-4806-96EF-F77896698318}" srcOrd="0" destOrd="0" presId="urn:microsoft.com/office/officeart/2005/8/layout/matrix3"/>
    <dgm:cxn modelId="{ADC4A361-0411-415D-BAC0-C5FC37A5869A}" type="presOf" srcId="{C0BA0D1A-64E8-491D-B7A7-38B8A58967F2}" destId="{76F4F908-6F18-427B-A7E9-76795BA5943C}" srcOrd="0" destOrd="0" presId="urn:microsoft.com/office/officeart/2005/8/layout/matrix3"/>
    <dgm:cxn modelId="{66113FBC-0FE3-4440-8A89-33DDEABB3B68}" srcId="{D45D9D5A-E0FB-45CB-940F-F2BD4709EA71}" destId="{C0BA0D1A-64E8-491D-B7A7-38B8A58967F2}" srcOrd="3" destOrd="0" parTransId="{BD723E1B-2387-4F59-871E-CDCD137114D1}" sibTransId="{CA0CFFA4-3224-4FD1-8BAA-C4BE9F25F007}"/>
    <dgm:cxn modelId="{53CE9E78-89D1-4A5C-B56D-8D84834313DD}" srcId="{D45D9D5A-E0FB-45CB-940F-F2BD4709EA71}" destId="{CDB590A4-5204-4C7B-9377-A59916049885}" srcOrd="2" destOrd="0" parTransId="{EA215C9E-9227-4A3C-A71C-C6714E8D6E92}" sibTransId="{7820D1DD-45FC-4CDA-961F-AC87E9616C11}"/>
    <dgm:cxn modelId="{59482D95-A97F-45DD-8246-8CF150B00BC4}" type="presOf" srcId="{D45D9D5A-E0FB-45CB-940F-F2BD4709EA71}" destId="{01A03E71-7306-4CD0-AB17-5B09781D5CB3}" srcOrd="0" destOrd="0" presId="urn:microsoft.com/office/officeart/2005/8/layout/matrix3"/>
    <dgm:cxn modelId="{C5AECA86-F692-498A-88EE-8D9D8834B155}" type="presParOf" srcId="{01A03E71-7306-4CD0-AB17-5B09781D5CB3}" destId="{BC42D98D-C570-47CB-B204-D6F071D170F2}" srcOrd="0" destOrd="0" presId="urn:microsoft.com/office/officeart/2005/8/layout/matrix3"/>
    <dgm:cxn modelId="{C058228B-A662-40F0-BDFF-5645846B0E35}" type="presParOf" srcId="{01A03E71-7306-4CD0-AB17-5B09781D5CB3}" destId="{AD070337-3554-4CE7-AF34-81A18EAAB4F6}" srcOrd="1" destOrd="0" presId="urn:microsoft.com/office/officeart/2005/8/layout/matrix3"/>
    <dgm:cxn modelId="{933721F6-B595-4E49-8A06-A8579619905C}" type="presParOf" srcId="{01A03E71-7306-4CD0-AB17-5B09781D5CB3}" destId="{C01ECDB6-63DE-4806-96EF-F77896698318}" srcOrd="2" destOrd="0" presId="urn:microsoft.com/office/officeart/2005/8/layout/matrix3"/>
    <dgm:cxn modelId="{09213013-453D-4210-AEF7-0F37BE88B8C5}" type="presParOf" srcId="{01A03E71-7306-4CD0-AB17-5B09781D5CB3}" destId="{BDD3AC25-CA4B-42C2-BB91-CD65AAA9C862}" srcOrd="3" destOrd="0" presId="urn:microsoft.com/office/officeart/2005/8/layout/matrix3"/>
    <dgm:cxn modelId="{CC266F3D-B4FA-4A11-8814-587719D809BB}" type="presParOf" srcId="{01A03E71-7306-4CD0-AB17-5B09781D5CB3}" destId="{76F4F908-6F18-427B-A7E9-76795BA5943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C4493-9746-42C3-AB76-8AB012E5584F}">
      <dsp:nvSpPr>
        <dsp:cNvPr id="0" name=""/>
        <dsp:cNvSpPr/>
      </dsp:nvSpPr>
      <dsp:spPr>
        <a:xfrm>
          <a:off x="984616" y="117687"/>
          <a:ext cx="5517244" cy="48902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8D017-2E67-4E1A-87FB-C1F5D2E9AFEA}">
      <dsp:nvSpPr>
        <dsp:cNvPr id="0" name=""/>
        <dsp:cNvSpPr/>
      </dsp:nvSpPr>
      <dsp:spPr>
        <a:xfrm>
          <a:off x="3635648" y="1535312"/>
          <a:ext cx="3441163" cy="767230"/>
        </a:xfrm>
        <a:prstGeom prst="roundRect">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err="1"/>
            <a:t>Clinical</a:t>
          </a:r>
          <a:r>
            <a:rPr lang="fr-FR" sz="2000" b="1" kern="1200" dirty="0"/>
            <a:t> </a:t>
          </a:r>
          <a:r>
            <a:rPr lang="fr-FR" sz="2000" b="1" kern="1200" dirty="0" err="1"/>
            <a:t>effectiveness</a:t>
          </a:r>
          <a:endParaRPr lang="fr-FR" sz="2000" b="1" kern="1200" dirty="0"/>
        </a:p>
        <a:p>
          <a:pPr lvl="0" algn="ctr" defTabSz="889000">
            <a:lnSpc>
              <a:spcPct val="90000"/>
            </a:lnSpc>
            <a:spcBef>
              <a:spcPct val="0"/>
            </a:spcBef>
            <a:spcAft>
              <a:spcPct val="35000"/>
            </a:spcAft>
          </a:pPr>
          <a:r>
            <a:rPr lang="fr-FR" sz="2000" b="1" kern="1200" dirty="0"/>
            <a:t>UNCERTAINTIES?</a:t>
          </a:r>
        </a:p>
      </dsp:txBody>
      <dsp:txXfrm>
        <a:off x="3673101" y="1572765"/>
        <a:ext cx="3366257" cy="692324"/>
      </dsp:txXfrm>
    </dsp:sp>
    <dsp:sp modelId="{148F5C46-FFCF-458D-895C-DB5278007AA6}">
      <dsp:nvSpPr>
        <dsp:cNvPr id="0" name=""/>
        <dsp:cNvSpPr/>
      </dsp:nvSpPr>
      <dsp:spPr>
        <a:xfrm>
          <a:off x="3635648" y="2395286"/>
          <a:ext cx="3441163" cy="767230"/>
        </a:xfrm>
        <a:prstGeom prst="roundRect">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err="1"/>
            <a:t>Efficacy</a:t>
          </a:r>
          <a:endParaRPr lang="fr-FR" sz="2000" b="1" kern="1200" dirty="0"/>
        </a:p>
      </dsp:txBody>
      <dsp:txXfrm>
        <a:off x="3673101" y="2432739"/>
        <a:ext cx="3366257" cy="692324"/>
      </dsp:txXfrm>
    </dsp:sp>
    <dsp:sp modelId="{65B6517D-AE5A-4A7B-B55A-430AF9EB10D4}">
      <dsp:nvSpPr>
        <dsp:cNvPr id="0" name=""/>
        <dsp:cNvSpPr/>
      </dsp:nvSpPr>
      <dsp:spPr>
        <a:xfrm>
          <a:off x="3663143" y="3366784"/>
          <a:ext cx="3441163" cy="767230"/>
        </a:xfrm>
        <a:prstGeom prst="roundRect">
          <a:avLst/>
        </a:prstGeom>
        <a:solidFill>
          <a:schemeClr val="bg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err="1"/>
            <a:t>Safety</a:t>
          </a:r>
          <a:endParaRPr lang="fr-FR" sz="2000" b="1" kern="1200" dirty="0"/>
        </a:p>
      </dsp:txBody>
      <dsp:txXfrm>
        <a:off x="3700596" y="3404237"/>
        <a:ext cx="3366257" cy="692324"/>
      </dsp:txXfrm>
    </dsp:sp>
    <dsp:sp modelId="{E4E7C0BC-696E-4228-BE71-77E583BB8316}">
      <dsp:nvSpPr>
        <dsp:cNvPr id="0" name=""/>
        <dsp:cNvSpPr/>
      </dsp:nvSpPr>
      <dsp:spPr>
        <a:xfrm>
          <a:off x="3868283" y="7979"/>
          <a:ext cx="4215838" cy="767230"/>
        </a:xfrm>
        <a:prstGeom prst="roundRect">
          <a:avLst/>
        </a:prstGeom>
        <a:solidFill>
          <a:srgbClr val="FF6600">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t>            Robust data (RCT) and  real world evidence required</a:t>
          </a:r>
        </a:p>
        <a:p>
          <a:pPr lvl="0" algn="ctr" defTabSz="711200">
            <a:lnSpc>
              <a:spcPct val="90000"/>
            </a:lnSpc>
            <a:spcBef>
              <a:spcPct val="0"/>
            </a:spcBef>
            <a:spcAft>
              <a:spcPct val="35000"/>
            </a:spcAft>
          </a:pPr>
          <a:r>
            <a:rPr lang="en-US" sz="1600" b="1" kern="1200" dirty="0"/>
            <a:t>Patient involvement; Early Reassessment </a:t>
          </a:r>
        </a:p>
        <a:p>
          <a:pPr lvl="0" algn="ctr" defTabSz="711200">
            <a:lnSpc>
              <a:spcPct val="90000"/>
            </a:lnSpc>
            <a:spcBef>
              <a:spcPct val="0"/>
            </a:spcBef>
            <a:spcAft>
              <a:spcPct val="35000"/>
            </a:spcAft>
          </a:pPr>
          <a:endParaRPr lang="en-US" sz="1600" b="1" kern="1200" dirty="0"/>
        </a:p>
      </dsp:txBody>
      <dsp:txXfrm>
        <a:off x="3905736" y="45432"/>
        <a:ext cx="4140932" cy="692324"/>
      </dsp:txXfrm>
    </dsp:sp>
    <dsp:sp modelId="{E9C9341B-560F-413D-988E-3FFF2A90819A}">
      <dsp:nvSpPr>
        <dsp:cNvPr id="0" name=""/>
        <dsp:cNvSpPr/>
      </dsp:nvSpPr>
      <dsp:spPr>
        <a:xfrm>
          <a:off x="0" y="4139822"/>
          <a:ext cx="1624057" cy="684714"/>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err="1"/>
            <a:t>Emerging</a:t>
          </a:r>
          <a:r>
            <a:rPr lang="fr-FR" sz="1800" b="1" kern="1200" dirty="0"/>
            <a:t> </a:t>
          </a:r>
        </a:p>
        <a:p>
          <a:pPr lvl="0" algn="ctr" defTabSz="800100">
            <a:lnSpc>
              <a:spcPct val="90000"/>
            </a:lnSpc>
            <a:spcBef>
              <a:spcPct val="0"/>
            </a:spcBef>
            <a:spcAft>
              <a:spcPct val="35000"/>
            </a:spcAft>
          </a:pPr>
          <a:r>
            <a:rPr lang="fr-FR" sz="1800" b="1" kern="1200" dirty="0"/>
            <a:t>innovation</a:t>
          </a:r>
        </a:p>
      </dsp:txBody>
      <dsp:txXfrm>
        <a:off x="33425" y="4173247"/>
        <a:ext cx="1557207" cy="617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4BDC0-B08A-4965-8D9D-B1DA2510D6CC}">
      <dsp:nvSpPr>
        <dsp:cNvPr id="0" name=""/>
        <dsp:cNvSpPr/>
      </dsp:nvSpPr>
      <dsp:spPr>
        <a:xfrm>
          <a:off x="599466" y="0"/>
          <a:ext cx="6793954" cy="391998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C700D-9F2A-439C-8A75-996A83103494}">
      <dsp:nvSpPr>
        <dsp:cNvPr id="0" name=""/>
        <dsp:cNvSpPr/>
      </dsp:nvSpPr>
      <dsp:spPr>
        <a:xfrm>
          <a:off x="2731" y="1175995"/>
          <a:ext cx="1774983" cy="1567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err="1"/>
            <a:t>Prioritization</a:t>
          </a:r>
          <a:r>
            <a:rPr lang="fr-FR" sz="1800" b="1" kern="1200" dirty="0"/>
            <a:t> </a:t>
          </a:r>
          <a:r>
            <a:rPr lang="fr-FR" sz="1800" b="1" kern="1200" dirty="0" err="1"/>
            <a:t>is</a:t>
          </a:r>
          <a:r>
            <a:rPr lang="fr-FR" sz="1800" b="1" kern="1200" dirty="0"/>
            <a:t> key. </a:t>
          </a:r>
        </a:p>
        <a:p>
          <a:pPr lvl="0" algn="ctr" defTabSz="577850">
            <a:lnSpc>
              <a:spcPct val="90000"/>
            </a:lnSpc>
            <a:spcBef>
              <a:spcPct val="0"/>
            </a:spcBef>
            <a:spcAft>
              <a:spcPct val="35000"/>
            </a:spcAft>
          </a:pPr>
          <a:endParaRPr lang="fr-FR" sz="1800" kern="1200" dirty="0"/>
        </a:p>
      </dsp:txBody>
      <dsp:txXfrm>
        <a:off x="79274" y="1252538"/>
        <a:ext cx="1621897" cy="1414907"/>
      </dsp:txXfrm>
    </dsp:sp>
    <dsp:sp modelId="{770C98F4-F56E-42DB-A7E5-50C6C557FEA0}">
      <dsp:nvSpPr>
        <dsp:cNvPr id="0" name=""/>
        <dsp:cNvSpPr/>
      </dsp:nvSpPr>
      <dsp:spPr>
        <a:xfrm>
          <a:off x="2073545" y="1175995"/>
          <a:ext cx="1774983" cy="1567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Collaboration where more added value.</a:t>
          </a:r>
          <a:endParaRPr lang="fr-FR" sz="1800" b="1" kern="1200" dirty="0"/>
        </a:p>
      </dsp:txBody>
      <dsp:txXfrm>
        <a:off x="2150088" y="1252538"/>
        <a:ext cx="1621897" cy="1414907"/>
      </dsp:txXfrm>
    </dsp:sp>
    <dsp:sp modelId="{434062B9-4651-4BC3-ABC0-55A39CF433EF}">
      <dsp:nvSpPr>
        <dsp:cNvPr id="0" name=""/>
        <dsp:cNvSpPr/>
      </dsp:nvSpPr>
      <dsp:spPr>
        <a:xfrm>
          <a:off x="4144359" y="1175995"/>
          <a:ext cx="1774983" cy="1567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a:t>Identify disruptive innovations </a:t>
          </a:r>
          <a:endParaRPr lang="fr-FR" sz="1800" b="1" kern="1200" dirty="0"/>
        </a:p>
      </dsp:txBody>
      <dsp:txXfrm>
        <a:off x="4220902" y="1252538"/>
        <a:ext cx="1621897" cy="1414907"/>
      </dsp:txXfrm>
    </dsp:sp>
    <dsp:sp modelId="{48933437-5E9E-4EEC-A484-0888EF977C44}">
      <dsp:nvSpPr>
        <dsp:cNvPr id="0" name=""/>
        <dsp:cNvSpPr/>
      </dsp:nvSpPr>
      <dsp:spPr>
        <a:xfrm>
          <a:off x="6215172" y="1175995"/>
          <a:ext cx="1774983" cy="1567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a:t>Candidates along their life cycle</a:t>
          </a:r>
          <a:r>
            <a:rPr lang="en-CA" sz="1800" kern="1200" dirty="0"/>
            <a:t>: ED,JA, PLEG</a:t>
          </a:r>
        </a:p>
      </dsp:txBody>
      <dsp:txXfrm>
        <a:off x="6291715" y="1252538"/>
        <a:ext cx="1621897" cy="1414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782CC-3E72-4F92-866F-17289270C30C}">
      <dsp:nvSpPr>
        <dsp:cNvPr id="0" name=""/>
        <dsp:cNvSpPr/>
      </dsp:nvSpPr>
      <dsp:spPr>
        <a:xfrm rot="5400000">
          <a:off x="4869607" y="-2143403"/>
          <a:ext cx="765758" cy="524690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Improved reporting on regulatory milestones incl. relevant data fields to inform subsequent decision makers</a:t>
          </a:r>
        </a:p>
        <a:p>
          <a:pPr marL="114300" lvl="1" indent="-114300" algn="l" defTabSz="533400">
            <a:lnSpc>
              <a:spcPct val="90000"/>
            </a:lnSpc>
            <a:spcBef>
              <a:spcPct val="0"/>
            </a:spcBef>
            <a:spcAft>
              <a:spcPct val="15000"/>
            </a:spcAft>
            <a:buChar char="••"/>
          </a:pPr>
          <a:r>
            <a:rPr lang="en-GB" sz="1200" kern="1200" dirty="0"/>
            <a:t>Optimise regulatory assessment reports for subsequent use by HTAs and payers (e.g. clarity and completeness)</a:t>
          </a:r>
        </a:p>
      </dsp:txBody>
      <dsp:txXfrm rot="-5400000">
        <a:off x="2629034" y="134551"/>
        <a:ext cx="5209524" cy="690996"/>
      </dsp:txXfrm>
    </dsp:sp>
    <dsp:sp modelId="{6E83D588-C86B-4A8E-BCE9-2EFDFFE534D6}">
      <dsp:nvSpPr>
        <dsp:cNvPr id="0" name=""/>
        <dsp:cNvSpPr/>
      </dsp:nvSpPr>
      <dsp:spPr>
        <a:xfrm>
          <a:off x="547335" y="1450"/>
          <a:ext cx="2081697" cy="9571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a:t>Products under regulatory assessment</a:t>
          </a:r>
        </a:p>
      </dsp:txBody>
      <dsp:txXfrm>
        <a:off x="594062" y="48177"/>
        <a:ext cx="1988243" cy="863743"/>
      </dsp:txXfrm>
    </dsp:sp>
    <dsp:sp modelId="{73447D50-BCE1-4032-BB4F-4C479F4DC1A3}">
      <dsp:nvSpPr>
        <dsp:cNvPr id="0" name=""/>
        <dsp:cNvSpPr/>
      </dsp:nvSpPr>
      <dsp:spPr>
        <a:xfrm rot="5400000">
          <a:off x="4869580" y="-1138319"/>
          <a:ext cx="765758" cy="524685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Mapping of existing and planned horizon scanning activities </a:t>
          </a:r>
        </a:p>
        <a:p>
          <a:pPr marL="114300" lvl="1" indent="-114300" algn="l" defTabSz="533400">
            <a:lnSpc>
              <a:spcPct val="90000"/>
            </a:lnSpc>
            <a:spcBef>
              <a:spcPct val="0"/>
            </a:spcBef>
            <a:spcAft>
              <a:spcPct val="15000"/>
            </a:spcAft>
            <a:buChar char="••"/>
          </a:pPr>
          <a:r>
            <a:rPr lang="en-GB" sz="1200" kern="1200" dirty="0"/>
            <a:t>Explore opportunities to make pre-submission information available incl. feasibility to increase predictability of upcoming submissions</a:t>
          </a:r>
        </a:p>
      </dsp:txBody>
      <dsp:txXfrm rot="-5400000">
        <a:off x="2629034" y="1139608"/>
        <a:ext cx="5209470" cy="690996"/>
      </dsp:txXfrm>
    </dsp:sp>
    <dsp:sp modelId="{68F7A17E-06FF-40C7-858E-07FBC0DBC8CC}">
      <dsp:nvSpPr>
        <dsp:cNvPr id="0" name=""/>
        <dsp:cNvSpPr/>
      </dsp:nvSpPr>
      <dsp:spPr>
        <a:xfrm>
          <a:off x="547335" y="1006507"/>
          <a:ext cx="2081697" cy="9571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a:t>Products to be submitted for assessment by decision makers</a:t>
          </a:r>
        </a:p>
      </dsp:txBody>
      <dsp:txXfrm>
        <a:off x="594062" y="1053234"/>
        <a:ext cx="1988243" cy="863743"/>
      </dsp:txXfrm>
    </dsp:sp>
    <dsp:sp modelId="{5ADCAA78-8295-430D-B238-92D06BAFAA2B}">
      <dsp:nvSpPr>
        <dsp:cNvPr id="0" name=""/>
        <dsp:cNvSpPr/>
      </dsp:nvSpPr>
      <dsp:spPr>
        <a:xfrm rot="5400000">
          <a:off x="4869580" y="-133261"/>
          <a:ext cx="765758" cy="524685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Collaboration in the context of strategic initiatives</a:t>
          </a:r>
        </a:p>
        <a:p>
          <a:pPr marL="114300" lvl="1" indent="-114300" algn="l" defTabSz="533400">
            <a:lnSpc>
              <a:spcPct val="90000"/>
            </a:lnSpc>
            <a:spcBef>
              <a:spcPct val="0"/>
            </a:spcBef>
            <a:spcAft>
              <a:spcPct val="15000"/>
            </a:spcAft>
            <a:buChar char="••"/>
          </a:pPr>
          <a:r>
            <a:rPr lang="en-GB" sz="1200" kern="1200" dirty="0"/>
            <a:t>Use of available information on regulatory development support by HTAs and payers</a:t>
          </a:r>
        </a:p>
        <a:p>
          <a:pPr marL="114300" lvl="1" indent="-114300" algn="l" defTabSz="533400">
            <a:lnSpc>
              <a:spcPct val="90000"/>
            </a:lnSpc>
            <a:spcBef>
              <a:spcPct val="0"/>
            </a:spcBef>
            <a:spcAft>
              <a:spcPct val="15000"/>
            </a:spcAft>
            <a:buChar char="••"/>
          </a:pPr>
          <a:r>
            <a:rPr lang="en-GB" sz="1200" kern="1200" dirty="0"/>
            <a:t>Contribution to discussions on unmet medical need</a:t>
          </a:r>
        </a:p>
      </dsp:txBody>
      <dsp:txXfrm rot="-5400000">
        <a:off x="2629034" y="2144666"/>
        <a:ext cx="5209470" cy="690996"/>
      </dsp:txXfrm>
    </dsp:sp>
    <dsp:sp modelId="{F59BD411-682D-494A-B6CB-E64BAF679765}">
      <dsp:nvSpPr>
        <dsp:cNvPr id="0" name=""/>
        <dsp:cNvSpPr/>
      </dsp:nvSpPr>
      <dsp:spPr>
        <a:xfrm>
          <a:off x="547335" y="2011565"/>
          <a:ext cx="2081697" cy="9571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a:t>The wider horizon – products in development and beyond</a:t>
          </a:r>
        </a:p>
      </dsp:txBody>
      <dsp:txXfrm>
        <a:off x="594062" y="2058292"/>
        <a:ext cx="1988243" cy="863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2D98D-C570-47CB-B204-D6F071D170F2}">
      <dsp:nvSpPr>
        <dsp:cNvPr id="0" name=""/>
        <dsp:cNvSpPr/>
      </dsp:nvSpPr>
      <dsp:spPr>
        <a:xfrm>
          <a:off x="786868" y="56646"/>
          <a:ext cx="2268252" cy="2268252"/>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70337-3554-4CE7-AF34-81A18EAAB4F6}">
      <dsp:nvSpPr>
        <dsp:cNvPr id="0" name=""/>
        <dsp:cNvSpPr/>
      </dsp:nvSpPr>
      <dsp:spPr>
        <a:xfrm>
          <a:off x="689295" y="-56646"/>
          <a:ext cx="1510733" cy="154217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Horizon scanning</a:t>
          </a:r>
        </a:p>
      </dsp:txBody>
      <dsp:txXfrm>
        <a:off x="763043" y="17102"/>
        <a:ext cx="1363237" cy="1394676"/>
      </dsp:txXfrm>
    </dsp:sp>
    <dsp:sp modelId="{C01ECDB6-63DE-4806-96EF-F77896698318}">
      <dsp:nvSpPr>
        <dsp:cNvPr id="0" name=""/>
        <dsp:cNvSpPr/>
      </dsp:nvSpPr>
      <dsp:spPr>
        <a:xfrm>
          <a:off x="1955018" y="272130"/>
          <a:ext cx="884618" cy="8846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Evidence genera-</a:t>
          </a:r>
          <a:r>
            <a:rPr lang="en-GB" sz="1200" kern="1200" dirty="0" err="1"/>
            <a:t>tion</a:t>
          </a:r>
          <a:r>
            <a:rPr lang="en-GB" sz="1200" kern="1200" dirty="0"/>
            <a:t> plan</a:t>
          </a:r>
        </a:p>
      </dsp:txBody>
      <dsp:txXfrm>
        <a:off x="1998201" y="315313"/>
        <a:ext cx="798252" cy="798252"/>
      </dsp:txXfrm>
    </dsp:sp>
    <dsp:sp modelId="{BDD3AC25-CA4B-42C2-BB91-CD65AAA9C862}">
      <dsp:nvSpPr>
        <dsp:cNvPr id="0" name=""/>
        <dsp:cNvSpPr/>
      </dsp:nvSpPr>
      <dsp:spPr>
        <a:xfrm>
          <a:off x="1002352" y="1224796"/>
          <a:ext cx="884618" cy="8846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Market entry</a:t>
          </a:r>
        </a:p>
      </dsp:txBody>
      <dsp:txXfrm>
        <a:off x="1045535" y="1267979"/>
        <a:ext cx="798252" cy="798252"/>
      </dsp:txXfrm>
    </dsp:sp>
    <dsp:sp modelId="{76F4F908-6F18-427B-A7E9-76795BA5943C}">
      <dsp:nvSpPr>
        <dsp:cNvPr id="0" name=""/>
        <dsp:cNvSpPr/>
      </dsp:nvSpPr>
      <dsp:spPr>
        <a:xfrm>
          <a:off x="1955018" y="1224796"/>
          <a:ext cx="884618" cy="88461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Post-licensing evidence</a:t>
          </a:r>
        </a:p>
      </dsp:txBody>
      <dsp:txXfrm>
        <a:off x="1998201" y="1267979"/>
        <a:ext cx="798252" cy="7982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fr-FR"/>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fr-F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fr-F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438741F-2F83-4574-9734-E6626BD79B20}" type="slidenum">
              <a:rPr lang="fr-FR" altLang="fr-FR"/>
              <a:pPr>
                <a:defRPr/>
              </a:pPr>
              <a:t>‹Nr.›</a:t>
            </a:fld>
            <a:endParaRPr lang="fr-FR" altLang="fr-FR"/>
          </a:p>
        </p:txBody>
      </p:sp>
    </p:spTree>
    <p:extLst>
      <p:ext uri="{BB962C8B-B14F-4D97-AF65-F5344CB8AC3E}">
        <p14:creationId xmlns:p14="http://schemas.microsoft.com/office/powerpoint/2010/main" val="208828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a:t>
            </a:r>
            <a:r>
              <a:rPr lang="nb-NO" dirty="0" err="1"/>
              <a:t>will</a:t>
            </a:r>
            <a:r>
              <a:rPr lang="nb-NO" dirty="0"/>
              <a:t> </a:t>
            </a:r>
            <a:r>
              <a:rPr lang="nb-NO" dirty="0" err="1"/>
              <a:t>contribute</a:t>
            </a:r>
            <a:r>
              <a:rPr lang="nb-NO" dirty="0"/>
              <a:t> to </a:t>
            </a:r>
            <a:r>
              <a:rPr lang="nb-NO" dirty="0" err="1"/>
              <a:t>this</a:t>
            </a:r>
            <a:r>
              <a:rPr lang="nb-NO" dirty="0"/>
              <a:t> </a:t>
            </a:r>
            <a:r>
              <a:rPr lang="nb-NO" dirty="0" err="1"/>
              <a:t>session</a:t>
            </a:r>
            <a:r>
              <a:rPr lang="nb-NO" baseline="0" dirty="0"/>
              <a:t> </a:t>
            </a:r>
            <a:r>
              <a:rPr lang="nb-NO" baseline="0" dirty="0" err="1"/>
              <a:t>with</a:t>
            </a:r>
            <a:r>
              <a:rPr lang="nb-NO" baseline="0" dirty="0"/>
              <a:t> </a:t>
            </a:r>
            <a:r>
              <a:rPr lang="nb-NO" baseline="0" dirty="0" err="1"/>
              <a:t>the</a:t>
            </a:r>
            <a:r>
              <a:rPr lang="nb-NO" baseline="0" dirty="0"/>
              <a:t> </a:t>
            </a:r>
            <a:r>
              <a:rPr lang="nb-NO" baseline="0" dirty="0" err="1"/>
              <a:t>view</a:t>
            </a:r>
            <a:r>
              <a:rPr lang="nb-NO" baseline="0" dirty="0"/>
              <a:t> </a:t>
            </a:r>
            <a:r>
              <a:rPr lang="nb-NO" baseline="0" dirty="0" err="1"/>
              <a:t>of</a:t>
            </a:r>
            <a:r>
              <a:rPr lang="nb-NO" baseline="0" dirty="0"/>
              <a:t> WP4. The </a:t>
            </a:r>
            <a:r>
              <a:rPr lang="nb-NO" baseline="0" dirty="0" err="1"/>
              <a:t>horizon</a:t>
            </a:r>
            <a:r>
              <a:rPr lang="nb-NO" baseline="0" dirty="0"/>
              <a:t> </a:t>
            </a:r>
            <a:r>
              <a:rPr lang="nb-NO" baseline="0" dirty="0" err="1"/>
              <a:t>scanning</a:t>
            </a:r>
            <a:r>
              <a:rPr lang="nb-NO" baseline="0" dirty="0"/>
              <a:t> </a:t>
            </a:r>
            <a:r>
              <a:rPr lang="nb-NO" baseline="0" dirty="0" err="1"/>
              <a:t>activity</a:t>
            </a:r>
            <a:r>
              <a:rPr lang="nb-NO" baseline="0" dirty="0"/>
              <a:t> </a:t>
            </a:r>
            <a:r>
              <a:rPr lang="nb-NO" baseline="0" dirty="0" err="1"/>
              <a:t>that</a:t>
            </a:r>
            <a:r>
              <a:rPr lang="nb-NO" baseline="0" dirty="0"/>
              <a:t> </a:t>
            </a:r>
            <a:r>
              <a:rPr lang="nb-NO" baseline="0" dirty="0" err="1"/>
              <a:t>we</a:t>
            </a:r>
            <a:r>
              <a:rPr lang="nb-NO" baseline="0" dirty="0"/>
              <a:t> </a:t>
            </a:r>
            <a:r>
              <a:rPr lang="nb-NO" baseline="0" dirty="0" err="1"/>
              <a:t>are</a:t>
            </a:r>
            <a:r>
              <a:rPr lang="nb-NO" baseline="0" dirty="0"/>
              <a:t> </a:t>
            </a:r>
            <a:r>
              <a:rPr lang="nb-NO" baseline="0" dirty="0" err="1"/>
              <a:t>currently</a:t>
            </a:r>
            <a:r>
              <a:rPr lang="nb-NO" baseline="0" dirty="0"/>
              <a:t> </a:t>
            </a:r>
            <a:r>
              <a:rPr lang="nb-NO" baseline="0" dirty="0" err="1"/>
              <a:t>working</a:t>
            </a:r>
            <a:r>
              <a:rPr lang="nb-NO" baseline="0" dirty="0"/>
              <a:t> </a:t>
            </a:r>
            <a:r>
              <a:rPr lang="nb-NO" baseline="0" dirty="0" err="1"/>
              <a:t>on</a:t>
            </a:r>
            <a:r>
              <a:rPr lang="nb-NO" baseline="0" dirty="0"/>
              <a:t> </a:t>
            </a:r>
            <a:r>
              <a:rPr lang="nb-NO" baseline="0" dirty="0" err="1"/>
              <a:t>within</a:t>
            </a:r>
            <a:r>
              <a:rPr lang="nb-NO" baseline="0" dirty="0"/>
              <a:t> </a:t>
            </a:r>
            <a:r>
              <a:rPr lang="nb-NO" baseline="0" dirty="0" err="1"/>
              <a:t>our</a:t>
            </a:r>
            <a:r>
              <a:rPr lang="nb-NO" baseline="0" dirty="0"/>
              <a:t> </a:t>
            </a:r>
            <a:r>
              <a:rPr lang="nb-NO" baseline="0" dirty="0" err="1"/>
              <a:t>work</a:t>
            </a:r>
            <a:r>
              <a:rPr lang="nb-NO" baseline="0" dirty="0"/>
              <a:t> </a:t>
            </a:r>
            <a:r>
              <a:rPr lang="nb-NO" baseline="0" dirty="0" err="1"/>
              <a:t>package</a:t>
            </a:r>
            <a:r>
              <a:rPr lang="nb-NO" baseline="0" dirty="0"/>
              <a:t> is </a:t>
            </a:r>
            <a:r>
              <a:rPr lang="nb-NO" baseline="0" dirty="0" err="1"/>
              <a:t>being</a:t>
            </a:r>
            <a:r>
              <a:rPr lang="nb-NO" baseline="0" dirty="0"/>
              <a:t> lead by my </a:t>
            </a:r>
            <a:r>
              <a:rPr lang="nb-NO" baseline="0" dirty="0" err="1"/>
              <a:t>colleague</a:t>
            </a:r>
            <a:r>
              <a:rPr lang="nb-NO" baseline="0" dirty="0"/>
              <a:t> Vigdis Lauvrak.</a:t>
            </a:r>
            <a:endParaRPr lang="nb-NO" dirty="0"/>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1</a:t>
            </a:fld>
            <a:endParaRPr lang="fr-FR" altLang="fr-FR"/>
          </a:p>
        </p:txBody>
      </p:sp>
    </p:spTree>
    <p:extLst>
      <p:ext uri="{BB962C8B-B14F-4D97-AF65-F5344CB8AC3E}">
        <p14:creationId xmlns:p14="http://schemas.microsoft.com/office/powerpoint/2010/main" val="403178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Arial" charset="0"/>
                <a:ea typeface="ＭＳ Ｐゴシック" pitchFamily="1" charset="-128"/>
                <a:cs typeface="+mn-cs"/>
              </a:rPr>
              <a:t>and the prioritization and initiation of assessments.</a:t>
            </a:r>
            <a:endParaRPr lang="nb-NO" sz="1200" kern="1200" dirty="0">
              <a:solidFill>
                <a:schemeClr val="tx1"/>
              </a:solidFill>
              <a:effectLst/>
              <a:latin typeface="Arial" charset="0"/>
              <a:ea typeface="ＭＳ Ｐゴシック" pitchFamily="1" charset="-128"/>
              <a:cs typeface="+mn-cs"/>
            </a:endParaRPr>
          </a:p>
          <a:p>
            <a:endParaRPr lang="en-GB"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Prioritization criteria:</a:t>
            </a:r>
            <a:endParaRPr lang="nb-NO" sz="1200" kern="1200" dirty="0">
              <a:solidFill>
                <a:schemeClr val="tx1"/>
              </a:solidFill>
              <a:effectLst/>
              <a:latin typeface="Arial" charset="0"/>
              <a:ea typeface="ＭＳ Ｐゴシック" pitchFamily="1" charset="-128"/>
              <a:cs typeface="+mn-cs"/>
            </a:endParaRPr>
          </a:p>
          <a:p>
            <a:pPr lvl="0"/>
            <a:r>
              <a:rPr lang="en-GB" sz="1200" kern="1200" dirty="0">
                <a:solidFill>
                  <a:schemeClr val="tx1"/>
                </a:solidFill>
                <a:effectLst/>
                <a:latin typeface="Arial" charset="0"/>
                <a:ea typeface="ＭＳ Ｐゴシック" pitchFamily="1" charset="-128"/>
                <a:cs typeface="+mn-cs"/>
              </a:rPr>
              <a:t>Unmet medical need</a:t>
            </a:r>
            <a:endParaRPr lang="nb-NO" sz="1200" kern="1200" dirty="0">
              <a:solidFill>
                <a:schemeClr val="tx1"/>
              </a:solidFill>
              <a:effectLst/>
              <a:latin typeface="Arial" charset="0"/>
              <a:ea typeface="ＭＳ Ｐゴシック" pitchFamily="1" charset="-128"/>
              <a:cs typeface="+mn-cs"/>
            </a:endParaRPr>
          </a:p>
          <a:p>
            <a:pPr lvl="0"/>
            <a:r>
              <a:rPr lang="en-GB" sz="1200" kern="1200" dirty="0">
                <a:solidFill>
                  <a:schemeClr val="tx1"/>
                </a:solidFill>
                <a:effectLst/>
                <a:latin typeface="Arial" charset="0"/>
                <a:ea typeface="ＭＳ Ｐゴシック" pitchFamily="1" charset="-128"/>
                <a:cs typeface="+mn-cs"/>
              </a:rPr>
              <a:t>Potential impact on patients, public health or healthcare systems</a:t>
            </a:r>
            <a:endParaRPr lang="nb-NO" sz="1200" kern="1200" dirty="0">
              <a:solidFill>
                <a:schemeClr val="tx1"/>
              </a:solidFill>
              <a:effectLst/>
              <a:latin typeface="Arial" charset="0"/>
              <a:ea typeface="ＭＳ Ｐゴシック" pitchFamily="1" charset="-128"/>
              <a:cs typeface="+mn-cs"/>
            </a:endParaRPr>
          </a:p>
          <a:p>
            <a:pPr lvl="0"/>
            <a:r>
              <a:rPr lang="en-GB" sz="1200" kern="1200" dirty="0">
                <a:solidFill>
                  <a:schemeClr val="tx1"/>
                </a:solidFill>
                <a:effectLst/>
                <a:latin typeface="Arial" charset="0"/>
                <a:ea typeface="ＭＳ Ｐゴシック" pitchFamily="1" charset="-128"/>
                <a:cs typeface="+mn-cs"/>
              </a:rPr>
              <a:t>Relevance to a large number of member states </a:t>
            </a:r>
            <a:endParaRPr lang="nb-NO"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 </a:t>
            </a:r>
            <a:endParaRPr lang="nb-NO" sz="1200" kern="1200" dirty="0">
              <a:solidFill>
                <a:schemeClr val="tx1"/>
              </a:solidFill>
              <a:effectLst/>
              <a:latin typeface="Arial" charset="0"/>
              <a:ea typeface="ＭＳ Ｐゴシック" pitchFamily="1" charset="-128"/>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10</a:t>
            </a:fld>
            <a:endParaRPr lang="fr-FR" altLang="fr-FR"/>
          </a:p>
        </p:txBody>
      </p:sp>
    </p:spTree>
    <p:extLst>
      <p:ext uri="{BB962C8B-B14F-4D97-AF65-F5344CB8AC3E}">
        <p14:creationId xmlns:p14="http://schemas.microsoft.com/office/powerpoint/2010/main" val="257919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800" dirty="0"/>
          </a:p>
        </p:txBody>
      </p:sp>
      <p:sp>
        <p:nvSpPr>
          <p:cNvPr id="4" name="Espace réservé du numéro de diapositive 3"/>
          <p:cNvSpPr>
            <a:spLocks noGrp="1"/>
          </p:cNvSpPr>
          <p:nvPr>
            <p:ph type="sldNum" sz="quarter" idx="10"/>
          </p:nvPr>
        </p:nvSpPr>
        <p:spPr/>
        <p:txBody>
          <a:bodyPr/>
          <a:lstStyle/>
          <a:p>
            <a:pPr>
              <a:defRPr/>
            </a:pPr>
            <a:fld id="{A438741F-2F83-4574-9734-E6626BD79B20}" type="slidenum">
              <a:rPr lang="fr-FR" altLang="fr-FR" smtClean="0"/>
              <a:pPr>
                <a:defRPr/>
              </a:pPr>
              <a:t>11</a:t>
            </a:fld>
            <a:endParaRPr lang="fr-FR" altLang="fr-FR"/>
          </a:p>
        </p:txBody>
      </p:sp>
    </p:spTree>
    <p:extLst>
      <p:ext uri="{BB962C8B-B14F-4D97-AF65-F5344CB8AC3E}">
        <p14:creationId xmlns:p14="http://schemas.microsoft.com/office/powerpoint/2010/main" val="364508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800" dirty="0"/>
          </a:p>
        </p:txBody>
      </p:sp>
      <p:sp>
        <p:nvSpPr>
          <p:cNvPr id="4" name="Espace réservé du numéro de diapositive 3"/>
          <p:cNvSpPr>
            <a:spLocks noGrp="1"/>
          </p:cNvSpPr>
          <p:nvPr>
            <p:ph type="sldNum" sz="quarter" idx="10"/>
          </p:nvPr>
        </p:nvSpPr>
        <p:spPr/>
        <p:txBody>
          <a:bodyPr/>
          <a:lstStyle/>
          <a:p>
            <a:pPr>
              <a:defRPr/>
            </a:pPr>
            <a:fld id="{A438741F-2F83-4574-9734-E6626BD79B20}" type="slidenum">
              <a:rPr lang="fr-FR" altLang="fr-FR" smtClean="0"/>
              <a:pPr>
                <a:defRPr/>
              </a:pPr>
              <a:t>12</a:t>
            </a:fld>
            <a:endParaRPr lang="fr-FR" altLang="fr-FR"/>
          </a:p>
        </p:txBody>
      </p:sp>
    </p:spTree>
    <p:extLst>
      <p:ext uri="{BB962C8B-B14F-4D97-AF65-F5344CB8AC3E}">
        <p14:creationId xmlns:p14="http://schemas.microsoft.com/office/powerpoint/2010/main" val="27468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sz="1600" b="1" baseline="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9E4A9DA-F00F-42D1-B616-F2ED85CCB535}"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87018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p:spPr>
        <p:txBody>
          <a:bodyPr/>
          <a:lstStyle/>
          <a:p>
            <a:r>
              <a:rPr lang="fr-FR" altLang="fr-FR" sz="1600" dirty="0">
                <a:latin typeface="Arial" pitchFamily="34" charset="0"/>
                <a:ea typeface="ＭＳ Ｐゴシック" pitchFamily="34" charset="-128"/>
              </a:rPr>
              <a:t>In </a:t>
            </a:r>
            <a:r>
              <a:rPr lang="fr-FR" altLang="fr-FR" sz="1600" dirty="0" err="1">
                <a:latin typeface="Arial" pitchFamily="34" charset="0"/>
                <a:ea typeface="ＭＳ Ｐゴシック" pitchFamily="34" charset="-128"/>
              </a:rPr>
              <a:t>that</a:t>
            </a:r>
            <a:r>
              <a:rPr lang="fr-FR" altLang="fr-FR" sz="1600" dirty="0">
                <a:latin typeface="Arial" pitchFamily="34" charset="0"/>
                <a:ea typeface="ＭＳ Ｐゴシック" pitchFamily="34" charset="-128"/>
              </a:rPr>
              <a:t> </a:t>
            </a:r>
            <a:r>
              <a:rPr lang="fr-FR" altLang="fr-FR" sz="1600" dirty="0" err="1">
                <a:latin typeface="Arial" pitchFamily="34" charset="0"/>
                <a:ea typeface="ＭＳ Ｐゴシック" pitchFamily="34" charset="-128"/>
              </a:rPr>
              <a:t>context</a:t>
            </a:r>
            <a:r>
              <a:rPr lang="fr-FR" altLang="fr-FR" sz="1600" dirty="0">
                <a:latin typeface="Arial" pitchFamily="34" charset="0"/>
                <a:ea typeface="ＭＳ Ｐゴシック" pitchFamily="34" charset="-128"/>
              </a:rPr>
              <a:t>, </a:t>
            </a:r>
            <a:r>
              <a:rPr lang="fr-FR" altLang="fr-FR" sz="1600" dirty="0" err="1">
                <a:latin typeface="Arial" pitchFamily="34" charset="0"/>
                <a:ea typeface="ＭＳ Ｐゴシック" pitchFamily="34" charset="-128"/>
              </a:rPr>
              <a:t>EunetHTA</a:t>
            </a:r>
            <a:r>
              <a:rPr lang="fr-FR" altLang="fr-FR" sz="1600" dirty="0">
                <a:latin typeface="Arial" pitchFamily="34" charset="0"/>
                <a:ea typeface="ＭＳ Ｐゴシック" pitchFamily="34" charset="-128"/>
              </a:rPr>
              <a:t> </a:t>
            </a:r>
            <a:r>
              <a:rPr lang="fr-FR" altLang="fr-FR" sz="1600" dirty="0" err="1">
                <a:latin typeface="Arial" pitchFamily="34" charset="0"/>
                <a:ea typeface="ＭＳ Ｐゴシック" pitchFamily="34" charset="-128"/>
              </a:rPr>
              <a:t>is</a:t>
            </a:r>
            <a:r>
              <a:rPr lang="fr-FR" altLang="fr-FR" sz="1600" baseline="0" dirty="0">
                <a:latin typeface="Arial" pitchFamily="34" charset="0"/>
                <a:ea typeface="ＭＳ Ｐゴシック" pitchFamily="34" charset="-128"/>
              </a:rPr>
              <a:t> </a:t>
            </a:r>
            <a:r>
              <a:rPr lang="fr-FR" altLang="fr-FR" sz="1600" b="1" baseline="0" dirty="0">
                <a:latin typeface="Arial" pitchFamily="34" charset="0"/>
                <a:ea typeface="ＭＳ Ｐゴシック" pitchFamily="34" charset="-128"/>
              </a:rPr>
              <a:t>able to support </a:t>
            </a:r>
            <a:r>
              <a:rPr lang="fr-FR" altLang="fr-FR" sz="1600" b="1" baseline="0" dirty="0" err="1">
                <a:latin typeface="Arial" pitchFamily="34" charset="0"/>
                <a:ea typeface="ＭＳ Ｐゴシック" pitchFamily="34" charset="-128"/>
              </a:rPr>
              <a:t>dynamic</a:t>
            </a:r>
            <a:r>
              <a:rPr lang="fr-FR" altLang="fr-FR" sz="1600" b="1" baseline="0" dirty="0">
                <a:latin typeface="Arial" pitchFamily="34" charset="0"/>
                <a:ea typeface="ＭＳ Ｐゴシック" pitchFamily="34" charset="-128"/>
              </a:rPr>
              <a:t> innovation and to </a:t>
            </a:r>
            <a:r>
              <a:rPr lang="fr-FR" altLang="fr-FR" sz="1600" b="1" baseline="0" dirty="0" err="1">
                <a:latin typeface="Arial" pitchFamily="34" charset="0"/>
                <a:ea typeface="ＭＳ Ｐゴシック" pitchFamily="34" charset="-128"/>
              </a:rPr>
              <a:t>assist</a:t>
            </a:r>
            <a:r>
              <a:rPr lang="fr-FR" altLang="fr-FR" sz="1600" b="1" baseline="0" dirty="0">
                <a:latin typeface="Arial" pitchFamily="34" charset="0"/>
                <a:ea typeface="ＭＳ Ｐゴシック" pitchFamily="34" charset="-128"/>
              </a:rPr>
              <a:t> </a:t>
            </a:r>
            <a:r>
              <a:rPr lang="fr-FR" altLang="fr-FR" sz="1600" b="1" baseline="0" dirty="0" err="1">
                <a:latin typeface="Arial" pitchFamily="34" charset="0"/>
                <a:ea typeface="ＭＳ Ｐゴシック" pitchFamily="34" charset="-128"/>
              </a:rPr>
              <a:t>health</a:t>
            </a:r>
            <a:r>
              <a:rPr lang="fr-FR" altLang="fr-FR" sz="1600" b="1" baseline="0" dirty="0">
                <a:latin typeface="Arial" pitchFamily="34" charset="0"/>
                <a:ea typeface="ＭＳ Ｐゴシック" pitchFamily="34" charset="-128"/>
              </a:rPr>
              <a:t> </a:t>
            </a:r>
            <a:r>
              <a:rPr lang="fr-FR" altLang="fr-FR" sz="1600" b="1" baseline="0" dirty="0" err="1">
                <a:latin typeface="Arial" pitchFamily="34" charset="0"/>
                <a:ea typeface="ＭＳ Ｐゴシック" pitchFamily="34" charset="-128"/>
              </a:rPr>
              <a:t>systems</a:t>
            </a:r>
            <a:endParaRPr lang="fr-FR" altLang="fr-FR" sz="1600" b="1" baseline="0" dirty="0">
              <a:latin typeface="Arial" pitchFamily="34" charset="0"/>
              <a:ea typeface="ＭＳ Ｐゴシック" pitchFamily="34" charset="-128"/>
            </a:endParaRPr>
          </a:p>
          <a:p>
            <a:endParaRPr lang="fr-FR" altLang="fr-FR" sz="1600" b="1" baseline="0" dirty="0">
              <a:latin typeface="Arial" pitchFamily="34" charset="0"/>
              <a:ea typeface="ＭＳ Ｐゴシック" pitchFamily="34" charset="-128"/>
            </a:endParaRPr>
          </a:p>
          <a:p>
            <a:r>
              <a:rPr lang="fr-FR" altLang="fr-FR" sz="1600" b="1" baseline="0" dirty="0">
                <a:latin typeface="Arial" pitchFamily="34" charset="0"/>
                <a:ea typeface="ＭＳ Ｐゴシック" pitchFamily="34" charset="-128"/>
              </a:rPr>
              <a:t>- 1st by </a:t>
            </a:r>
            <a:r>
              <a:rPr lang="fr-FR" altLang="fr-FR" sz="1600" b="1" baseline="0" dirty="0" err="1">
                <a:latin typeface="Arial" pitchFamily="34" charset="0"/>
                <a:ea typeface="ＭＳ Ｐゴシック" pitchFamily="34" charset="-128"/>
              </a:rPr>
              <a:t>identifying</a:t>
            </a:r>
            <a:r>
              <a:rPr lang="fr-FR" altLang="fr-FR" sz="1600" b="1" baseline="0" dirty="0">
                <a:latin typeface="Arial" pitchFamily="34" charset="0"/>
                <a:ea typeface="ＭＳ Ｐゴシック" pitchFamily="34" charset="-128"/>
              </a:rPr>
              <a:t> and </a:t>
            </a:r>
            <a:r>
              <a:rPr lang="fr-FR" altLang="fr-FR" sz="1600" b="1" baseline="0" dirty="0" err="1">
                <a:latin typeface="Arial" pitchFamily="34" charset="0"/>
                <a:ea typeface="ＭＳ Ｐゴシック" pitchFamily="34" charset="-128"/>
              </a:rPr>
              <a:t>anticipating</a:t>
            </a:r>
            <a:r>
              <a:rPr lang="fr-FR" altLang="fr-FR" sz="1600" b="1" baseline="0" dirty="0">
                <a:latin typeface="Arial" pitchFamily="34" charset="0"/>
                <a:ea typeface="ＭＳ Ｐゴシック" pitchFamily="34" charset="-128"/>
              </a:rPr>
              <a:t> </a:t>
            </a:r>
            <a:r>
              <a:rPr lang="fr-FR" altLang="fr-FR" sz="1600" baseline="0" dirty="0">
                <a:latin typeface="Arial" pitchFamily="34" charset="0"/>
                <a:ea typeface="ＭＳ Ｐゴシック" pitchFamily="34" charset="-128"/>
              </a:rPr>
              <a:t>the </a:t>
            </a:r>
            <a:r>
              <a:rPr lang="fr-FR" altLang="fr-FR" sz="1600" baseline="0" dirty="0" err="1">
                <a:latin typeface="Arial" pitchFamily="34" charset="0"/>
                <a:ea typeface="ＭＳ Ｐゴシック" pitchFamily="34" charset="-128"/>
              </a:rPr>
              <a:t>arrival</a:t>
            </a:r>
            <a:r>
              <a:rPr lang="fr-FR" altLang="fr-FR" sz="1600" baseline="0" dirty="0">
                <a:latin typeface="Arial" pitchFamily="34" charset="0"/>
                <a:ea typeface="ＭＳ Ｐゴシック" pitchFamily="34" charset="-128"/>
              </a:rPr>
              <a:t> of disruptive innovations </a:t>
            </a:r>
            <a:r>
              <a:rPr lang="fr-FR" altLang="fr-FR" sz="1600" baseline="0" dirty="0" err="1">
                <a:latin typeface="Arial" pitchFamily="34" charset="0"/>
                <a:ea typeface="ＭＳ Ｐゴシック" pitchFamily="34" charset="-128"/>
              </a:rPr>
              <a:t>through</a:t>
            </a:r>
            <a:r>
              <a:rPr lang="fr-FR" altLang="fr-FR" sz="1600" baseline="0" dirty="0">
                <a:latin typeface="Arial" pitchFamily="34" charset="0"/>
                <a:ea typeface="ＭＳ Ｐゴシック" pitchFamily="34" charset="-128"/>
              </a:rPr>
              <a:t> the HS system </a:t>
            </a:r>
            <a:r>
              <a:rPr lang="fr-FR" altLang="fr-FR" sz="1600" baseline="0" dirty="0" err="1">
                <a:latin typeface="Arial" pitchFamily="34" charset="0"/>
                <a:ea typeface="ＭＳ Ｐゴシック" pitchFamily="34" charset="-128"/>
              </a:rPr>
              <a:t>we</a:t>
            </a:r>
            <a:r>
              <a:rPr lang="fr-FR" altLang="fr-FR" sz="1600" baseline="0" dirty="0">
                <a:latin typeface="Arial" pitchFamily="34" charset="0"/>
                <a:ea typeface="ＭＳ Ｐゴシック" pitchFamily="34" charset="-128"/>
              </a:rPr>
              <a:t> are </a:t>
            </a:r>
            <a:r>
              <a:rPr lang="fr-FR" altLang="fr-FR" sz="1600" baseline="0" dirty="0" err="1">
                <a:latin typeface="Arial" pitchFamily="34" charset="0"/>
                <a:ea typeface="ＭＳ Ｐゴシック" pitchFamily="34" charset="-128"/>
              </a:rPr>
              <a:t>developing</a:t>
            </a:r>
            <a:endParaRPr lang="fr-FR" altLang="fr-FR" sz="1600" baseline="0" dirty="0">
              <a:latin typeface="Arial" pitchFamily="34" charset="0"/>
              <a:ea typeface="ＭＳ Ｐゴシック" pitchFamily="34" charset="-128"/>
            </a:endParaRPr>
          </a:p>
          <a:p>
            <a:endParaRPr lang="fr-FR" altLang="fr-FR" sz="1600" b="1" baseline="0" dirty="0">
              <a:latin typeface="Arial" pitchFamily="34" charset="0"/>
              <a:ea typeface="ＭＳ Ｐゴシック" pitchFamily="34" charset="-128"/>
            </a:endParaRPr>
          </a:p>
          <a:p>
            <a:pPr marL="285750" indent="-285750">
              <a:buFontTx/>
              <a:buChar char="-"/>
            </a:pPr>
            <a:r>
              <a:rPr lang="fr-FR" altLang="fr-FR" sz="1600" baseline="0" dirty="0">
                <a:latin typeface="Arial" pitchFamily="34" charset="0"/>
                <a:ea typeface="ＭＳ Ｐゴシック" pitchFamily="34" charset="-128"/>
              </a:rPr>
              <a:t>2ndly </a:t>
            </a:r>
            <a:r>
              <a:rPr lang="fr-FR" altLang="fr-FR" sz="1600" baseline="0" dirty="0" err="1">
                <a:latin typeface="Arial" pitchFamily="34" charset="0"/>
                <a:ea typeface="ＭＳ Ｐゴシック" pitchFamily="34" charset="-128"/>
              </a:rPr>
              <a:t>through</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early</a:t>
            </a:r>
            <a:r>
              <a:rPr lang="fr-FR" altLang="fr-FR" sz="1600" baseline="0" dirty="0">
                <a:latin typeface="Arial" pitchFamily="34" charset="0"/>
                <a:ea typeface="ＭＳ Ｐゴシック" pitchFamily="34" charset="-128"/>
              </a:rPr>
              <a:t> dialogues </a:t>
            </a:r>
            <a:r>
              <a:rPr lang="fr-FR" altLang="fr-FR" sz="1600" baseline="0" dirty="0" err="1">
                <a:latin typeface="Arial" pitchFamily="34" charset="0"/>
                <a:ea typeface="ＭＳ Ｐゴシック" pitchFamily="34" charset="-128"/>
              </a:rPr>
              <a:t>that</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EunetHTA</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offers</a:t>
            </a:r>
            <a:r>
              <a:rPr lang="fr-FR" altLang="fr-FR" sz="1600" baseline="0" dirty="0">
                <a:latin typeface="Arial" pitchFamily="34" charset="0"/>
                <a:ea typeface="ＭＳ Ｐゴシック" pitchFamily="34" charset="-128"/>
              </a:rPr>
              <a:t> to the </a:t>
            </a:r>
            <a:r>
              <a:rPr lang="fr-FR" altLang="fr-FR" sz="1600" baseline="0" dirty="0" err="1">
                <a:latin typeface="Arial" pitchFamily="34" charset="0"/>
                <a:ea typeface="ＭＳ Ｐゴシック" pitchFamily="34" charset="-128"/>
              </a:rPr>
              <a:t>industry</a:t>
            </a:r>
            <a:r>
              <a:rPr lang="fr-FR" altLang="fr-FR" sz="1600" baseline="0" dirty="0">
                <a:latin typeface="Arial" pitchFamily="34" charset="0"/>
                <a:ea typeface="ＭＳ Ｐゴシック" pitchFamily="34" charset="-128"/>
              </a:rPr>
              <a:t>, and </a:t>
            </a:r>
            <a:r>
              <a:rPr lang="fr-FR" altLang="fr-FR" sz="1600" baseline="0" dirty="0" err="1">
                <a:latin typeface="Arial" pitchFamily="34" charset="0"/>
                <a:ea typeface="ＭＳ Ｐゴシック" pitchFamily="34" charset="-128"/>
              </a:rPr>
              <a:t>which</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allow</a:t>
            </a:r>
            <a:r>
              <a:rPr lang="fr-FR" altLang="fr-FR" sz="1600" baseline="0" dirty="0">
                <a:latin typeface="Arial" pitchFamily="34" charset="0"/>
                <a:ea typeface="ＭＳ Ｐゴシック" pitchFamily="34" charset="-128"/>
              </a:rPr>
              <a:t> the </a:t>
            </a:r>
            <a:r>
              <a:rPr lang="fr-FR" altLang="fr-FR" sz="1600" b="1" baseline="0" dirty="0" err="1">
                <a:latin typeface="Arial" pitchFamily="34" charset="0"/>
                <a:ea typeface="ＭＳ Ｐゴシック" pitchFamily="34" charset="-128"/>
              </a:rPr>
              <a:t>improvement</a:t>
            </a:r>
            <a:r>
              <a:rPr lang="fr-FR" altLang="fr-FR" sz="1600" b="1" baseline="0" dirty="0">
                <a:latin typeface="Arial" pitchFamily="34" charset="0"/>
                <a:ea typeface="ＭＳ Ｐゴシック" pitchFamily="34" charset="-128"/>
              </a:rPr>
              <a:t> of </a:t>
            </a:r>
            <a:r>
              <a:rPr lang="fr-FR" altLang="fr-FR" sz="1600" b="1" baseline="0" dirty="0" err="1">
                <a:latin typeface="Arial" pitchFamily="34" charset="0"/>
                <a:ea typeface="ＭＳ Ｐゴシック" pitchFamily="34" charset="-128"/>
              </a:rPr>
              <a:t>quality</a:t>
            </a:r>
            <a:r>
              <a:rPr lang="fr-FR" altLang="fr-FR" sz="1600" b="1" baseline="0" dirty="0">
                <a:latin typeface="Arial" pitchFamily="34" charset="0"/>
                <a:ea typeface="ＭＳ Ｐゴシック" pitchFamily="34" charset="-128"/>
              </a:rPr>
              <a:t> </a:t>
            </a:r>
            <a:r>
              <a:rPr lang="fr-FR" altLang="fr-FR" sz="1600" baseline="0" dirty="0">
                <a:latin typeface="Arial" pitchFamily="34" charset="0"/>
                <a:ea typeface="ＭＳ Ｐゴシック" pitchFamily="34" charset="-128"/>
              </a:rPr>
              <a:t>of data </a:t>
            </a:r>
            <a:r>
              <a:rPr lang="fr-FR" altLang="fr-FR" sz="1600" baseline="0" dirty="0" err="1">
                <a:latin typeface="Arial" pitchFamily="34" charset="0"/>
                <a:ea typeface="ＭＳ Ｐゴシック" pitchFamily="34" charset="-128"/>
              </a:rPr>
              <a:t>that</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will</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be</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submitted</a:t>
            </a:r>
            <a:r>
              <a:rPr lang="fr-FR" altLang="fr-FR" sz="1600" baseline="0" dirty="0">
                <a:latin typeface="Arial" pitchFamily="34" charset="0"/>
                <a:ea typeface="ＭＳ Ｐゴシック" pitchFamily="34" charset="-128"/>
              </a:rPr>
              <a:t> to HTA bodies </a:t>
            </a:r>
          </a:p>
          <a:p>
            <a:pPr marL="285750" indent="-285750">
              <a:buFontTx/>
              <a:buChar char="-"/>
            </a:pPr>
            <a:endParaRPr lang="fr-FR" altLang="fr-FR" sz="1600" baseline="0" dirty="0">
              <a:latin typeface="Arial" pitchFamily="34" charset="0"/>
              <a:ea typeface="ＭＳ Ｐゴシック" pitchFamily="34" charset="-128"/>
            </a:endParaRPr>
          </a:p>
          <a:p>
            <a:pPr marL="285750" indent="-285750">
              <a:buFontTx/>
              <a:buChar char="-"/>
            </a:pPr>
            <a:r>
              <a:rPr lang="fr-FR" altLang="fr-FR" sz="1600" b="1" baseline="0" dirty="0">
                <a:latin typeface="Arial" pitchFamily="34" charset="0"/>
                <a:ea typeface="ＭＳ Ｐゴシック" pitchFamily="34" charset="-128"/>
              </a:rPr>
              <a:t>3rdly Joint </a:t>
            </a:r>
            <a:r>
              <a:rPr lang="fr-FR" altLang="fr-FR" sz="1600" b="1" baseline="0" dirty="0" err="1">
                <a:latin typeface="Arial" pitchFamily="34" charset="0"/>
                <a:ea typeface="ＭＳ Ｐゴシック" pitchFamily="34" charset="-128"/>
              </a:rPr>
              <a:t>assessments</a:t>
            </a:r>
            <a:r>
              <a:rPr lang="fr-FR" altLang="fr-FR" sz="1600" b="1"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is</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really</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supposed</a:t>
            </a:r>
            <a:r>
              <a:rPr lang="fr-FR" altLang="fr-FR" sz="1600" baseline="0" dirty="0">
                <a:latin typeface="Arial" pitchFamily="34" charset="0"/>
                <a:ea typeface="ＭＳ Ｐゴシック" pitchFamily="34" charset="-128"/>
              </a:rPr>
              <a:t> to </a:t>
            </a:r>
            <a:r>
              <a:rPr lang="fr-FR" altLang="fr-FR" sz="1600" b="1" baseline="0" dirty="0" err="1">
                <a:latin typeface="Arial" pitchFamily="34" charset="0"/>
                <a:ea typeface="ＭＳ Ｐゴシック" pitchFamily="34" charset="-128"/>
              </a:rPr>
              <a:t>accelerate</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access</a:t>
            </a:r>
            <a:r>
              <a:rPr lang="fr-FR" altLang="fr-FR" sz="1600" baseline="0" dirty="0">
                <a:latin typeface="Arial" pitchFamily="34" charset="0"/>
                <a:ea typeface="ＭＳ Ｐゴシック" pitchFamily="34" charset="-128"/>
              </a:rPr>
              <a:t> and </a:t>
            </a:r>
            <a:r>
              <a:rPr lang="fr-FR" altLang="fr-FR" sz="1600" baseline="0" dirty="0" err="1">
                <a:latin typeface="Arial" pitchFamily="34" charset="0"/>
                <a:ea typeface="ＭＳ Ｐゴシック" pitchFamily="34" charset="-128"/>
              </a:rPr>
              <a:t>is</a:t>
            </a:r>
            <a:r>
              <a:rPr lang="fr-FR" altLang="fr-FR" sz="1600" baseline="0" dirty="0">
                <a:latin typeface="Arial" pitchFamily="34" charset="0"/>
                <a:ea typeface="ＭＳ Ｐゴシック" pitchFamily="34" charset="-128"/>
              </a:rPr>
              <a:t> of </a:t>
            </a:r>
            <a:r>
              <a:rPr lang="fr-FR" altLang="fr-FR" sz="1600" b="1" baseline="0" dirty="0" err="1">
                <a:latin typeface="Arial" pitchFamily="34" charset="0"/>
                <a:ea typeface="ＭＳ Ｐゴシック" pitchFamily="34" charset="-128"/>
              </a:rPr>
              <a:t>added</a:t>
            </a:r>
            <a:r>
              <a:rPr lang="fr-FR" altLang="fr-FR" sz="1600" b="1" baseline="0" dirty="0">
                <a:latin typeface="Arial" pitchFamily="34" charset="0"/>
                <a:ea typeface="ＭＳ Ｐゴシック" pitchFamily="34" charset="-128"/>
              </a:rPr>
              <a:t> value </a:t>
            </a:r>
            <a:r>
              <a:rPr lang="fr-FR" altLang="fr-FR" sz="1600" baseline="0" dirty="0">
                <a:latin typeface="Arial" pitchFamily="34" charset="0"/>
                <a:ea typeface="ＭＳ Ｐゴシック" pitchFamily="34" charset="-128"/>
              </a:rPr>
              <a:t>for </a:t>
            </a:r>
            <a:r>
              <a:rPr lang="fr-FR" altLang="fr-FR" sz="1600" baseline="0" dirty="0" err="1">
                <a:latin typeface="Arial" pitchFamily="34" charset="0"/>
                <a:ea typeface="ＭＳ Ｐゴシック" pitchFamily="34" charset="-128"/>
              </a:rPr>
              <a:t>innovative</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products</a:t>
            </a:r>
            <a:endParaRPr lang="fr-FR" altLang="fr-FR" sz="1600" baseline="0" dirty="0">
              <a:latin typeface="Arial" pitchFamily="34" charset="0"/>
              <a:ea typeface="ＭＳ Ｐゴシック" pitchFamily="34" charset="-128"/>
            </a:endParaRPr>
          </a:p>
          <a:p>
            <a:pPr marL="285750" indent="-285750">
              <a:buFontTx/>
              <a:buChar char="-"/>
            </a:pPr>
            <a:endParaRPr lang="fr-FR" altLang="fr-FR" sz="1600" baseline="0" dirty="0">
              <a:latin typeface="Arial" pitchFamily="34" charset="0"/>
              <a:ea typeface="ＭＳ Ｐゴシック" pitchFamily="34" charset="-128"/>
            </a:endParaRPr>
          </a:p>
          <a:p>
            <a:pPr marL="285750" indent="-285750">
              <a:buFontTx/>
              <a:buChar char="-"/>
            </a:pPr>
            <a:r>
              <a:rPr lang="fr-FR" altLang="fr-FR" sz="1600" b="1" baseline="0" dirty="0" err="1">
                <a:latin typeface="Arial" pitchFamily="34" charset="0"/>
                <a:ea typeface="ＭＳ Ｐゴシック" pitchFamily="34" charset="-128"/>
              </a:rPr>
              <a:t>Furthermore</a:t>
            </a:r>
            <a:r>
              <a:rPr lang="fr-FR" altLang="fr-FR" sz="1600" baseline="0" dirty="0">
                <a:latin typeface="Arial" pitchFamily="34" charset="0"/>
                <a:ea typeface="ＭＳ Ｐゴシック" pitchFamily="34" charset="-128"/>
              </a:rPr>
              <a:t>, The Post </a:t>
            </a:r>
            <a:r>
              <a:rPr lang="fr-FR" altLang="fr-FR" sz="1600" baseline="0" dirty="0" err="1">
                <a:latin typeface="Arial" pitchFamily="34" charset="0"/>
                <a:ea typeface="ＭＳ Ｐゴシック" pitchFamily="34" charset="-128"/>
              </a:rPr>
              <a:t>Launch</a:t>
            </a:r>
            <a:r>
              <a:rPr lang="fr-FR" altLang="fr-FR" sz="1600" baseline="0" dirty="0">
                <a:latin typeface="Arial" pitchFamily="34" charset="0"/>
                <a:ea typeface="ＭＳ Ｐゴシック" pitchFamily="34" charset="-128"/>
              </a:rPr>
              <a:t> Evidence </a:t>
            </a:r>
            <a:r>
              <a:rPr lang="fr-FR" altLang="fr-FR" sz="1600" baseline="0" dirty="0" err="1">
                <a:latin typeface="Arial" pitchFamily="34" charset="0"/>
                <a:ea typeface="ＭＳ Ｐゴシック" pitchFamily="34" charset="-128"/>
              </a:rPr>
              <a:t>Generation</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mecanism</a:t>
            </a:r>
            <a:r>
              <a:rPr lang="fr-FR" altLang="fr-FR" sz="1600" baseline="0" dirty="0">
                <a:latin typeface="Arial" pitchFamily="34" charset="0"/>
                <a:ea typeface="ＭＳ Ｐゴシック" pitchFamily="34" charset="-128"/>
              </a:rPr>
              <a:t> of the </a:t>
            </a:r>
            <a:r>
              <a:rPr lang="fr-FR" altLang="fr-FR" sz="1600" baseline="0" dirty="0" err="1">
                <a:latin typeface="Arial" pitchFamily="34" charset="0"/>
                <a:ea typeface="ＭＳ Ｐゴシック" pitchFamily="34" charset="-128"/>
              </a:rPr>
              <a:t>strand</a:t>
            </a:r>
            <a:r>
              <a:rPr lang="fr-FR" altLang="fr-FR" sz="1600" baseline="0" dirty="0">
                <a:latin typeface="Arial" pitchFamily="34" charset="0"/>
                <a:ea typeface="ＭＳ Ｐゴシック" pitchFamily="34" charset="-128"/>
              </a:rPr>
              <a:t> b of WP5  proposes a </a:t>
            </a:r>
            <a:r>
              <a:rPr lang="fr-FR" altLang="fr-FR" sz="1600" baseline="0" dirty="0" err="1">
                <a:latin typeface="Arial" pitchFamily="34" charset="0"/>
                <a:ea typeface="ＭＳ Ｐゴシック" pitchFamily="34" charset="-128"/>
              </a:rPr>
              <a:t>better</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coordinated</a:t>
            </a:r>
            <a:r>
              <a:rPr lang="fr-FR" altLang="fr-FR" sz="1600" baseline="0" dirty="0">
                <a:latin typeface="Arial" pitchFamily="34" charset="0"/>
                <a:ea typeface="ＭＳ Ｐゴシック" pitchFamily="34" charset="-128"/>
              </a:rPr>
              <a:t> position on real world data collection </a:t>
            </a:r>
            <a:r>
              <a:rPr lang="fr-FR" altLang="fr-FR" sz="1600" baseline="0" dirty="0" err="1">
                <a:latin typeface="Arial" pitchFamily="34" charset="0"/>
                <a:ea typeface="ＭＳ Ｐゴシック" pitchFamily="34" charset="-128"/>
              </a:rPr>
              <a:t>that</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will</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be</a:t>
            </a:r>
            <a:r>
              <a:rPr lang="fr-FR" altLang="fr-FR" sz="1600" baseline="0" dirty="0">
                <a:latin typeface="Arial" pitchFamily="34" charset="0"/>
                <a:ea typeface="ＭＳ Ｐゴシック" pitchFamily="34" charset="-128"/>
              </a:rPr>
              <a:t>, for sure, </a:t>
            </a:r>
            <a:r>
              <a:rPr lang="fr-FR" altLang="fr-FR" sz="1600" baseline="0" dirty="0" err="1">
                <a:latin typeface="Arial" pitchFamily="34" charset="0"/>
                <a:ea typeface="ＭＳ Ｐゴシック" pitchFamily="34" charset="-128"/>
              </a:rPr>
              <a:t>required</a:t>
            </a:r>
            <a:r>
              <a:rPr lang="fr-FR" altLang="fr-FR" sz="1600" baseline="0" dirty="0">
                <a:latin typeface="Arial" pitchFamily="34" charset="0"/>
                <a:ea typeface="ＭＳ Ｐゴシック" pitchFamily="34" charset="-128"/>
              </a:rPr>
              <a:t> to </a:t>
            </a:r>
            <a:r>
              <a:rPr lang="fr-FR" altLang="fr-FR" sz="1600" baseline="0" dirty="0" err="1">
                <a:latin typeface="Arial" pitchFamily="34" charset="0"/>
                <a:ea typeface="ＭＳ Ｐゴシック" pitchFamily="34" charset="-128"/>
              </a:rPr>
              <a:t>confirm</a:t>
            </a:r>
            <a:r>
              <a:rPr lang="fr-FR" altLang="fr-FR" sz="1600" baseline="0" dirty="0">
                <a:latin typeface="Arial" pitchFamily="34" charset="0"/>
                <a:ea typeface="ＭＳ Ｐゴシック" pitchFamily="34" charset="-128"/>
              </a:rPr>
              <a:t> the initial </a:t>
            </a:r>
            <a:r>
              <a:rPr lang="fr-FR" altLang="fr-FR" sz="1600" baseline="0" dirty="0" err="1">
                <a:latin typeface="Arial" pitchFamily="34" charset="0"/>
                <a:ea typeface="ＭＳ Ｐゴシック" pitchFamily="34" charset="-128"/>
              </a:rPr>
              <a:t>assessment</a:t>
            </a:r>
            <a:endParaRPr lang="fr-FR" altLang="fr-FR" sz="1600" baseline="0" dirty="0">
              <a:latin typeface="Arial" pitchFamily="34" charset="0"/>
              <a:ea typeface="ＭＳ Ｐゴシック" pitchFamily="34" charset="-128"/>
            </a:endParaRPr>
          </a:p>
          <a:p>
            <a:pPr marL="285750" indent="-285750">
              <a:buFontTx/>
              <a:buChar char="-"/>
            </a:pPr>
            <a:endParaRPr lang="fr-FR" altLang="fr-FR" sz="1600" baseline="0" dirty="0">
              <a:latin typeface="Arial" pitchFamily="34" charset="0"/>
              <a:ea typeface="ＭＳ Ｐゴシック" pitchFamily="34" charset="-128"/>
            </a:endParaRPr>
          </a:p>
          <a:p>
            <a:pPr marL="285750" indent="-285750">
              <a:buFontTx/>
              <a:buChar char="-"/>
            </a:pPr>
            <a:r>
              <a:rPr lang="fr-FR" altLang="fr-FR" sz="1600" baseline="0" dirty="0">
                <a:latin typeface="Arial" pitchFamily="34" charset="0"/>
                <a:ea typeface="ＭＳ Ｐゴシック" pitchFamily="34" charset="-128"/>
              </a:rPr>
              <a:t>And </a:t>
            </a:r>
            <a:r>
              <a:rPr lang="fr-FR" altLang="fr-FR" sz="1600" b="1" baseline="0" dirty="0" err="1">
                <a:latin typeface="Arial" pitchFamily="34" charset="0"/>
                <a:ea typeface="ＭＳ Ｐゴシック" pitchFamily="34" charset="-128"/>
              </a:rPr>
              <a:t>lastly</a:t>
            </a:r>
            <a:r>
              <a:rPr lang="fr-FR" altLang="fr-FR" sz="1600" b="1" baseline="0" dirty="0">
                <a:latin typeface="Arial" pitchFamily="34" charset="0"/>
                <a:ea typeface="ＭＳ Ｐゴシック" pitchFamily="34" charset="-128"/>
              </a:rPr>
              <a:t> </a:t>
            </a:r>
            <a:r>
              <a:rPr lang="fr-FR" altLang="fr-FR" sz="1600" b="1" baseline="0" dirty="0" err="1">
                <a:latin typeface="Arial" pitchFamily="34" charset="0"/>
                <a:ea typeface="ＭＳ Ｐゴシック" pitchFamily="34" charset="-128"/>
              </a:rPr>
              <a:t>reassessment</a:t>
            </a:r>
            <a:r>
              <a:rPr lang="fr-FR" altLang="fr-FR" sz="1600" b="1"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could</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be</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also</a:t>
            </a:r>
            <a:r>
              <a:rPr lang="fr-FR" altLang="fr-FR" sz="1600" baseline="0" dirty="0">
                <a:latin typeface="Arial" pitchFamily="34" charset="0"/>
                <a:ea typeface="ＭＳ Ｐゴシック" pitchFamily="34" charset="-128"/>
              </a:rPr>
              <a:t> a possible </a:t>
            </a:r>
            <a:r>
              <a:rPr lang="fr-FR" altLang="fr-FR" sz="1600" baseline="0" dirty="0" err="1">
                <a:latin typeface="Arial" pitchFamily="34" charset="0"/>
                <a:ea typeface="ＭＳ Ｐゴシック" pitchFamily="34" charset="-128"/>
              </a:rPr>
              <a:t>coordinated</a:t>
            </a:r>
            <a:r>
              <a:rPr lang="fr-FR" altLang="fr-FR" sz="1600" baseline="0" dirty="0">
                <a:latin typeface="Arial" pitchFamily="34" charset="0"/>
                <a:ea typeface="ＭＳ Ｐゴシック" pitchFamily="34" charset="-128"/>
              </a:rPr>
              <a:t> </a:t>
            </a:r>
            <a:r>
              <a:rPr lang="fr-FR" altLang="fr-FR" sz="1600" baseline="0" dirty="0" err="1">
                <a:latin typeface="Arial" pitchFamily="34" charset="0"/>
                <a:ea typeface="ＭＳ Ｐゴシック" pitchFamily="34" charset="-128"/>
              </a:rPr>
              <a:t>activity</a:t>
            </a:r>
            <a:r>
              <a:rPr lang="fr-FR" altLang="fr-FR" sz="1600" baseline="0" dirty="0">
                <a:latin typeface="Arial" pitchFamily="34" charset="0"/>
                <a:ea typeface="ＭＳ Ｐゴシック" pitchFamily="34" charset="-128"/>
              </a:rPr>
              <a:t>.</a:t>
            </a:r>
          </a:p>
          <a:p>
            <a:endParaRPr lang="fr-FR" altLang="fr-FR" sz="1600" dirty="0">
              <a:latin typeface="Arial" pitchFamily="34" charset="0"/>
              <a:ea typeface="ＭＳ Ｐゴシック" pitchFamily="34" charset="-128"/>
            </a:endParaRPr>
          </a:p>
        </p:txBody>
      </p:sp>
      <p:sp>
        <p:nvSpPr>
          <p:cNvPr id="65540"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866FC67-4348-4205-B10E-F8A6C52A2ACC}" type="slidenum">
              <a:rPr lang="fr-FR" altLang="fr-FR" sz="1200" smtClean="0"/>
              <a:pPr/>
              <a:t>14</a:t>
            </a:fld>
            <a:endParaRPr lang="fr-FR" altLang="fr-FR" sz="1200"/>
          </a:p>
        </p:txBody>
      </p:sp>
    </p:spTree>
    <p:extLst>
      <p:ext uri="{BB962C8B-B14F-4D97-AF65-F5344CB8AC3E}">
        <p14:creationId xmlns:p14="http://schemas.microsoft.com/office/powerpoint/2010/main" val="411049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800" dirty="0"/>
          </a:p>
        </p:txBody>
      </p:sp>
      <p:sp>
        <p:nvSpPr>
          <p:cNvPr id="4" name="Espace réservé du numéro de diapositive 3"/>
          <p:cNvSpPr>
            <a:spLocks noGrp="1"/>
          </p:cNvSpPr>
          <p:nvPr>
            <p:ph type="sldNum" sz="quarter" idx="10"/>
          </p:nvPr>
        </p:nvSpPr>
        <p:spPr/>
        <p:txBody>
          <a:bodyPr/>
          <a:lstStyle/>
          <a:p>
            <a:pPr>
              <a:defRPr/>
            </a:pPr>
            <a:fld id="{A438741F-2F83-4574-9734-E6626BD79B20}" type="slidenum">
              <a:rPr lang="fr-FR" altLang="fr-FR" smtClean="0"/>
              <a:pPr>
                <a:defRPr/>
              </a:pPr>
              <a:t>15</a:t>
            </a:fld>
            <a:endParaRPr lang="fr-FR" altLang="fr-FR"/>
          </a:p>
        </p:txBody>
      </p:sp>
    </p:spTree>
    <p:extLst>
      <p:ext uri="{BB962C8B-B14F-4D97-AF65-F5344CB8AC3E}">
        <p14:creationId xmlns:p14="http://schemas.microsoft.com/office/powerpoint/2010/main" val="423824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438741F-2F83-4574-9734-E6626BD79B20}" type="slidenum">
              <a:rPr lang="fr-FR" altLang="fr-FR" smtClean="0"/>
              <a:pPr>
                <a:defRPr/>
              </a:pPr>
              <a:t>16</a:t>
            </a:fld>
            <a:endParaRPr lang="fr-FR" altLang="fr-FR"/>
          </a:p>
        </p:txBody>
      </p:sp>
    </p:spTree>
    <p:extLst>
      <p:ext uri="{BB962C8B-B14F-4D97-AF65-F5344CB8AC3E}">
        <p14:creationId xmlns:p14="http://schemas.microsoft.com/office/powerpoint/2010/main" val="95230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dirty="0"/>
          </a:p>
        </p:txBody>
      </p:sp>
      <p:sp>
        <p:nvSpPr>
          <p:cNvPr id="4" name="Espace réservé du numéro de diapositive 3"/>
          <p:cNvSpPr>
            <a:spLocks noGrp="1"/>
          </p:cNvSpPr>
          <p:nvPr>
            <p:ph type="sldNum" sz="quarter" idx="10"/>
          </p:nvPr>
        </p:nvSpPr>
        <p:spPr/>
        <p:txBody>
          <a:bodyPr/>
          <a:lstStyle/>
          <a:p>
            <a:pPr>
              <a:defRPr/>
            </a:pPr>
            <a:fld id="{A438741F-2F83-4574-9734-E6626BD79B20}" type="slidenum">
              <a:rPr lang="fr-FR" altLang="fr-FR" smtClean="0"/>
              <a:pPr>
                <a:defRPr/>
              </a:pPr>
              <a:t>17</a:t>
            </a:fld>
            <a:endParaRPr lang="fr-FR" altLang="fr-FR"/>
          </a:p>
        </p:txBody>
      </p:sp>
    </p:spTree>
    <p:extLst>
      <p:ext uri="{BB962C8B-B14F-4D97-AF65-F5344CB8AC3E}">
        <p14:creationId xmlns:p14="http://schemas.microsoft.com/office/powerpoint/2010/main" val="51826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4E70EA-DB5A-47B3-9A98-DE37E28F1233}" type="datetime4">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 May 2018</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1AA26-52C0-48E5-AF9E-6206494C8AD5}" type="slidenum">
              <a:rPr kumimoji="0" lang="en-GB" altLang="en-US" sz="120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0388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a:t>
            </a:r>
            <a:r>
              <a:rPr lang="nb-NO" dirty="0" err="1"/>
              <a:t>will</a:t>
            </a:r>
            <a:r>
              <a:rPr lang="nb-NO" dirty="0"/>
              <a:t> </a:t>
            </a:r>
            <a:r>
              <a:rPr lang="nb-NO" dirty="0" err="1"/>
              <a:t>contribute</a:t>
            </a:r>
            <a:r>
              <a:rPr lang="nb-NO" dirty="0"/>
              <a:t> to </a:t>
            </a:r>
            <a:r>
              <a:rPr lang="nb-NO" dirty="0" err="1"/>
              <a:t>this</a:t>
            </a:r>
            <a:r>
              <a:rPr lang="nb-NO" dirty="0"/>
              <a:t> </a:t>
            </a:r>
            <a:r>
              <a:rPr lang="nb-NO" dirty="0" err="1"/>
              <a:t>session</a:t>
            </a:r>
            <a:r>
              <a:rPr lang="nb-NO" baseline="0" dirty="0"/>
              <a:t> </a:t>
            </a:r>
            <a:r>
              <a:rPr lang="nb-NO" baseline="0" dirty="0" err="1"/>
              <a:t>with</a:t>
            </a:r>
            <a:r>
              <a:rPr lang="nb-NO" baseline="0" dirty="0"/>
              <a:t> </a:t>
            </a:r>
            <a:r>
              <a:rPr lang="nb-NO" baseline="0" dirty="0" err="1"/>
              <a:t>the</a:t>
            </a:r>
            <a:r>
              <a:rPr lang="nb-NO" baseline="0" dirty="0"/>
              <a:t> </a:t>
            </a:r>
            <a:r>
              <a:rPr lang="nb-NO" baseline="0" dirty="0" err="1"/>
              <a:t>view</a:t>
            </a:r>
            <a:r>
              <a:rPr lang="nb-NO" baseline="0" dirty="0"/>
              <a:t> </a:t>
            </a:r>
            <a:r>
              <a:rPr lang="nb-NO" baseline="0" dirty="0" err="1"/>
              <a:t>of</a:t>
            </a:r>
            <a:r>
              <a:rPr lang="nb-NO" baseline="0" dirty="0"/>
              <a:t> WP4. The </a:t>
            </a:r>
            <a:r>
              <a:rPr lang="nb-NO" baseline="0" dirty="0" err="1"/>
              <a:t>horizon</a:t>
            </a:r>
            <a:r>
              <a:rPr lang="nb-NO" baseline="0" dirty="0"/>
              <a:t> </a:t>
            </a:r>
            <a:r>
              <a:rPr lang="nb-NO" baseline="0" dirty="0" err="1"/>
              <a:t>scanning</a:t>
            </a:r>
            <a:r>
              <a:rPr lang="nb-NO" baseline="0" dirty="0"/>
              <a:t> </a:t>
            </a:r>
            <a:r>
              <a:rPr lang="nb-NO" baseline="0" dirty="0" err="1"/>
              <a:t>activity</a:t>
            </a:r>
            <a:r>
              <a:rPr lang="nb-NO" baseline="0" dirty="0"/>
              <a:t> </a:t>
            </a:r>
            <a:r>
              <a:rPr lang="nb-NO" baseline="0" dirty="0" err="1"/>
              <a:t>that</a:t>
            </a:r>
            <a:r>
              <a:rPr lang="nb-NO" baseline="0" dirty="0"/>
              <a:t> </a:t>
            </a:r>
            <a:r>
              <a:rPr lang="nb-NO" baseline="0" dirty="0" err="1"/>
              <a:t>we</a:t>
            </a:r>
            <a:r>
              <a:rPr lang="nb-NO" baseline="0" dirty="0"/>
              <a:t> </a:t>
            </a:r>
            <a:r>
              <a:rPr lang="nb-NO" baseline="0" dirty="0" err="1"/>
              <a:t>are</a:t>
            </a:r>
            <a:r>
              <a:rPr lang="nb-NO" baseline="0" dirty="0"/>
              <a:t> </a:t>
            </a:r>
            <a:r>
              <a:rPr lang="nb-NO" baseline="0" dirty="0" err="1"/>
              <a:t>currently</a:t>
            </a:r>
            <a:r>
              <a:rPr lang="nb-NO" baseline="0" dirty="0"/>
              <a:t> </a:t>
            </a:r>
            <a:r>
              <a:rPr lang="nb-NO" baseline="0" dirty="0" err="1"/>
              <a:t>working</a:t>
            </a:r>
            <a:r>
              <a:rPr lang="nb-NO" baseline="0" dirty="0"/>
              <a:t> </a:t>
            </a:r>
            <a:r>
              <a:rPr lang="nb-NO" baseline="0" dirty="0" err="1"/>
              <a:t>on</a:t>
            </a:r>
            <a:r>
              <a:rPr lang="nb-NO" baseline="0" dirty="0"/>
              <a:t> </a:t>
            </a:r>
            <a:r>
              <a:rPr lang="nb-NO" baseline="0" dirty="0" err="1"/>
              <a:t>within</a:t>
            </a:r>
            <a:r>
              <a:rPr lang="nb-NO" baseline="0" dirty="0"/>
              <a:t> </a:t>
            </a:r>
            <a:r>
              <a:rPr lang="nb-NO" baseline="0" dirty="0" err="1"/>
              <a:t>our</a:t>
            </a:r>
            <a:r>
              <a:rPr lang="nb-NO" baseline="0" dirty="0"/>
              <a:t> </a:t>
            </a:r>
            <a:r>
              <a:rPr lang="nb-NO" baseline="0" dirty="0" err="1"/>
              <a:t>work</a:t>
            </a:r>
            <a:r>
              <a:rPr lang="nb-NO" baseline="0" dirty="0"/>
              <a:t> </a:t>
            </a:r>
            <a:r>
              <a:rPr lang="nb-NO" baseline="0" dirty="0" err="1"/>
              <a:t>package</a:t>
            </a:r>
            <a:r>
              <a:rPr lang="nb-NO" baseline="0" dirty="0"/>
              <a:t> is </a:t>
            </a:r>
            <a:r>
              <a:rPr lang="nb-NO" baseline="0" dirty="0" err="1"/>
              <a:t>being</a:t>
            </a:r>
            <a:r>
              <a:rPr lang="nb-NO" baseline="0" dirty="0"/>
              <a:t> lead by my </a:t>
            </a:r>
            <a:r>
              <a:rPr lang="nb-NO" baseline="0" dirty="0" err="1"/>
              <a:t>colleague</a:t>
            </a:r>
            <a:r>
              <a:rPr lang="nb-NO" baseline="0" dirty="0"/>
              <a:t> Vigdis Lauvrak.</a:t>
            </a:r>
            <a:endParaRPr lang="nb-NO" dirty="0"/>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2</a:t>
            </a:fld>
            <a:endParaRPr lang="fr-FR" altLang="fr-FR"/>
          </a:p>
        </p:txBody>
      </p:sp>
    </p:spTree>
    <p:extLst>
      <p:ext uri="{BB962C8B-B14F-4D97-AF65-F5344CB8AC3E}">
        <p14:creationId xmlns:p14="http://schemas.microsoft.com/office/powerpoint/2010/main" val="415041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solidFill>
                  <a:srgbClr val="FF0000"/>
                </a:solidFill>
              </a:rPr>
              <a:t>In WP4</a:t>
            </a:r>
            <a:r>
              <a:rPr lang="en-US" baseline="0" dirty="0">
                <a:solidFill>
                  <a:srgbClr val="FF0000"/>
                </a:solidFill>
              </a:rPr>
              <a:t> we currently define disruptive technology in line with the background paper for this year’s </a:t>
            </a:r>
            <a:r>
              <a:rPr lang="en-US" baseline="0" dirty="0" err="1">
                <a:solidFill>
                  <a:srgbClr val="FF0000"/>
                </a:solidFill>
              </a:rPr>
              <a:t>HTAi</a:t>
            </a:r>
            <a:r>
              <a:rPr lang="en-US" baseline="0" dirty="0">
                <a:solidFill>
                  <a:srgbClr val="FF0000"/>
                </a:solidFill>
              </a:rPr>
              <a:t> Policy Forum meeting.</a:t>
            </a:r>
          </a:p>
          <a:p>
            <a:endParaRPr lang="en-US" dirty="0">
              <a:solidFill>
                <a:srgbClr val="FF0000"/>
              </a:solidFill>
            </a:endParaRPr>
          </a:p>
          <a:p>
            <a:r>
              <a:rPr lang="en-US" dirty="0">
                <a:solidFill>
                  <a:srgbClr val="FF0000"/>
                </a:solidFill>
              </a:rPr>
              <a:t>A potential disruptive or transformative health technology will allow a new group of patients access to a treatment or service that has previously only been accessible to a limited group of patients (due to high costs and/or complexity of service). </a:t>
            </a:r>
            <a:endParaRPr lang="nb-NO" dirty="0">
              <a:solidFill>
                <a:srgbClr val="FF0000"/>
              </a:solidFill>
            </a:endParaRPr>
          </a:p>
          <a:p>
            <a:endParaRPr lang="nb-NO" dirty="0"/>
          </a:p>
          <a:p>
            <a:endParaRPr lang="nb-NO" dirty="0"/>
          </a:p>
          <a:p>
            <a:r>
              <a:rPr lang="nb-NO" dirty="0"/>
              <a:t>Vi endre måten vi behandler pasienter på, kan ikke alltid forutse hvilke teknologier det vil gjelde, slå bena ut av annen teknologi, frigjøre ressurser til annen behandling. Før teknologien har noe for seg.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i="1" dirty="0"/>
              <a:t>mass-produced</a:t>
            </a:r>
            <a:r>
              <a:rPr lang="en-US" dirty="0"/>
              <a:t> automobile was a disruptive innovation, because it changed the transportation market, whereas the first thirty years of automobiles did not.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 transformative health technology may be defined as a technology that may have large impact on health status, health care systems</a:t>
            </a:r>
            <a:r>
              <a:rPr lang="nb-NO" dirty="0"/>
              <a:t> </a:t>
            </a:r>
            <a:r>
              <a:rPr lang="en-GB" dirty="0"/>
              <a:t> and transform the way care is provided.</a:t>
            </a:r>
          </a:p>
          <a:p>
            <a:endParaRPr lang="nb-NO" dirty="0"/>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3</a:t>
            </a:fld>
            <a:endParaRPr lang="fr-FR" altLang="fr-FR"/>
          </a:p>
        </p:txBody>
      </p:sp>
    </p:spTree>
    <p:extLst>
      <p:ext uri="{BB962C8B-B14F-4D97-AF65-F5344CB8AC3E}">
        <p14:creationId xmlns:p14="http://schemas.microsoft.com/office/powerpoint/2010/main" val="195093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 WP4 has developed </a:t>
            </a:r>
            <a:r>
              <a:rPr lang="en-GB" sz="1200" b="1" dirty="0"/>
              <a:t>draft recommendations for horizon scanning, including a workflow for topic identification, selection and prioritisation.</a:t>
            </a:r>
          </a:p>
        </p:txBody>
      </p:sp>
      <p:sp>
        <p:nvSpPr>
          <p:cNvPr id="4" name="Plassholder for dato 3"/>
          <p:cNvSpPr>
            <a:spLocks noGrp="1"/>
          </p:cNvSpPr>
          <p:nvPr>
            <p:ph type="dt" idx="10"/>
          </p:nvPr>
        </p:nvSpPr>
        <p:spPr/>
        <p:txBody>
          <a:bodyPr/>
          <a:lstStyle/>
          <a:p>
            <a:pPr>
              <a:defRPr/>
            </a:pPr>
            <a:fld id="{E5738E9C-65EE-4889-A32A-839A5522DD9A}" type="datetime3">
              <a:rPr lang="en-US" smtClean="0"/>
              <a:pPr>
                <a:defRPr/>
              </a:pPr>
              <a:t>25 May 2018</a:t>
            </a:fld>
            <a:endParaRPr lang="en-GB"/>
          </a:p>
        </p:txBody>
      </p:sp>
      <p:sp>
        <p:nvSpPr>
          <p:cNvPr id="5" name="Plassholder for lysbildenummer 4"/>
          <p:cNvSpPr>
            <a:spLocks noGrp="1"/>
          </p:cNvSpPr>
          <p:nvPr>
            <p:ph type="sldNum" sz="quarter" idx="11"/>
          </p:nvPr>
        </p:nvSpPr>
        <p:spPr/>
        <p:txBody>
          <a:bodyPr/>
          <a:lstStyle/>
          <a:p>
            <a:pPr>
              <a:defRPr/>
            </a:pPr>
            <a:fld id="{6D0AE24A-CE9C-47D3-85CF-752ED314C8E2}" type="slidenum">
              <a:rPr lang="en-GB" smtClean="0"/>
              <a:pPr>
                <a:defRPr/>
              </a:pPr>
              <a:t>4</a:t>
            </a:fld>
            <a:endParaRPr lang="en-GB"/>
          </a:p>
        </p:txBody>
      </p:sp>
    </p:spTree>
    <p:extLst>
      <p:ext uri="{BB962C8B-B14F-4D97-AF65-F5344CB8AC3E}">
        <p14:creationId xmlns:p14="http://schemas.microsoft.com/office/powerpoint/2010/main" val="219892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The pilot </a:t>
            </a:r>
            <a:r>
              <a:rPr lang="nb-NO" sz="1200" dirty="0" err="1"/>
              <a:t>will</a:t>
            </a:r>
            <a:r>
              <a:rPr lang="nb-NO" sz="1200" dirty="0"/>
              <a:t> be </a:t>
            </a:r>
            <a:r>
              <a:rPr lang="nb-NO" sz="1200" dirty="0" err="1"/>
              <a:t>limited</a:t>
            </a:r>
            <a:r>
              <a:rPr lang="nb-NO" sz="1200" dirty="0"/>
              <a:t> to serve Joint and </a:t>
            </a:r>
            <a:r>
              <a:rPr lang="nb-NO" sz="1200" dirty="0" err="1"/>
              <a:t>collaborative</a:t>
            </a:r>
            <a:r>
              <a:rPr lang="nb-NO" sz="1200" dirty="0"/>
              <a:t> </a:t>
            </a:r>
            <a:r>
              <a:rPr lang="nb-NO" sz="1200" dirty="0" err="1"/>
              <a:t>assessments</a:t>
            </a:r>
            <a:r>
              <a:rPr lang="nb-NO" sz="1200" dirty="0"/>
              <a:t>  </a:t>
            </a:r>
            <a:r>
              <a:rPr lang="nb-NO" sz="1200" dirty="0" err="1"/>
              <a:t>of</a:t>
            </a:r>
            <a:r>
              <a:rPr lang="nb-NO" sz="1200" dirty="0"/>
              <a:t> </a:t>
            </a:r>
            <a:r>
              <a:rPr lang="nb-NO" sz="1200" dirty="0" err="1"/>
              <a:t>pharmaceuticals</a:t>
            </a:r>
            <a:r>
              <a:rPr lang="nb-NO" sz="1200" dirty="0"/>
              <a:t> and </a:t>
            </a:r>
            <a:r>
              <a:rPr lang="nb-NO" sz="1200" dirty="0" err="1"/>
              <a:t>medical</a:t>
            </a:r>
            <a:r>
              <a:rPr lang="nb-NO" sz="1200" dirty="0"/>
              <a:t> </a:t>
            </a:r>
            <a:r>
              <a:rPr lang="nb-NO" sz="1200" dirty="0" err="1"/>
              <a:t>devices</a:t>
            </a:r>
            <a:r>
              <a:rPr lang="nb-NO" sz="1200" dirty="0"/>
              <a:t>/</a:t>
            </a:r>
            <a:r>
              <a:rPr lang="nb-NO" sz="1200" dirty="0" err="1"/>
              <a:t>IVDs</a:t>
            </a:r>
            <a:r>
              <a:rPr lang="nb-NO"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dirty="0"/>
          </a:p>
          <a:p>
            <a:r>
              <a:rPr lang="en-GB" sz="1200" kern="1200" dirty="0">
                <a:solidFill>
                  <a:schemeClr val="tx1"/>
                </a:solidFill>
                <a:effectLst/>
                <a:latin typeface="Arial" charset="0"/>
                <a:ea typeface="ＭＳ Ｐゴシック" pitchFamily="1" charset="-128"/>
                <a:cs typeface="+mn-cs"/>
              </a:rPr>
              <a:t>This picture shows our draft recommends for the identification process within </a:t>
            </a:r>
            <a:r>
              <a:rPr lang="en-GB" sz="1200" kern="1200" dirty="0" err="1">
                <a:solidFill>
                  <a:schemeClr val="tx1"/>
                </a:solidFill>
                <a:effectLst/>
                <a:latin typeface="Arial" charset="0"/>
                <a:ea typeface="ＭＳ Ｐゴシック" pitchFamily="1" charset="-128"/>
                <a:cs typeface="+mn-cs"/>
              </a:rPr>
              <a:t>eunethta</a:t>
            </a:r>
            <a:r>
              <a:rPr lang="en-GB" sz="1200" kern="1200" dirty="0">
                <a:solidFill>
                  <a:schemeClr val="tx1"/>
                </a:solidFill>
                <a:effectLst/>
                <a:latin typeface="Arial" charset="0"/>
                <a:ea typeface="ＭＳ Ｐゴシック" pitchFamily="1" charset="-128"/>
                <a:cs typeface="+mn-cs"/>
              </a:rPr>
              <a:t>.</a:t>
            </a:r>
            <a:endParaRPr lang="nb-NO" sz="1200" kern="1200" dirty="0">
              <a:solidFill>
                <a:schemeClr val="tx1"/>
              </a:solidFill>
              <a:effectLst/>
              <a:latin typeface="Arial" charset="0"/>
              <a:ea typeface="ＭＳ Ｐゴシック" pitchFamily="1" charset="-128"/>
              <a:cs typeface="+mn-cs"/>
            </a:endParaRPr>
          </a:p>
          <a:p>
            <a:r>
              <a:rPr lang="en-GB" sz="1200" kern="1200" dirty="0" err="1">
                <a:solidFill>
                  <a:schemeClr val="tx1"/>
                </a:solidFill>
                <a:effectLst/>
                <a:latin typeface="Arial" charset="0"/>
                <a:ea typeface="ＭＳ Ｐゴシック" pitchFamily="1" charset="-128"/>
                <a:cs typeface="+mn-cs"/>
              </a:rPr>
              <a:t>Vil</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nevne</a:t>
            </a:r>
            <a:r>
              <a:rPr lang="en-GB" sz="1200" kern="1200" dirty="0">
                <a:solidFill>
                  <a:schemeClr val="tx1"/>
                </a:solidFill>
                <a:effectLst/>
                <a:latin typeface="Arial" charset="0"/>
                <a:ea typeface="ＭＳ Ｐゴシック" pitchFamily="1" charset="-128"/>
                <a:cs typeface="+mn-cs"/>
              </a:rPr>
              <a:t> identification sources + sources </a:t>
            </a:r>
            <a:r>
              <a:rPr lang="en-GB" sz="1200" kern="1200" dirty="0" err="1">
                <a:solidFill>
                  <a:schemeClr val="tx1"/>
                </a:solidFill>
                <a:effectLst/>
                <a:latin typeface="Arial" charset="0"/>
                <a:ea typeface="ＭＳ Ｐゴシック" pitchFamily="1" charset="-128"/>
                <a:cs typeface="+mn-cs"/>
              </a:rPr>
              <a:t>fra</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tabellen</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som</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er</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tenkt</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brukt</a:t>
            </a:r>
            <a:r>
              <a:rPr lang="en-GB" sz="1200" kern="1200" dirty="0">
                <a:solidFill>
                  <a:schemeClr val="tx1"/>
                </a:solidFill>
                <a:effectLst/>
                <a:latin typeface="Arial" charset="0"/>
                <a:ea typeface="ＭＳ Ｐゴシック" pitchFamily="1" charset="-128"/>
                <a:cs typeface="+mn-cs"/>
              </a:rPr>
              <a:t> post 2020</a:t>
            </a:r>
            <a:endParaRPr lang="nb-NO"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 </a:t>
            </a:r>
            <a:endParaRPr lang="nb-NO"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Selection criteria for the pilot: pharmaceuticals for joint assessment in accordance with the EU proposal (medicinal products undergoing central marketing authorisation procedure) og innovative devices or IVDs for assessments within WP4 (those of relevance to our partners)</a:t>
            </a:r>
            <a:endParaRPr lang="nb-NO" sz="1200"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pitchFamily="1" charset="-128"/>
                <a:cs typeface="+mn-cs"/>
              </a:rPr>
              <a:t>Selection criteria for Devices will be broader than the EU-proposal with regard to timeline (both initial assessment and re-assessment ( that is JA and CA)) will be within the scope of the pilot (and is within the scope of WP4 OT)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and the prioritization and initiation of assessments.</a:t>
            </a:r>
            <a:endParaRPr lang="nb-NO" sz="1200" kern="1200" dirty="0">
              <a:solidFill>
                <a:schemeClr val="tx1"/>
              </a:solidFill>
              <a:effectLst/>
              <a:latin typeface="Arial" charset="0"/>
              <a:ea typeface="ＭＳ Ｐゴシック" pitchFamily="1" charset="-128"/>
              <a:cs typeface="+mn-cs"/>
            </a:endParaRPr>
          </a:p>
          <a:p>
            <a:endParaRPr lang="en-GB"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Prioritization criteria:</a:t>
            </a:r>
            <a:endParaRPr lang="nb-NO" sz="1200" kern="1200" dirty="0">
              <a:solidFill>
                <a:schemeClr val="tx1"/>
              </a:solidFill>
              <a:effectLst/>
              <a:latin typeface="Arial" charset="0"/>
              <a:ea typeface="ＭＳ Ｐゴシック" pitchFamily="1" charset="-128"/>
              <a:cs typeface="+mn-cs"/>
            </a:endParaRPr>
          </a:p>
          <a:p>
            <a:pPr lvl="0"/>
            <a:r>
              <a:rPr lang="en-GB" sz="1200" kern="1200" dirty="0">
                <a:solidFill>
                  <a:schemeClr val="tx1"/>
                </a:solidFill>
                <a:effectLst/>
                <a:latin typeface="Arial" charset="0"/>
                <a:ea typeface="ＭＳ Ｐゴシック" pitchFamily="1" charset="-128"/>
                <a:cs typeface="+mn-cs"/>
              </a:rPr>
              <a:t>Unmet medical need</a:t>
            </a:r>
            <a:endParaRPr lang="nb-NO" sz="1200" kern="1200" dirty="0">
              <a:solidFill>
                <a:schemeClr val="tx1"/>
              </a:solidFill>
              <a:effectLst/>
              <a:latin typeface="Arial" charset="0"/>
              <a:ea typeface="ＭＳ Ｐゴシック" pitchFamily="1" charset="-128"/>
              <a:cs typeface="+mn-cs"/>
            </a:endParaRPr>
          </a:p>
          <a:p>
            <a:pPr lvl="0"/>
            <a:r>
              <a:rPr lang="en-GB" sz="1200" kern="1200" dirty="0">
                <a:solidFill>
                  <a:schemeClr val="tx1"/>
                </a:solidFill>
                <a:effectLst/>
                <a:latin typeface="Arial" charset="0"/>
                <a:ea typeface="ＭＳ Ｐゴシック" pitchFamily="1" charset="-128"/>
                <a:cs typeface="+mn-cs"/>
              </a:rPr>
              <a:t>Potential impact on patients, public health or healthcare systems</a:t>
            </a:r>
            <a:endParaRPr lang="nb-NO" sz="1200" kern="1200" dirty="0">
              <a:solidFill>
                <a:schemeClr val="tx1"/>
              </a:solidFill>
              <a:effectLst/>
              <a:latin typeface="Arial" charset="0"/>
              <a:ea typeface="ＭＳ Ｐゴシック" pitchFamily="1" charset="-128"/>
              <a:cs typeface="+mn-cs"/>
            </a:endParaRPr>
          </a:p>
          <a:p>
            <a:pPr lvl="0"/>
            <a:r>
              <a:rPr lang="en-GB" sz="1200" kern="1200" dirty="0">
                <a:solidFill>
                  <a:schemeClr val="tx1"/>
                </a:solidFill>
                <a:effectLst/>
                <a:latin typeface="Arial" charset="0"/>
                <a:ea typeface="ＭＳ Ｐゴシック" pitchFamily="1" charset="-128"/>
                <a:cs typeface="+mn-cs"/>
              </a:rPr>
              <a:t>Relevance to a large number of member states </a:t>
            </a:r>
            <a:endParaRPr lang="nb-NO" sz="1200"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5</a:t>
            </a:fld>
            <a:endParaRPr lang="fr-FR" altLang="fr-FR"/>
          </a:p>
        </p:txBody>
      </p:sp>
    </p:spTree>
    <p:extLst>
      <p:ext uri="{BB962C8B-B14F-4D97-AF65-F5344CB8AC3E}">
        <p14:creationId xmlns:p14="http://schemas.microsoft.com/office/powerpoint/2010/main" val="83321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mtClean="0"/>
              <a:t>
Poll Title: What would be a good source to search for information on potentially disruptive technologies?
https://www.polleverywhere.com/free_text_polls/iPzyqxk46SHcOFU</a:t>
            </a:r>
            <a:endParaRPr lang="de-DE"/>
          </a:p>
        </p:txBody>
      </p:sp>
      <p:sp>
        <p:nvSpPr>
          <p:cNvPr id="4" name="Foliennummernplatzhalter 3"/>
          <p:cNvSpPr>
            <a:spLocks noGrp="1"/>
          </p:cNvSpPr>
          <p:nvPr>
            <p:ph type="sldNum" sz="quarter" idx="10"/>
          </p:nvPr>
        </p:nvSpPr>
        <p:spPr/>
        <p:txBody>
          <a:bodyPr/>
          <a:lstStyle/>
          <a:p>
            <a:pPr>
              <a:defRPr/>
            </a:pPr>
            <a:fld id="{A438741F-2F83-4574-9734-E6626BD79B20}" type="slidenum">
              <a:rPr lang="fr-FR" altLang="fr-FR" smtClean="0"/>
              <a:pPr>
                <a:defRPr/>
              </a:pPr>
              <a:t>6</a:t>
            </a:fld>
            <a:endParaRPr lang="fr-FR" altLang="fr-FR"/>
          </a:p>
        </p:txBody>
      </p:sp>
      <p:sp>
        <p:nvSpPr>
          <p:cNvPr id="5" name="Textfeld 4"/>
          <p:cNvSpPr txBox="1"/>
          <p:nvPr/>
        </p:nvSpPr>
        <p:spPr>
          <a:xfrm>
            <a:off x="0" y="0"/>
            <a:ext cx="3810000" cy="1270000"/>
          </a:xfrm>
          <a:prstGeom prst="rect">
            <a:avLst/>
          </a:prstGeom>
          <a:noFill/>
        </p:spPr>
        <p:txBody>
          <a:bodyPr vert="horz" rtlCol="0">
            <a:spAutoFit/>
          </a:bodyPr>
          <a:lstStyle/>
          <a:p>
            <a:endParaRPr lang="de-DE"/>
          </a:p>
        </p:txBody>
      </p:sp>
    </p:spTree>
    <p:extLst>
      <p:ext uri="{BB962C8B-B14F-4D97-AF65-F5344CB8AC3E}">
        <p14:creationId xmlns:p14="http://schemas.microsoft.com/office/powerpoint/2010/main" val="235188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ＭＳ Ｐゴシック" pitchFamily="1" charset="-128"/>
                <a:cs typeface="+mn-cs"/>
              </a:rPr>
              <a:t>How can EUnetHTA use horizon scanning to identify potentially disruptive technologies?</a:t>
            </a:r>
            <a:endParaRPr lang="nb-NO" sz="1200" kern="1200" dirty="0">
              <a:solidFill>
                <a:schemeClr val="tx1"/>
              </a:solidFill>
              <a:effectLst/>
              <a:latin typeface="Arial" charset="0"/>
              <a:ea typeface="ＭＳ Ｐゴシック" pitchFamily="1" charset="-128"/>
              <a:cs typeface="+mn-cs"/>
            </a:endParaRPr>
          </a:p>
          <a:p>
            <a:endParaRPr lang="nb-NO" sz="1200" kern="1200" dirty="0">
              <a:solidFill>
                <a:schemeClr val="tx1"/>
              </a:solidFill>
              <a:effectLst/>
              <a:latin typeface="Arial" charset="0"/>
              <a:ea typeface="ＭＳ Ｐゴシック" pitchFamily="1" charset="-128"/>
              <a:cs typeface="+mn-cs"/>
            </a:endParaRPr>
          </a:p>
          <a:p>
            <a:r>
              <a:rPr lang="nb-NO" sz="1200" kern="1200" dirty="0" err="1">
                <a:solidFill>
                  <a:schemeClr val="tx1"/>
                </a:solidFill>
                <a:effectLst/>
                <a:latin typeface="Arial" charset="0"/>
                <a:ea typeface="ＭＳ Ｐゴシック" pitchFamily="1" charset="-128"/>
                <a:cs typeface="+mn-cs"/>
              </a:rPr>
              <a:t>We</a:t>
            </a:r>
            <a:r>
              <a:rPr lang="nb-NO" sz="1200" kern="1200" dirty="0">
                <a:solidFill>
                  <a:schemeClr val="tx1"/>
                </a:solidFill>
                <a:effectLst/>
                <a:latin typeface="Arial" charset="0"/>
                <a:ea typeface="ＭＳ Ｐゴシック" pitchFamily="1" charset="-128"/>
                <a:cs typeface="+mn-cs"/>
              </a:rPr>
              <a:t> </a:t>
            </a:r>
            <a:r>
              <a:rPr lang="nb-NO" sz="1200" kern="1200" dirty="0" err="1">
                <a:solidFill>
                  <a:schemeClr val="tx1"/>
                </a:solidFill>
                <a:effectLst/>
                <a:latin typeface="Arial" charset="0"/>
                <a:ea typeface="ＭＳ Ｐゴシック" pitchFamily="1" charset="-128"/>
                <a:cs typeface="+mn-cs"/>
              </a:rPr>
              <a:t>intend</a:t>
            </a:r>
            <a:r>
              <a:rPr lang="nb-NO" sz="1200" kern="1200" baseline="0" dirty="0">
                <a:solidFill>
                  <a:schemeClr val="tx1"/>
                </a:solidFill>
                <a:effectLst/>
                <a:latin typeface="Arial" charset="0"/>
                <a:ea typeface="ＭＳ Ｐゴシック" pitchFamily="1" charset="-128"/>
                <a:cs typeface="+mn-cs"/>
              </a:rPr>
              <a:t> to </a:t>
            </a:r>
            <a:r>
              <a:rPr lang="nb-NO" sz="1200" kern="1200" baseline="0" dirty="0" err="1">
                <a:solidFill>
                  <a:schemeClr val="tx1"/>
                </a:solidFill>
                <a:effectLst/>
                <a:latin typeface="Arial" charset="0"/>
                <a:ea typeface="ＭＳ Ｐゴシック" pitchFamily="1" charset="-128"/>
                <a:cs typeface="+mn-cs"/>
              </a:rPr>
              <a:t>propose</a:t>
            </a:r>
            <a:r>
              <a:rPr lang="nb-NO" sz="1200" kern="1200" baseline="0" dirty="0">
                <a:solidFill>
                  <a:schemeClr val="tx1"/>
                </a:solidFill>
                <a:effectLst/>
                <a:latin typeface="Arial" charset="0"/>
                <a:ea typeface="ＭＳ Ｐゴシック" pitchFamily="1" charset="-128"/>
                <a:cs typeface="+mn-cs"/>
              </a:rPr>
              <a:t> a </a:t>
            </a:r>
            <a:r>
              <a:rPr lang="en-GB" sz="1200" kern="1200" dirty="0">
                <a:solidFill>
                  <a:schemeClr val="tx1"/>
                </a:solidFill>
                <a:effectLst/>
                <a:latin typeface="Arial" charset="0"/>
                <a:ea typeface="ＭＳ Ｐゴシック" pitchFamily="1" charset="-128"/>
                <a:cs typeface="+mn-cs"/>
              </a:rPr>
              <a:t>Horizon scanning system that support planning, timeliness and relevance of joint HTA activities and to reduce unnecessary duplication of work.</a:t>
            </a:r>
            <a:br>
              <a:rPr lang="en-GB" sz="1200" kern="1200" dirty="0">
                <a:solidFill>
                  <a:schemeClr val="tx1"/>
                </a:solidFill>
                <a:effectLst/>
                <a:latin typeface="Arial" charset="0"/>
                <a:ea typeface="ＭＳ Ｐゴシック" pitchFamily="1" charset="-128"/>
                <a:cs typeface="+mn-cs"/>
              </a:rPr>
            </a:br>
            <a:r>
              <a:rPr lang="en-GB" sz="1200" kern="1200" dirty="0">
                <a:solidFill>
                  <a:schemeClr val="tx1"/>
                </a:solidFill>
                <a:effectLst/>
                <a:latin typeface="Arial" charset="0"/>
                <a:ea typeface="ＭＳ Ｐゴシック" pitchFamily="1" charset="-128"/>
                <a:cs typeface="+mn-cs"/>
              </a:rPr>
              <a:t/>
            </a:r>
            <a:br>
              <a:rPr lang="en-GB" sz="1200" kern="1200" dirty="0">
                <a:solidFill>
                  <a:schemeClr val="tx1"/>
                </a:solidFill>
                <a:effectLst/>
                <a:latin typeface="Arial" charset="0"/>
                <a:ea typeface="ＭＳ Ｐゴシック" pitchFamily="1" charset="-128"/>
                <a:cs typeface="+mn-cs"/>
              </a:rPr>
            </a:br>
            <a:endParaRPr lang="nb-NO"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Ideally a horizon scanning system should provide information for HTA activities along the product life cycle in order to assess «the disruptiveness» of a potential transformative technology.  The HS system should provide information to support HTA activities:</a:t>
            </a:r>
            <a:br>
              <a:rPr lang="en-GB" sz="1200" kern="1200" dirty="0">
                <a:solidFill>
                  <a:schemeClr val="tx1"/>
                </a:solidFill>
                <a:effectLst/>
                <a:latin typeface="Arial" charset="0"/>
                <a:ea typeface="ＭＳ Ｐゴシック" pitchFamily="1" charset="-128"/>
                <a:cs typeface="+mn-cs"/>
              </a:rPr>
            </a:br>
            <a:r>
              <a:rPr lang="en-GB" sz="1200" kern="1200" dirty="0">
                <a:solidFill>
                  <a:schemeClr val="tx1"/>
                </a:solidFill>
                <a:effectLst/>
                <a:latin typeface="Arial" charset="0"/>
                <a:ea typeface="ＭＳ Ｐゴシック" pitchFamily="1" charset="-128"/>
                <a:cs typeface="+mn-cs"/>
              </a:rPr>
              <a:t/>
            </a:r>
            <a:br>
              <a:rPr lang="en-GB" sz="1200" kern="1200" dirty="0">
                <a:solidFill>
                  <a:schemeClr val="tx1"/>
                </a:solidFill>
                <a:effectLst/>
                <a:latin typeface="Arial" charset="0"/>
                <a:ea typeface="ＭＳ Ｐゴシック" pitchFamily="1" charset="-128"/>
                <a:cs typeface="+mn-cs"/>
              </a:rPr>
            </a:br>
            <a:r>
              <a:rPr lang="en-GB" sz="1200" kern="1200" dirty="0">
                <a:solidFill>
                  <a:schemeClr val="tx1"/>
                </a:solidFill>
                <a:effectLst/>
                <a:latin typeface="Arial" charset="0"/>
                <a:ea typeface="ＭＳ Ｐゴシック" pitchFamily="1" charset="-128"/>
                <a:cs typeface="+mn-cs"/>
              </a:rPr>
              <a:t>Early (before the technology is available for broad use) </a:t>
            </a:r>
            <a:br>
              <a:rPr lang="en-GB" sz="1200" kern="1200" dirty="0">
                <a:solidFill>
                  <a:schemeClr val="tx1"/>
                </a:solidFill>
                <a:effectLst/>
                <a:latin typeface="Arial" charset="0"/>
                <a:ea typeface="ＭＳ Ｐゴシック" pitchFamily="1" charset="-128"/>
                <a:cs typeface="+mn-cs"/>
              </a:rPr>
            </a:br>
            <a:r>
              <a:rPr lang="en-GB" sz="1200" kern="1200" dirty="0">
                <a:solidFill>
                  <a:schemeClr val="tx1"/>
                </a:solidFill>
                <a:effectLst/>
                <a:latin typeface="Arial" charset="0"/>
                <a:ea typeface="ＭＳ Ｐゴシック" pitchFamily="1" charset="-128"/>
                <a:cs typeface="+mn-cs"/>
              </a:rPr>
              <a:t>Initial (when the technology becomes available)</a:t>
            </a:r>
            <a:br>
              <a:rPr lang="en-GB" sz="1200" kern="1200" dirty="0">
                <a:solidFill>
                  <a:schemeClr val="tx1"/>
                </a:solidFill>
                <a:effectLst/>
                <a:latin typeface="Arial" charset="0"/>
                <a:ea typeface="ＭＳ Ｐゴシック" pitchFamily="1" charset="-128"/>
                <a:cs typeface="+mn-cs"/>
              </a:rPr>
            </a:br>
            <a:r>
              <a:rPr lang="en-GB" sz="1200" kern="1200" dirty="0">
                <a:solidFill>
                  <a:schemeClr val="tx1"/>
                </a:solidFill>
                <a:effectLst/>
                <a:latin typeface="Arial" charset="0"/>
                <a:ea typeface="ＭＳ Ｐゴシック" pitchFamily="1" charset="-128"/>
                <a:cs typeface="+mn-cs"/>
              </a:rPr>
              <a:t>After introduction of the technology (the system should follow the technology to ensure re-assessment)</a:t>
            </a:r>
            <a:endParaRPr lang="nb-NO" sz="1200" kern="1200" dirty="0">
              <a:solidFill>
                <a:schemeClr val="tx1"/>
              </a:solidFill>
              <a:effectLst/>
              <a:latin typeface="Arial" charset="0"/>
              <a:ea typeface="ＭＳ Ｐゴシック" pitchFamily="1" charset="-128"/>
              <a:cs typeface="+mn-cs"/>
            </a:endParaRPr>
          </a:p>
          <a:p>
            <a:endParaRPr lang="fr-FR" dirty="0"/>
          </a:p>
        </p:txBody>
      </p:sp>
      <p:sp>
        <p:nvSpPr>
          <p:cNvPr id="4" name="Espace réservé du numéro de diapositive 3"/>
          <p:cNvSpPr>
            <a:spLocks noGrp="1"/>
          </p:cNvSpPr>
          <p:nvPr>
            <p:ph type="sldNum" sz="quarter" idx="10"/>
          </p:nvPr>
        </p:nvSpPr>
        <p:spPr/>
        <p:txBody>
          <a:bodyPr/>
          <a:lstStyle/>
          <a:p>
            <a:pPr>
              <a:defRPr/>
            </a:pPr>
            <a:fld id="{A438741F-2F83-4574-9734-E6626BD79B20}" type="slidenum">
              <a:rPr lang="fr-FR" altLang="fr-FR" smtClean="0"/>
              <a:pPr>
                <a:defRPr/>
              </a:pPr>
              <a:t>7</a:t>
            </a:fld>
            <a:endParaRPr lang="fr-FR" altLang="fr-FR"/>
          </a:p>
        </p:txBody>
      </p:sp>
    </p:spTree>
    <p:extLst>
      <p:ext uri="{BB962C8B-B14F-4D97-AF65-F5344CB8AC3E}">
        <p14:creationId xmlns:p14="http://schemas.microsoft.com/office/powerpoint/2010/main" val="131725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1" kern="1200" dirty="0">
                <a:solidFill>
                  <a:schemeClr val="tx1"/>
                </a:solidFill>
                <a:effectLst/>
                <a:latin typeface="Arial" charset="0"/>
                <a:ea typeface="ＭＳ Ｐゴシック" pitchFamily="1" charset="-128"/>
                <a:cs typeface="+mn-cs"/>
              </a:rPr>
              <a:t>Slide 7:</a:t>
            </a:r>
            <a:r>
              <a:rPr lang="en-GB" sz="1200" kern="1200" dirty="0">
                <a:solidFill>
                  <a:schemeClr val="tx1"/>
                </a:solidFill>
                <a:effectLst/>
                <a:latin typeface="Arial" charset="0"/>
                <a:ea typeface="ＭＳ Ｐゴシック" pitchFamily="1" charset="-128"/>
                <a:cs typeface="+mn-cs"/>
              </a:rPr>
              <a:t> The TISP recommendations will be shared for a stakeholder consultation which will include patient organisations, payers/decision makers, health care providers, regulators and industry. The consultation will take place in June and the recommendations will be piloted in this autumn.</a:t>
            </a:r>
            <a:endParaRPr lang="nb-NO" sz="1200" kern="1200" dirty="0">
              <a:solidFill>
                <a:schemeClr val="tx1"/>
              </a:solidFill>
              <a:effectLst/>
              <a:latin typeface="Arial" charset="0"/>
              <a:ea typeface="ＭＳ Ｐゴシック" pitchFamily="1" charset="-128"/>
              <a:cs typeface="+mn-cs"/>
            </a:endParaRPr>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8</a:t>
            </a:fld>
            <a:endParaRPr lang="fr-FR" altLang="fr-FR"/>
          </a:p>
        </p:txBody>
      </p:sp>
    </p:spTree>
    <p:extLst>
      <p:ext uri="{BB962C8B-B14F-4D97-AF65-F5344CB8AC3E}">
        <p14:creationId xmlns:p14="http://schemas.microsoft.com/office/powerpoint/2010/main" val="6742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The pilot </a:t>
            </a:r>
            <a:r>
              <a:rPr lang="nb-NO" sz="1200" dirty="0" err="1"/>
              <a:t>will</a:t>
            </a:r>
            <a:r>
              <a:rPr lang="nb-NO" sz="1200" dirty="0"/>
              <a:t> be </a:t>
            </a:r>
            <a:r>
              <a:rPr lang="nb-NO" sz="1200" dirty="0" err="1"/>
              <a:t>limited</a:t>
            </a:r>
            <a:r>
              <a:rPr lang="nb-NO" sz="1200" dirty="0"/>
              <a:t> to serve Joint and </a:t>
            </a:r>
            <a:r>
              <a:rPr lang="nb-NO" sz="1200" dirty="0" err="1"/>
              <a:t>collaborative</a:t>
            </a:r>
            <a:r>
              <a:rPr lang="nb-NO" sz="1200" dirty="0"/>
              <a:t> </a:t>
            </a:r>
            <a:r>
              <a:rPr lang="nb-NO" sz="1200" dirty="0" err="1"/>
              <a:t>assessments</a:t>
            </a:r>
            <a:r>
              <a:rPr lang="nb-NO" sz="1200" dirty="0"/>
              <a:t>  </a:t>
            </a:r>
            <a:r>
              <a:rPr lang="nb-NO" sz="1200" dirty="0" err="1"/>
              <a:t>of</a:t>
            </a:r>
            <a:r>
              <a:rPr lang="nb-NO" sz="1200" dirty="0"/>
              <a:t> </a:t>
            </a:r>
            <a:r>
              <a:rPr lang="nb-NO" sz="1200" dirty="0" err="1"/>
              <a:t>pharmaceuticals</a:t>
            </a:r>
            <a:r>
              <a:rPr lang="nb-NO" sz="1200" dirty="0"/>
              <a:t> and </a:t>
            </a:r>
            <a:r>
              <a:rPr lang="nb-NO" sz="1200" dirty="0" err="1"/>
              <a:t>medical</a:t>
            </a:r>
            <a:r>
              <a:rPr lang="nb-NO" sz="1200" dirty="0"/>
              <a:t> </a:t>
            </a:r>
            <a:r>
              <a:rPr lang="nb-NO" sz="1200" dirty="0" err="1"/>
              <a:t>devices</a:t>
            </a:r>
            <a:r>
              <a:rPr lang="nb-NO" sz="1200" dirty="0"/>
              <a:t>/</a:t>
            </a:r>
            <a:r>
              <a:rPr lang="nb-NO" sz="1200" dirty="0" err="1"/>
              <a:t>IVDs</a:t>
            </a:r>
            <a:r>
              <a:rPr lang="nb-NO"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dirty="0"/>
          </a:p>
          <a:p>
            <a:r>
              <a:rPr lang="en-GB" sz="1200" kern="1200" dirty="0">
                <a:solidFill>
                  <a:schemeClr val="tx1"/>
                </a:solidFill>
                <a:effectLst/>
                <a:latin typeface="Arial" charset="0"/>
                <a:ea typeface="ＭＳ Ｐゴシック" pitchFamily="1" charset="-128"/>
                <a:cs typeface="+mn-cs"/>
              </a:rPr>
              <a:t>This picture shows how we recommend the identification and selection process within </a:t>
            </a:r>
            <a:r>
              <a:rPr lang="en-GB" sz="1200" kern="1200" dirty="0" err="1">
                <a:solidFill>
                  <a:schemeClr val="tx1"/>
                </a:solidFill>
                <a:effectLst/>
                <a:latin typeface="Arial" charset="0"/>
                <a:ea typeface="ＭＳ Ｐゴシック" pitchFamily="1" charset="-128"/>
                <a:cs typeface="+mn-cs"/>
              </a:rPr>
              <a:t>eunethta</a:t>
            </a:r>
            <a:r>
              <a:rPr lang="en-GB" sz="1200" kern="1200" dirty="0">
                <a:solidFill>
                  <a:schemeClr val="tx1"/>
                </a:solidFill>
                <a:effectLst/>
                <a:latin typeface="Arial" charset="0"/>
                <a:ea typeface="ＭＳ Ｐゴシック" pitchFamily="1" charset="-128"/>
                <a:cs typeface="+mn-cs"/>
              </a:rPr>
              <a:t>.</a:t>
            </a:r>
            <a:endParaRPr lang="nb-NO" sz="1200" kern="1200" dirty="0">
              <a:solidFill>
                <a:schemeClr val="tx1"/>
              </a:solidFill>
              <a:effectLst/>
              <a:latin typeface="Arial" charset="0"/>
              <a:ea typeface="ＭＳ Ｐゴシック" pitchFamily="1" charset="-128"/>
              <a:cs typeface="+mn-cs"/>
            </a:endParaRPr>
          </a:p>
          <a:p>
            <a:r>
              <a:rPr lang="en-GB" sz="1200" kern="1200" dirty="0" err="1">
                <a:solidFill>
                  <a:schemeClr val="tx1"/>
                </a:solidFill>
                <a:effectLst/>
                <a:latin typeface="Arial" charset="0"/>
                <a:ea typeface="ＭＳ Ｐゴシック" pitchFamily="1" charset="-128"/>
                <a:cs typeface="+mn-cs"/>
              </a:rPr>
              <a:t>Vil</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nevne</a:t>
            </a:r>
            <a:r>
              <a:rPr lang="en-GB" sz="1200" kern="1200" dirty="0">
                <a:solidFill>
                  <a:schemeClr val="tx1"/>
                </a:solidFill>
                <a:effectLst/>
                <a:latin typeface="Arial" charset="0"/>
                <a:ea typeface="ＭＳ Ｐゴシック" pitchFamily="1" charset="-128"/>
                <a:cs typeface="+mn-cs"/>
              </a:rPr>
              <a:t> identification sources + sources </a:t>
            </a:r>
            <a:r>
              <a:rPr lang="en-GB" sz="1200" kern="1200" dirty="0" err="1">
                <a:solidFill>
                  <a:schemeClr val="tx1"/>
                </a:solidFill>
                <a:effectLst/>
                <a:latin typeface="Arial" charset="0"/>
                <a:ea typeface="ＭＳ Ｐゴシック" pitchFamily="1" charset="-128"/>
                <a:cs typeface="+mn-cs"/>
              </a:rPr>
              <a:t>fra</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tabellen</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som</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er</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tenkt</a:t>
            </a:r>
            <a:r>
              <a:rPr lang="en-GB" sz="1200" kern="1200" dirty="0">
                <a:solidFill>
                  <a:schemeClr val="tx1"/>
                </a:solidFill>
                <a:effectLst/>
                <a:latin typeface="Arial" charset="0"/>
                <a:ea typeface="ＭＳ Ｐゴシック" pitchFamily="1" charset="-128"/>
                <a:cs typeface="+mn-cs"/>
              </a:rPr>
              <a:t> </a:t>
            </a:r>
            <a:r>
              <a:rPr lang="en-GB" sz="1200" kern="1200" dirty="0" err="1">
                <a:solidFill>
                  <a:schemeClr val="tx1"/>
                </a:solidFill>
                <a:effectLst/>
                <a:latin typeface="Arial" charset="0"/>
                <a:ea typeface="ＭＳ Ｐゴシック" pitchFamily="1" charset="-128"/>
                <a:cs typeface="+mn-cs"/>
              </a:rPr>
              <a:t>brukt</a:t>
            </a:r>
            <a:r>
              <a:rPr lang="en-GB" sz="1200" kern="1200" dirty="0">
                <a:solidFill>
                  <a:schemeClr val="tx1"/>
                </a:solidFill>
                <a:effectLst/>
                <a:latin typeface="Arial" charset="0"/>
                <a:ea typeface="ＭＳ Ｐゴシック" pitchFamily="1" charset="-128"/>
                <a:cs typeface="+mn-cs"/>
              </a:rPr>
              <a:t> post 2020</a:t>
            </a:r>
            <a:endParaRPr lang="nb-NO"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 </a:t>
            </a:r>
            <a:endParaRPr lang="nb-NO"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Selection criteria for the pilot: pharmaceuticals for joint assessment in accordance with the EU proposal (medicinal products undergoing central marketing authorisation procedure) og innovative devices or IVDs for assessments within WP4 (those of relevance to our partners)</a:t>
            </a:r>
            <a:endParaRPr lang="nb-NO" sz="1200"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pitchFamily="1" charset="-128"/>
                <a:cs typeface="+mn-cs"/>
              </a:rPr>
              <a:t>Selection criteria for Devices will be broader than the EU-proposal with regard to timeline (both initial assessment and re-assessment ( that is JA and CA)) will be within the scope of the pilot (and is within the scope of WP4 OT)</a:t>
            </a:r>
            <a:endParaRPr lang="nb-NO" sz="1200"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A438741F-2F83-4574-9734-E6626BD79B20}" type="slidenum">
              <a:rPr lang="fr-FR" altLang="fr-FR" smtClean="0"/>
              <a:pPr>
                <a:defRPr/>
              </a:pPr>
              <a:t>9</a:t>
            </a:fld>
            <a:endParaRPr lang="fr-FR" altLang="fr-FR"/>
          </a:p>
        </p:txBody>
      </p:sp>
    </p:spTree>
    <p:extLst>
      <p:ext uri="{BB962C8B-B14F-4D97-AF65-F5344CB8AC3E}">
        <p14:creationId xmlns:p14="http://schemas.microsoft.com/office/powerpoint/2010/main" val="32501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050"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1"/>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a:t>
            </a:r>
            <a:br>
              <a:rPr lang="en-GB" sz="900">
                <a:solidFill>
                  <a:srgbClr val="505050"/>
                </a:solidFill>
                <a:ea typeface="+mn-ea"/>
                <a:cs typeface="Arial" pitchFamily="34" charset="0"/>
              </a:rPr>
            </a:br>
            <a:r>
              <a:rPr lang="en-GB" sz="900">
                <a:solidFill>
                  <a:srgbClr val="505050"/>
                </a:solidFill>
                <a:ea typeface="+mn-ea"/>
                <a:cs typeface="Arial" pitchFamily="34" charset="0"/>
              </a:rPr>
              <a:t> 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26" name="Footer Placeholder 25"/>
          <p:cNvSpPr>
            <a:spLocks noGrp="1"/>
          </p:cNvSpPr>
          <p:nvPr>
            <p:ph type="ftr" sz="quarter" idx="11"/>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7" name="Slide Number Placeholder 26"/>
          <p:cNvSpPr>
            <a:spLocks noGrp="1"/>
          </p:cNvSpPr>
          <p:nvPr>
            <p:ph type="sldNum" sz="quarter" idx="12"/>
          </p:nvPr>
        </p:nvSpPr>
        <p:spPr>
          <a:xfrm>
            <a:off x="7993070" y="6943004"/>
            <a:ext cx="611187" cy="122400"/>
          </a:xfrm>
        </p:spPr>
        <p:txBody>
          <a:bodyPr/>
          <a:lstStyle>
            <a:lvl1pPr>
              <a:defRPr>
                <a:solidFill>
                  <a:schemeClr val="bg2"/>
                </a:solidFill>
              </a:defRPr>
            </a:lvl1pPr>
          </a:lstStyle>
          <a:p>
            <a:fld id="{B189E325-6888-428C-817F-D5A313AE2A95}" type="slidenum">
              <a:rPr lang="en-GB" smtClean="0">
                <a:solidFill>
                  <a:srgbClr val="C0C0C0"/>
                </a:solidFill>
              </a:rPr>
              <a:pPr/>
              <a:t>‹Nr.›</a:t>
            </a:fld>
            <a:endParaRPr lang="en-GB" dirty="0">
              <a:solidFill>
                <a:srgbClr val="C0C0C0"/>
              </a:solidFill>
            </a:endParaRPr>
          </a:p>
        </p:txBody>
      </p:sp>
      <p:sp>
        <p:nvSpPr>
          <p:cNvPr id="28" name="Date Placeholder 27"/>
          <p:cNvSpPr>
            <a:spLocks noGrp="1"/>
          </p:cNvSpPr>
          <p:nvPr>
            <p:ph type="dt" sz="half" idx="13"/>
          </p:nvPr>
        </p:nvSpPr>
        <p:spPr>
          <a:xfrm>
            <a:off x="550807" y="5000400"/>
            <a:ext cx="7442263" cy="300808"/>
          </a:xfrm>
        </p:spPr>
        <p:txBody>
          <a:bodyPr/>
          <a:lstStyle>
            <a:lvl1pPr algn="l">
              <a:defRPr sz="1400">
                <a:solidFill>
                  <a:schemeClr val="bg1"/>
                </a:solidFill>
              </a:defRPr>
            </a:lvl1pPr>
          </a:lstStyle>
          <a:p>
            <a:fld id="{AEB76252-07B6-4F6F-9426-3676CC084BDD}" type="datetime4">
              <a:rPr lang="en-US" smtClean="0">
                <a:solidFill>
                  <a:prstClr val="white"/>
                </a:solidFill>
              </a:rPr>
              <a:pPr/>
              <a:t>May 25, 2018</a:t>
            </a:fld>
            <a:endParaRPr lang="en-GB">
              <a:solidFill>
                <a:prstClr val="white"/>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5254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5" name="Date Placeholder 4"/>
          <p:cNvSpPr>
            <a:spLocks noGrp="1"/>
          </p:cNvSpPr>
          <p:nvPr>
            <p:ph type="dt" sz="half" idx="14"/>
          </p:nvPr>
        </p:nvSpPr>
        <p:spPr/>
        <p:txBody>
          <a:bodyPr/>
          <a:lstStyle/>
          <a:p>
            <a:fld id="{75077E6C-83F4-4E81-B696-A3C4D6E4C43F}" type="datetime4">
              <a:rPr lang="en-US" smtClean="0"/>
              <a:pPr/>
              <a:t>May 25, 2018</a:t>
            </a:fld>
            <a:endParaRPr lang="en-GB"/>
          </a:p>
        </p:txBody>
      </p:sp>
      <p:sp>
        <p:nvSpPr>
          <p:cNvPr id="8" name="Footer Placeholder 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0" name="Slide Number Placeholder 9"/>
          <p:cNvSpPr>
            <a:spLocks noGrp="1"/>
          </p:cNvSpPr>
          <p:nvPr>
            <p:ph type="sldNum" sz="quarter" idx="16"/>
          </p:nvPr>
        </p:nvSpPr>
        <p:spPr/>
        <p:txBody>
          <a:bodyPr/>
          <a:lstStyle/>
          <a:p>
            <a:fld id="{1E4993A5-71AC-4FC9-BA31-3E15C92EC108}" type="slidenum">
              <a:rPr lang="en-GB" smtClean="0"/>
              <a:pPr/>
              <a:t>‹Nr.›</a:t>
            </a:fld>
            <a:endParaRPr lang="en-GB" dirty="0"/>
          </a:p>
        </p:txBody>
      </p:sp>
      <p:sp>
        <p:nvSpPr>
          <p:cNvPr id="12" name="Text Placeholder 7"/>
          <p:cNvSpPr>
            <a:spLocks noGrp="1"/>
          </p:cNvSpPr>
          <p:nvPr>
            <p:ph type="body" sz="quarter" idx="17"/>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2251085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dirty="0"/>
              <a:t>Click to edit Master text styles</a:t>
            </a:r>
          </a:p>
        </p:txBody>
      </p:sp>
      <p:sp>
        <p:nvSpPr>
          <p:cNvPr id="9" name="Footer Placeholder 25"/>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0" name="Slide Number Placeholder 26"/>
          <p:cNvSpPr>
            <a:spLocks noGrp="1"/>
          </p:cNvSpPr>
          <p:nvPr>
            <p:ph type="sldNum" sz="quarter" idx="19"/>
          </p:nvPr>
        </p:nvSpPr>
        <p:spPr>
          <a:xfrm>
            <a:off x="7993071" y="6943730"/>
            <a:ext cx="611187" cy="122239"/>
          </a:xfrm>
        </p:spPr>
        <p:txBody>
          <a:bodyPr/>
          <a:lstStyle>
            <a:lvl1pPr>
              <a:defRPr smtClean="0">
                <a:solidFill>
                  <a:schemeClr val="bg2"/>
                </a:solidFill>
              </a:defRPr>
            </a:lvl1pPr>
          </a:lstStyle>
          <a:p>
            <a:pPr>
              <a:defRPr/>
            </a:pPr>
            <a:fld id="{8DF6A3A8-FA8D-4A9C-857D-B4FC0E7EC514}"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850300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Footer Placeholder 5"/>
          <p:cNvSpPr>
            <a:spLocks noGrp="1"/>
          </p:cNvSpPr>
          <p:nvPr>
            <p:ph type="ftr" sz="quarter" idx="19"/>
          </p:nvPr>
        </p:nvSpPr>
        <p:spPr/>
        <p:txBody>
          <a:bodyPr/>
          <a:lstStyle>
            <a:lvl1pPr>
              <a:defRPr smtClean="0">
                <a:solidFill>
                  <a:schemeClr val="bg2"/>
                </a:solidFill>
              </a:defRPr>
            </a:lvl1pPr>
          </a:lstStyle>
          <a:p>
            <a:pPr>
              <a:defRPr/>
            </a:pPr>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6"/>
          <p:cNvSpPr>
            <a:spLocks noGrp="1"/>
          </p:cNvSpPr>
          <p:nvPr>
            <p:ph type="sldNum" sz="quarter" idx="20"/>
          </p:nvPr>
        </p:nvSpPr>
        <p:spPr>
          <a:xfrm>
            <a:off x="7993071" y="6943730"/>
            <a:ext cx="611187" cy="122239"/>
          </a:xfrm>
        </p:spPr>
        <p:txBody>
          <a:bodyPr/>
          <a:lstStyle>
            <a:lvl1pPr>
              <a:defRPr smtClean="0">
                <a:solidFill>
                  <a:schemeClr val="bg2"/>
                </a:solidFill>
              </a:defRPr>
            </a:lvl1pPr>
          </a:lstStyle>
          <a:p>
            <a:pPr>
              <a:defRPr/>
            </a:pPr>
            <a:fld id="{782FF9BC-FBDE-422B-92B3-59C68B8727A4}"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1700079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cs typeface="Arial" pitchFamily="34" charset="0"/>
              </a:rPr>
              <a:t>of text</a:t>
            </a: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18"/>
          <p:cNvSpPr>
            <a:spLocks noGrp="1"/>
          </p:cNvSpPr>
          <p:nvPr>
            <p:ph type="sldNum" sz="quarter" idx="19"/>
          </p:nvPr>
        </p:nvSpPr>
        <p:spPr>
          <a:xfrm>
            <a:off x="8604250" y="7123116"/>
            <a:ext cx="539750" cy="122237"/>
          </a:xfrm>
        </p:spPr>
        <p:txBody>
          <a:bodyPr/>
          <a:lstStyle>
            <a:lvl1pPr>
              <a:defRPr smtClean="0">
                <a:solidFill>
                  <a:schemeClr val="bg2"/>
                </a:solidFill>
              </a:defRPr>
            </a:lvl1pPr>
          </a:lstStyle>
          <a:p>
            <a:pPr>
              <a:defRPr/>
            </a:pPr>
            <a:fld id="{2A414CC2-0F49-4010-BD47-207DBF8BDF1A}"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14740731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Slide Number Placeholder 5"/>
          <p:cNvSpPr>
            <a:spLocks noGrp="1"/>
          </p:cNvSpPr>
          <p:nvPr>
            <p:ph type="sldNum" sz="quarter" idx="16"/>
          </p:nvPr>
        </p:nvSpPr>
        <p:spPr/>
        <p:txBody>
          <a:bodyPr/>
          <a:lstStyle>
            <a:lvl1pPr>
              <a:defRPr/>
            </a:lvl1pPr>
          </a:lstStyle>
          <a:p>
            <a:pPr>
              <a:defRPr/>
            </a:pPr>
            <a:fld id="{60C081E1-9D3E-4AD8-B22F-5F690D45EB75}" type="slidenum">
              <a:rPr lang="en-GB"/>
              <a:pPr>
                <a:defRPr/>
              </a:pPr>
              <a:t>‹Nr.›</a:t>
            </a:fld>
            <a:endParaRPr lang="en-GB" dirty="0"/>
          </a:p>
        </p:txBody>
      </p:sp>
      <p:sp>
        <p:nvSpPr>
          <p:cNvPr id="6"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25128042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6"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7" name="Group 27"/>
          <p:cNvGrpSpPr>
            <a:grpSpLocks/>
          </p:cNvGrpSpPr>
          <p:nvPr userDrawn="1"/>
        </p:nvGrpSpPr>
        <p:grpSpPr bwMode="auto">
          <a:xfrm>
            <a:off x="-871538" y="2627318"/>
            <a:ext cx="733425" cy="225425"/>
            <a:chOff x="-1044146" y="2739466"/>
            <a:chExt cx="922906" cy="282831"/>
          </a:xfrm>
        </p:grpSpPr>
        <p:pic>
          <p:nvPicPr>
            <p:cNvPr id="8"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3450"/>
              <a:ext cx="922906" cy="278850"/>
              <a:chOff x="-1055483" y="2740022"/>
              <a:chExt cx="934243" cy="282275"/>
            </a:xfrm>
          </p:grpSpPr>
          <p:pic>
            <p:nvPicPr>
              <p:cNvPr id="11"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Footer Placeholder 2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27"/>
          <p:cNvSpPr>
            <a:spLocks noGrp="1"/>
          </p:cNvSpPr>
          <p:nvPr>
            <p:ph type="sldNum" sz="quarter" idx="20"/>
          </p:nvPr>
        </p:nvSpPr>
        <p:spPr/>
        <p:txBody>
          <a:bodyPr/>
          <a:lstStyle>
            <a:lvl1pPr>
              <a:defRPr/>
            </a:lvl1pPr>
          </a:lstStyle>
          <a:p>
            <a:pPr>
              <a:defRPr/>
            </a:pPr>
            <a:fld id="{DECCAE4F-D48C-468D-B6E6-5C917C48645D}" type="slidenum">
              <a:rPr lang="en-GB"/>
              <a:pPr>
                <a:defRPr/>
              </a:pPr>
              <a:t>‹Nr.›</a:t>
            </a:fld>
            <a:endParaRPr lang="en-GB" dirty="0"/>
          </a:p>
        </p:txBody>
      </p:sp>
    </p:spTree>
    <p:extLst>
      <p:ext uri="{BB962C8B-B14F-4D97-AF65-F5344CB8AC3E}">
        <p14:creationId xmlns:p14="http://schemas.microsoft.com/office/powerpoint/2010/main" val="1294832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175737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2" name="Title 1"/>
          <p:cNvSpPr>
            <a:spLocks noGrp="1"/>
          </p:cNvSpPr>
          <p:nvPr>
            <p:ph type="title"/>
          </p:nvPr>
        </p:nvSpPr>
        <p:spPr>
          <a:xfrm>
            <a:off x="539550" y="1757369"/>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9" name="Text Placeholder 8"/>
          <p:cNvSpPr>
            <a:spLocks noGrp="1"/>
          </p:cNvSpPr>
          <p:nvPr>
            <p:ph type="body" sz="quarter" idx="12"/>
          </p:nvPr>
        </p:nvSpPr>
        <p:spPr>
          <a:xfrm>
            <a:off x="539750" y="3726003"/>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4" name="Text Placeholder 7"/>
          <p:cNvSpPr>
            <a:spLocks noGrp="1"/>
          </p:cNvSpPr>
          <p:nvPr>
            <p:ph type="body" sz="quarter" idx="14"/>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3"/>
          <p:cNvSpPr>
            <a:spLocks noGrp="1"/>
          </p:cNvSpPr>
          <p:nvPr>
            <p:ph type="sldNum" sz="quarter" idx="16"/>
          </p:nvPr>
        </p:nvSpPr>
        <p:spPr/>
        <p:txBody>
          <a:bodyPr/>
          <a:lstStyle>
            <a:lvl1pPr>
              <a:defRPr/>
            </a:lvl1pPr>
          </a:lstStyle>
          <a:p>
            <a:pPr>
              <a:defRPr/>
            </a:pPr>
            <a:fld id="{0763BE2C-22F8-4581-B646-75DB1B6929AF}" type="slidenum">
              <a:rPr lang="en-GB"/>
              <a:pPr>
                <a:defRPr/>
              </a:pPr>
              <a:t>‹Nr.›</a:t>
            </a:fld>
            <a:endParaRPr lang="en-GB" dirty="0"/>
          </a:p>
        </p:txBody>
      </p:sp>
      <p:sp>
        <p:nvSpPr>
          <p:cNvPr id="11" name="Footer Placeholder 11"/>
          <p:cNvSpPr>
            <a:spLocks noGrp="1"/>
          </p:cNvSpPr>
          <p:nvPr>
            <p:ph type="ftr" sz="quarter" idx="17"/>
          </p:nvPr>
        </p:nvSpPr>
        <p:spPr>
          <a:xfrm>
            <a:off x="1619250" y="7159630"/>
            <a:ext cx="4248150" cy="122239"/>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208363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6"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7" name="Group 27"/>
          <p:cNvGrpSpPr>
            <a:grpSpLocks/>
          </p:cNvGrpSpPr>
          <p:nvPr userDrawn="1"/>
        </p:nvGrpSpPr>
        <p:grpSpPr bwMode="auto">
          <a:xfrm>
            <a:off x="-871538" y="2627318"/>
            <a:ext cx="733425" cy="225425"/>
            <a:chOff x="-1044146" y="2739466"/>
            <a:chExt cx="922906" cy="282831"/>
          </a:xfrm>
        </p:grpSpPr>
        <p:pic>
          <p:nvPicPr>
            <p:cNvPr id="8"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3450"/>
              <a:ext cx="922906" cy="278850"/>
              <a:chOff x="-1055483" y="2740022"/>
              <a:chExt cx="934243" cy="282275"/>
            </a:xfrm>
          </p:grpSpPr>
          <p:pic>
            <p:nvPicPr>
              <p:cNvPr id="11"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11"/>
          <p:cNvSpPr>
            <a:spLocks noGrp="1"/>
          </p:cNvSpPr>
          <p:nvPr>
            <p:ph type="sldNum" sz="quarter" idx="20"/>
          </p:nvPr>
        </p:nvSpPr>
        <p:spPr/>
        <p:txBody>
          <a:bodyPr/>
          <a:lstStyle>
            <a:lvl1pPr>
              <a:defRPr/>
            </a:lvl1pPr>
          </a:lstStyle>
          <a:p>
            <a:pPr>
              <a:defRPr/>
            </a:pPr>
            <a:fld id="{285F6D35-95C7-4456-B457-0E60813D19B7}" type="slidenum">
              <a:rPr lang="en-GB"/>
              <a:pPr>
                <a:defRPr/>
              </a:pPr>
              <a:t>‹Nr.›</a:t>
            </a:fld>
            <a:endParaRPr lang="en-GB" dirty="0"/>
          </a:p>
        </p:txBody>
      </p:sp>
    </p:spTree>
    <p:extLst>
      <p:ext uri="{BB962C8B-B14F-4D97-AF65-F5344CB8AC3E}">
        <p14:creationId xmlns:p14="http://schemas.microsoft.com/office/powerpoint/2010/main" val="8563574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7" name="Text Box 28"/>
          <p:cNvSpPr txBox="1">
            <a:spLocks noChangeArrowheads="1"/>
          </p:cNvSpPr>
          <p:nvPr userDrawn="1"/>
        </p:nvSpPr>
        <p:spPr bwMode="auto">
          <a:xfrm>
            <a:off x="-1733550" y="1770067"/>
            <a:ext cx="1595437" cy="2285241"/>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rPr>
              <a:t>Insert picture by clicking </a:t>
            </a:r>
            <a:br>
              <a:rPr lang="en-GB" sz="900" noProof="1">
                <a:solidFill>
                  <a:srgbClr val="505050"/>
                </a:solidFill>
              </a:rPr>
            </a:br>
            <a:r>
              <a:rPr lang="en-GB" sz="900" noProof="1">
                <a:solidFill>
                  <a:srgbClr val="505050"/>
                </a:solidFill>
              </a:rPr>
              <a:t>the picture icon </a:t>
            </a:r>
            <a:br>
              <a:rPr lang="en-GB" sz="900" noProof="1">
                <a:solidFill>
                  <a:srgbClr val="505050"/>
                </a:solidFill>
              </a:rPr>
            </a:br>
            <a:r>
              <a:rPr lang="en-GB" sz="900" noProof="1">
                <a:solidFill>
                  <a:srgbClr val="505050"/>
                </a:solidFill>
              </a:rPr>
              <a:t>Pan and Zoom picture while picture is active, </a:t>
            </a:r>
            <a:br>
              <a:rPr lang="en-GB" sz="900" noProof="1">
                <a:solidFill>
                  <a:srgbClr val="505050"/>
                </a:solidFill>
              </a:rPr>
            </a:br>
            <a:r>
              <a:rPr lang="en-GB" sz="900" noProof="1">
                <a:solidFill>
                  <a:srgbClr val="505050"/>
                </a:solidFill>
              </a:rPr>
              <a:t>using ‘Crop’ in </a:t>
            </a:r>
            <a:br>
              <a:rPr lang="en-GB" sz="900" noProof="1">
                <a:solidFill>
                  <a:srgbClr val="505050"/>
                </a:solidFill>
              </a:rPr>
            </a:br>
            <a:r>
              <a:rPr lang="en-GB" sz="900" noProof="1">
                <a:solidFill>
                  <a:srgbClr val="505050"/>
                </a:solidFill>
              </a:rPr>
              <a:t>Picture Tools</a:t>
            </a:r>
            <a:br>
              <a:rPr lang="en-GB" sz="900" noProof="1">
                <a:solidFill>
                  <a:srgbClr val="505050"/>
                </a:solidFill>
              </a:rPr>
            </a:br>
            <a:r>
              <a:rPr lang="en-GB" sz="900" noProof="1">
                <a:solidFill>
                  <a:srgbClr val="505050"/>
                </a:solidFill>
              </a:rPr>
              <a:t>from the Top menu</a:t>
            </a:r>
          </a:p>
        </p:txBody>
      </p:sp>
      <p:grpSp>
        <p:nvGrpSpPr>
          <p:cNvPr id="8" name="Group 27"/>
          <p:cNvGrpSpPr>
            <a:grpSpLocks/>
          </p:cNvGrpSpPr>
          <p:nvPr userDrawn="1"/>
        </p:nvGrpSpPr>
        <p:grpSpPr bwMode="auto">
          <a:xfrm>
            <a:off x="-871538" y="2627318"/>
            <a:ext cx="733425" cy="225425"/>
            <a:chOff x="-1044146" y="2739466"/>
            <a:chExt cx="922906" cy="282831"/>
          </a:xfrm>
        </p:grpSpPr>
        <p:pic>
          <p:nvPicPr>
            <p:cNvPr id="10"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3450"/>
              <a:ext cx="922906" cy="278850"/>
              <a:chOff x="-1055483" y="2740022"/>
              <a:chExt cx="934243" cy="282275"/>
            </a:xfrm>
          </p:grpSpPr>
          <p:pic>
            <p:nvPicPr>
              <p:cNvPr id="12"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Picture Placeholder 4"/>
          <p:cNvSpPr>
            <a:spLocks noGrp="1"/>
          </p:cNvSpPr>
          <p:nvPr>
            <p:ph type="pic" sz="quarter" idx="14"/>
          </p:nvPr>
        </p:nvSpPr>
        <p:spPr>
          <a:xfrm>
            <a:off x="4716470" y="1793879"/>
            <a:ext cx="3887787" cy="4248151"/>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6B2EC8CB-A3FB-49C0-8B9D-DCC7B6D4F30D}" type="datetime4">
              <a:rPr lang="en-US" sz="1800">
                <a:solidFill>
                  <a:srgbClr val="505050"/>
                </a:solidFill>
              </a:rPr>
              <a:pPr eaLnBrk="1" hangingPunct="1">
                <a:defRPr/>
              </a:pPr>
              <a:t>May 25, 2018</a:t>
            </a:fld>
            <a:endParaRPr lang="en-GB" sz="1800">
              <a:solidFill>
                <a:srgbClr val="505050"/>
              </a:solidFill>
            </a:endParaRPr>
          </a:p>
        </p:txBody>
      </p:sp>
      <p:sp>
        <p:nvSpPr>
          <p:cNvPr id="17" name="Slide Number Placeholder 5"/>
          <p:cNvSpPr>
            <a:spLocks noGrp="1"/>
          </p:cNvSpPr>
          <p:nvPr>
            <p:ph type="sldNum" sz="quarter" idx="18"/>
          </p:nvPr>
        </p:nvSpPr>
        <p:spPr/>
        <p:txBody>
          <a:bodyPr/>
          <a:lstStyle>
            <a:lvl1pPr>
              <a:defRPr/>
            </a:lvl1pPr>
          </a:lstStyle>
          <a:p>
            <a:pPr>
              <a:defRPr/>
            </a:pPr>
            <a:fld id="{F47362B9-E233-46C5-AB30-6A7C70BFAC8F}" type="slidenum">
              <a:rPr lang="en-GB"/>
              <a:pPr>
                <a:defRPr/>
              </a:pPr>
              <a:t>‹Nr.›</a:t>
            </a:fld>
            <a:endParaRPr lang="en-GB"/>
          </a:p>
        </p:txBody>
      </p:sp>
      <p:sp>
        <p:nvSpPr>
          <p:cNvPr id="18"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2525680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7" name="Text Box 28"/>
          <p:cNvSpPr txBox="1">
            <a:spLocks noChangeArrowheads="1"/>
          </p:cNvSpPr>
          <p:nvPr userDrawn="1"/>
        </p:nvSpPr>
        <p:spPr bwMode="auto">
          <a:xfrm>
            <a:off x="-1733550" y="1770067"/>
            <a:ext cx="1595437" cy="2285241"/>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latin typeface="Arial"/>
              </a:rPr>
              <a:t>Insert picture by clicking </a:t>
            </a:r>
            <a:br>
              <a:rPr lang="en-GB" sz="900" noProof="1">
                <a:solidFill>
                  <a:srgbClr val="505050"/>
                </a:solidFill>
                <a:latin typeface="Arial"/>
              </a:rPr>
            </a:br>
            <a:r>
              <a:rPr lang="en-GB" sz="900" noProof="1">
                <a:solidFill>
                  <a:srgbClr val="505050"/>
                </a:solidFill>
                <a:latin typeface="Arial"/>
              </a:rPr>
              <a:t>the picture icon </a:t>
            </a:r>
            <a:br>
              <a:rPr lang="en-GB" sz="900" noProof="1">
                <a:solidFill>
                  <a:srgbClr val="505050"/>
                </a:solidFill>
                <a:latin typeface="Arial"/>
              </a:rPr>
            </a:br>
            <a:r>
              <a:rPr lang="en-GB" sz="900" noProof="1">
                <a:solidFill>
                  <a:srgbClr val="505050"/>
                </a:solidFill>
                <a:latin typeface="Arial"/>
              </a:rPr>
              <a:t>Pan and Zoom picture while picture is active, </a:t>
            </a:r>
            <a:br>
              <a:rPr lang="en-GB" sz="900" noProof="1">
                <a:solidFill>
                  <a:srgbClr val="505050"/>
                </a:solidFill>
                <a:latin typeface="Arial"/>
              </a:rPr>
            </a:br>
            <a:r>
              <a:rPr lang="en-GB" sz="900" noProof="1">
                <a:solidFill>
                  <a:srgbClr val="505050"/>
                </a:solidFill>
                <a:latin typeface="Arial"/>
              </a:rPr>
              <a:t>using ‘Crop’ in </a:t>
            </a:r>
            <a:br>
              <a:rPr lang="en-GB" sz="900" noProof="1">
                <a:solidFill>
                  <a:srgbClr val="505050"/>
                </a:solidFill>
                <a:latin typeface="Arial"/>
              </a:rPr>
            </a:br>
            <a:r>
              <a:rPr lang="en-GB" sz="900" noProof="1">
                <a:solidFill>
                  <a:srgbClr val="505050"/>
                </a:solidFill>
                <a:latin typeface="Arial"/>
              </a:rPr>
              <a:t>Picture Tools</a:t>
            </a:r>
            <a:br>
              <a:rPr lang="en-GB" sz="900" noProof="1">
                <a:solidFill>
                  <a:srgbClr val="505050"/>
                </a:solidFill>
                <a:latin typeface="Arial"/>
              </a:rPr>
            </a:br>
            <a:r>
              <a:rPr lang="en-GB" sz="900" noProof="1">
                <a:solidFill>
                  <a:srgbClr val="505050"/>
                </a:solidFill>
                <a:latin typeface="Arial"/>
              </a:rPr>
              <a:t>from the Top menu</a:t>
            </a:r>
          </a:p>
        </p:txBody>
      </p:sp>
      <p:grpSp>
        <p:nvGrpSpPr>
          <p:cNvPr id="8" name="Group 27"/>
          <p:cNvGrpSpPr>
            <a:grpSpLocks/>
          </p:cNvGrpSpPr>
          <p:nvPr userDrawn="1"/>
        </p:nvGrpSpPr>
        <p:grpSpPr bwMode="auto">
          <a:xfrm>
            <a:off x="-871538" y="2627318"/>
            <a:ext cx="733425" cy="225425"/>
            <a:chOff x="-1044146" y="2739466"/>
            <a:chExt cx="922906" cy="282831"/>
          </a:xfrm>
        </p:grpSpPr>
        <p:pic>
          <p:nvPicPr>
            <p:cNvPr id="10"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3450"/>
              <a:ext cx="922906" cy="278850"/>
              <a:chOff x="-1055483" y="2740022"/>
              <a:chExt cx="934243" cy="282275"/>
            </a:xfrm>
          </p:grpSpPr>
          <p:pic>
            <p:nvPicPr>
              <p:cNvPr id="12"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4719095"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Picture Placeholder 4"/>
          <p:cNvSpPr>
            <a:spLocks noGrp="1"/>
          </p:cNvSpPr>
          <p:nvPr>
            <p:ph type="pic" sz="quarter" idx="14"/>
          </p:nvPr>
        </p:nvSpPr>
        <p:spPr>
          <a:xfrm>
            <a:off x="539757" y="1793879"/>
            <a:ext cx="3887787" cy="4248151"/>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D95C1AF9-1685-4AA1-A516-AB2D1CAB24BE}" type="datetime4">
              <a:rPr lang="en-US" sz="1800">
                <a:solidFill>
                  <a:srgbClr val="505050"/>
                </a:solidFill>
              </a:rPr>
              <a:pPr eaLnBrk="1" hangingPunct="1">
                <a:defRPr/>
              </a:pPr>
              <a:t>May 25, 2018</a:t>
            </a:fld>
            <a:endParaRPr lang="en-GB" sz="1800">
              <a:solidFill>
                <a:srgbClr val="505050"/>
              </a:solidFill>
            </a:endParaRPr>
          </a:p>
        </p:txBody>
      </p:sp>
      <p:sp>
        <p:nvSpPr>
          <p:cNvPr id="17" name="Slide Number Placeholder 5"/>
          <p:cNvSpPr>
            <a:spLocks noGrp="1"/>
          </p:cNvSpPr>
          <p:nvPr>
            <p:ph type="sldNum" sz="quarter" idx="18"/>
          </p:nvPr>
        </p:nvSpPr>
        <p:spPr/>
        <p:txBody>
          <a:bodyPr/>
          <a:lstStyle>
            <a:lvl1pPr>
              <a:defRPr/>
            </a:lvl1pPr>
          </a:lstStyle>
          <a:p>
            <a:pPr>
              <a:defRPr/>
            </a:pPr>
            <a:fld id="{61BDECCE-2270-48C3-BA01-8A32A8DA154D}" type="slidenum">
              <a:rPr lang="en-GB"/>
              <a:pPr>
                <a:defRPr/>
              </a:pPr>
              <a:t>‹Nr.›</a:t>
            </a:fld>
            <a:endParaRPr lang="en-GB"/>
          </a:p>
        </p:txBody>
      </p:sp>
      <p:sp>
        <p:nvSpPr>
          <p:cNvPr id="18" name="Footer Placeholder 2"/>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280320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2" name="Text Placeholder 7"/>
          <p:cNvSpPr>
            <a:spLocks noGrp="1"/>
          </p:cNvSpPr>
          <p:nvPr>
            <p:ph type="body" sz="quarter" idx="17"/>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7" name="Footer Placeholder 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8" name="Slide Number Placeholder 9"/>
          <p:cNvSpPr>
            <a:spLocks noGrp="1"/>
          </p:cNvSpPr>
          <p:nvPr>
            <p:ph type="sldNum" sz="quarter" idx="20"/>
          </p:nvPr>
        </p:nvSpPr>
        <p:spPr/>
        <p:txBody>
          <a:bodyPr/>
          <a:lstStyle>
            <a:lvl1pPr>
              <a:defRPr/>
            </a:lvl1pPr>
          </a:lstStyle>
          <a:p>
            <a:pPr>
              <a:defRPr/>
            </a:pPr>
            <a:fld id="{D82152CA-1ACC-4E4B-847B-735C1213E1DA}" type="slidenum">
              <a:rPr lang="en-GB"/>
              <a:pPr>
                <a:defRPr/>
              </a:pPr>
              <a:t>‹Nr.›</a:t>
            </a:fld>
            <a:endParaRPr lang="en-GB" dirty="0"/>
          </a:p>
        </p:txBody>
      </p:sp>
    </p:spTree>
    <p:extLst>
      <p:ext uri="{BB962C8B-B14F-4D97-AF65-F5344CB8AC3E}">
        <p14:creationId xmlns:p14="http://schemas.microsoft.com/office/powerpoint/2010/main" val="9786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7ACDBE1-CFE2-4084-8E0B-9F560AEA79E3}"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5" name="AutoShape 4"/>
          <p:cNvSpPr>
            <a:spLocks/>
          </p:cNvSpPr>
          <p:nvPr userDrawn="1"/>
        </p:nvSpPr>
        <p:spPr bwMode="gray">
          <a:xfrm>
            <a:off x="-1733550" y="894788"/>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sp>
        <p:nvSpPr>
          <p:cNvPr id="6" name="Text Placeholder 8"/>
          <p:cNvSpPr>
            <a:spLocks noGrp="1"/>
          </p:cNvSpPr>
          <p:nvPr>
            <p:ph type="body" sz="quarter" idx="13"/>
          </p:nvPr>
        </p:nvSpPr>
        <p:spPr>
          <a:xfrm>
            <a:off x="539750" y="1793876"/>
            <a:ext cx="8064500" cy="4227413"/>
          </a:xfrm>
          <a:solidFill>
            <a:schemeClr val="accent3">
              <a:alpha val="80000"/>
            </a:schemeClr>
          </a:solidFill>
        </p:spPr>
        <p:txBody>
          <a:bodyPr lIns="180000" tIns="216000" rIns="180000" bIns="180000"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611163" y="3840835"/>
            <a:ext cx="1472480" cy="1082372"/>
            <a:chOff x="-1620688" y="2448768"/>
            <a:chExt cx="1472480" cy="1082372"/>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6" name="Group 27"/>
          <p:cNvGrpSpPr>
            <a:grpSpLocks/>
          </p:cNvGrpSpPr>
          <p:nvPr userDrawn="1"/>
        </p:nvGrpSpPr>
        <p:grpSpPr bwMode="auto">
          <a:xfrm>
            <a:off x="-871538" y="2627517"/>
            <a:ext cx="733425" cy="225425"/>
            <a:chOff x="-1044146" y="2739466"/>
            <a:chExt cx="922906" cy="2828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14" name="Footer Placeholder 13"/>
          <p:cNvSpPr>
            <a:spLocks noGrp="1"/>
          </p:cNvSpPr>
          <p:nvPr>
            <p:ph type="ftr" sz="quarter" idx="14"/>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5"/>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56998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6"/>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7" name="Group 12"/>
          <p:cNvGrpSpPr>
            <a:grpSpLocks/>
          </p:cNvGrpSpPr>
          <p:nvPr userDrawn="1"/>
        </p:nvGrpSpPr>
        <p:grpSpPr bwMode="auto">
          <a:xfrm>
            <a:off x="-1611313" y="3840165"/>
            <a:ext cx="1473200" cy="1082675"/>
            <a:chOff x="-1620688" y="2448768"/>
            <a:chExt cx="1472480" cy="1082372"/>
          </a:xfrm>
        </p:grpSpPr>
        <p:pic>
          <p:nvPicPr>
            <p:cNvPr id="8"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9"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0"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1" name="Group 27"/>
          <p:cNvGrpSpPr>
            <a:grpSpLocks/>
          </p:cNvGrpSpPr>
          <p:nvPr userDrawn="1"/>
        </p:nvGrpSpPr>
        <p:grpSpPr bwMode="auto">
          <a:xfrm>
            <a:off x="-871538" y="2627318"/>
            <a:ext cx="733425" cy="225425"/>
            <a:chOff x="-1044146" y="2739466"/>
            <a:chExt cx="922906" cy="282831"/>
          </a:xfrm>
        </p:grpSpPr>
        <p:pic>
          <p:nvPicPr>
            <p:cNvPr id="12" name="Picture 3"/>
            <p:cNvPicPr>
              <a:picLocks noChangeAspect="1" noChangeArrowheads="1"/>
            </p:cNvPicPr>
            <p:nvPr/>
          </p:nvPicPr>
          <p:blipFill>
            <a:blip r:embed="rId3" cstate="print"/>
            <a:srcRect/>
            <a:stretch>
              <a:fillRect/>
            </a:stretch>
          </p:blipFill>
          <p:spPr bwMode="auto">
            <a:xfrm>
              <a:off x="-559390" y="2739466"/>
              <a:ext cx="438150" cy="279399"/>
            </a:xfrm>
            <a:prstGeom prst="rect">
              <a:avLst/>
            </a:prstGeom>
            <a:noFill/>
            <a:ln w="9525">
              <a:noFill/>
              <a:miter lim="800000"/>
              <a:headEnd/>
              <a:tailEnd/>
            </a:ln>
          </p:spPr>
        </p:pic>
        <p:grpSp>
          <p:nvGrpSpPr>
            <p:cNvPr id="13" name="Group 29"/>
            <p:cNvGrpSpPr>
              <a:grpSpLocks/>
            </p:cNvGrpSpPr>
            <p:nvPr/>
          </p:nvGrpSpPr>
          <p:grpSpPr bwMode="auto">
            <a:xfrm>
              <a:off x="-1044146" y="2743450"/>
              <a:ext cx="922906" cy="278850"/>
              <a:chOff x="-1055483" y="2740022"/>
              <a:chExt cx="934243" cy="282275"/>
            </a:xfrm>
          </p:grpSpPr>
          <p:pic>
            <p:nvPicPr>
              <p:cNvPr id="14" name="Picture 2"/>
              <p:cNvPicPr>
                <a:picLocks noChangeAspect="1" noChangeArrowheads="1"/>
              </p:cNvPicPr>
              <p:nvPr/>
            </p:nvPicPr>
            <p:blipFill>
              <a:blip r:embed="rId4" cstate="print"/>
              <a:srcRect/>
              <a:stretch>
                <a:fillRect/>
              </a:stretch>
            </p:blipFill>
            <p:spPr bwMode="auto">
              <a:xfrm>
                <a:off x="-1055483" y="2742897"/>
                <a:ext cx="457200" cy="279400"/>
              </a:xfrm>
              <a:prstGeom prst="rect">
                <a:avLst/>
              </a:prstGeom>
              <a:noFill/>
              <a:ln w="9525">
                <a:noFill/>
                <a:miter lim="800000"/>
                <a:headEnd/>
                <a:tailEnd/>
              </a:ln>
            </p:spPr>
          </p:pic>
          <p:sp>
            <p:nvSpPr>
              <p:cNvPr id="15" name="Rounded Rectangle 19"/>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6" name="Rectangle 20"/>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7" name="Rounded Rectangle 21"/>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6"/>
            <a:ext cx="8064500" cy="4227413"/>
          </a:xfrm>
          <a:solidFill>
            <a:schemeClr val="accent3">
              <a:alpha val="80000"/>
            </a:schemeClr>
          </a:solidFill>
        </p:spPr>
        <p:txBody>
          <a:bodyPr lIns="180000" tIns="216000" rIns="180000" bIns="180000"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5"/>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9" name="Slide Number Placeholder 3"/>
          <p:cNvSpPr>
            <a:spLocks noGrp="1"/>
          </p:cNvSpPr>
          <p:nvPr>
            <p:ph type="sldNum" sz="quarter" idx="17"/>
          </p:nvPr>
        </p:nvSpPr>
        <p:spPr/>
        <p:txBody>
          <a:bodyPr/>
          <a:lstStyle>
            <a:lvl1pPr>
              <a:defRPr/>
            </a:lvl1pPr>
          </a:lstStyle>
          <a:p>
            <a:pPr>
              <a:defRPr/>
            </a:pPr>
            <a:fld id="{2527A33C-7139-4788-B098-C7ED78B178BB}" type="slidenum">
              <a:rPr lang="en-GB"/>
              <a:pPr>
                <a:defRPr/>
              </a:pPr>
              <a:t>‹Nr.›</a:t>
            </a:fld>
            <a:endParaRPr lang="en-GB" dirty="0"/>
          </a:p>
        </p:txBody>
      </p:sp>
      <p:sp>
        <p:nvSpPr>
          <p:cNvPr id="20" name="Footer Placeholder 13"/>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202412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7" name="AutoShape 4"/>
          <p:cNvSpPr>
            <a:spLocks/>
          </p:cNvSpPr>
          <p:nvPr userDrawn="1"/>
        </p:nvSpPr>
        <p:spPr bwMode="gray">
          <a:xfrm>
            <a:off x="-1733550" y="895356"/>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8" name="Group 10"/>
          <p:cNvGrpSpPr>
            <a:grpSpLocks/>
          </p:cNvGrpSpPr>
          <p:nvPr userDrawn="1"/>
        </p:nvGrpSpPr>
        <p:grpSpPr bwMode="auto">
          <a:xfrm>
            <a:off x="-1611313" y="3840165"/>
            <a:ext cx="1473200" cy="1082675"/>
            <a:chOff x="-1620688" y="2448768"/>
            <a:chExt cx="1472480" cy="1082372"/>
          </a:xfrm>
        </p:grpSpPr>
        <p:pic>
          <p:nvPicPr>
            <p:cNvPr id="10"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11" name="Rounded Rectangle 13"/>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2"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3" name="Group 27"/>
          <p:cNvGrpSpPr>
            <a:grpSpLocks/>
          </p:cNvGrpSpPr>
          <p:nvPr userDrawn="1"/>
        </p:nvGrpSpPr>
        <p:grpSpPr bwMode="auto">
          <a:xfrm>
            <a:off x="-871538" y="2627318"/>
            <a:ext cx="733425" cy="225425"/>
            <a:chOff x="-1044146" y="2739466"/>
            <a:chExt cx="922906" cy="282831"/>
          </a:xfrm>
        </p:grpSpPr>
        <p:pic>
          <p:nvPicPr>
            <p:cNvPr id="14" name="Picture 3"/>
            <p:cNvPicPr>
              <a:picLocks noChangeAspect="1" noChangeArrowheads="1"/>
            </p:cNvPicPr>
            <p:nvPr/>
          </p:nvPicPr>
          <p:blipFill>
            <a:blip r:embed="rId3" cstate="print"/>
            <a:srcRect/>
            <a:stretch>
              <a:fillRect/>
            </a:stretch>
          </p:blipFill>
          <p:spPr bwMode="auto">
            <a:xfrm>
              <a:off x="-559390" y="2739466"/>
              <a:ext cx="438150" cy="279399"/>
            </a:xfrm>
            <a:prstGeom prst="rect">
              <a:avLst/>
            </a:prstGeom>
            <a:noFill/>
            <a:ln w="9525">
              <a:noFill/>
              <a:miter lim="800000"/>
              <a:headEnd/>
              <a:tailEnd/>
            </a:ln>
          </p:spPr>
        </p:pic>
        <p:grpSp>
          <p:nvGrpSpPr>
            <p:cNvPr id="15" name="Group 29"/>
            <p:cNvGrpSpPr>
              <a:grpSpLocks/>
            </p:cNvGrpSpPr>
            <p:nvPr/>
          </p:nvGrpSpPr>
          <p:grpSpPr bwMode="auto">
            <a:xfrm>
              <a:off x="-1044146" y="2743450"/>
              <a:ext cx="922906" cy="278850"/>
              <a:chOff x="-1055483" y="2740022"/>
              <a:chExt cx="934243" cy="282275"/>
            </a:xfrm>
          </p:grpSpPr>
          <p:pic>
            <p:nvPicPr>
              <p:cNvPr id="16" name="Picture 2"/>
              <p:cNvPicPr>
                <a:picLocks noChangeAspect="1" noChangeArrowheads="1"/>
              </p:cNvPicPr>
              <p:nvPr/>
            </p:nvPicPr>
            <p:blipFill>
              <a:blip r:embed="rId4" cstate="print"/>
              <a:srcRect/>
              <a:stretch>
                <a:fillRect/>
              </a:stretch>
            </p:blipFill>
            <p:spPr bwMode="auto">
              <a:xfrm>
                <a:off x="-1055483" y="2742897"/>
                <a:ext cx="457200" cy="279400"/>
              </a:xfrm>
              <a:prstGeom prst="rect">
                <a:avLst/>
              </a:prstGeom>
              <a:noFill/>
              <a:ln w="9525">
                <a:noFill/>
                <a:miter lim="800000"/>
                <a:headEnd/>
                <a:tailEnd/>
              </a:ln>
            </p:spPr>
          </p:pic>
          <p:sp>
            <p:nvSpPr>
              <p:cNvPr id="17" name="Rounded Rectangle 19"/>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8" name="Rectangle 20"/>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9" name="Rounded Rectangle 21"/>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6"/>
            <a:ext cx="3887788" cy="4227413"/>
          </a:xfrm>
          <a:solidFill>
            <a:schemeClr val="tx2">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6"/>
            <a:ext cx="3887788" cy="4227413"/>
          </a:xfrm>
          <a:solidFill>
            <a:schemeClr val="accent3">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6"/>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20" name="Date Placeholder 2"/>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D5288A24-1C14-43FF-8026-E285A3917C16}" type="datetime4">
              <a:rPr lang="en-US" sz="1800">
                <a:solidFill>
                  <a:srgbClr val="505050"/>
                </a:solidFill>
              </a:rPr>
              <a:pPr eaLnBrk="1" hangingPunct="1">
                <a:defRPr/>
              </a:pPr>
              <a:t>May 25, 2018</a:t>
            </a:fld>
            <a:endParaRPr lang="en-GB" sz="1800">
              <a:solidFill>
                <a:srgbClr val="505050"/>
              </a:solidFill>
            </a:endParaRPr>
          </a:p>
        </p:txBody>
      </p:sp>
      <p:sp>
        <p:nvSpPr>
          <p:cNvPr id="21" name="Slide Number Placeholder 3"/>
          <p:cNvSpPr>
            <a:spLocks noGrp="1"/>
          </p:cNvSpPr>
          <p:nvPr>
            <p:ph type="sldNum" sz="quarter" idx="18"/>
          </p:nvPr>
        </p:nvSpPr>
        <p:spPr/>
        <p:txBody>
          <a:bodyPr/>
          <a:lstStyle>
            <a:lvl1pPr>
              <a:defRPr/>
            </a:lvl1pPr>
          </a:lstStyle>
          <a:p>
            <a:pPr>
              <a:defRPr/>
            </a:pPr>
            <a:fld id="{24885720-5420-4D3D-9868-DA195EEC98DB}" type="slidenum">
              <a:rPr lang="en-GB"/>
              <a:pPr>
                <a:defRPr/>
              </a:pPr>
              <a:t>‹Nr.›</a:t>
            </a:fld>
            <a:endParaRPr lang="en-GB" dirty="0"/>
          </a:p>
        </p:txBody>
      </p:sp>
      <p:sp>
        <p:nvSpPr>
          <p:cNvPr id="22" name="Footer Placeholder 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2481178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6" name="AutoShape 4"/>
          <p:cNvSpPr>
            <a:spLocks/>
          </p:cNvSpPr>
          <p:nvPr/>
        </p:nvSpPr>
        <p:spPr bwMode="gray">
          <a:xfrm>
            <a:off x="-1733550" y="1801818"/>
            <a:ext cx="1595437" cy="429348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eaLnBrk="1" fontAlgn="auto" hangingPunct="1">
              <a:spcBef>
                <a:spcPts val="0"/>
              </a:spcBef>
              <a:spcAft>
                <a:spcPts val="0"/>
              </a:spcAft>
              <a:defRPr/>
            </a:pPr>
            <a:r>
              <a:rPr lang="en-GB" sz="900" dirty="0">
                <a:solidFill>
                  <a:srgbClr val="505050"/>
                </a:solidFill>
                <a:cs typeface="Arial" pitchFamily="34" charset="0"/>
              </a:rPr>
              <a:t>1. Right click on chart</a:t>
            </a:r>
          </a:p>
          <a:p>
            <a:pPr algn="r" eaLnBrk="1" fontAlgn="auto" hangingPunct="1">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eaLnBrk="1" fontAlgn="auto" hangingPunct="1">
              <a:spcBef>
                <a:spcPts val="0"/>
              </a:spcBef>
              <a:spcAft>
                <a:spcPts val="0"/>
              </a:spcAft>
              <a:defRPr/>
            </a:pPr>
            <a:r>
              <a:rPr lang="en-GB" sz="900" dirty="0">
                <a:solidFill>
                  <a:srgbClr val="505050"/>
                </a:solidFill>
                <a:cs typeface="Arial" pitchFamily="34" charset="0"/>
              </a:rPr>
              <a:t>from Templates</a:t>
            </a:r>
          </a:p>
        </p:txBody>
      </p:sp>
      <p:grpSp>
        <p:nvGrpSpPr>
          <p:cNvPr id="7" name="Group 12"/>
          <p:cNvGrpSpPr>
            <a:grpSpLocks/>
          </p:cNvGrpSpPr>
          <p:nvPr/>
        </p:nvGrpSpPr>
        <p:grpSpPr bwMode="auto">
          <a:xfrm>
            <a:off x="-1311275" y="2852743"/>
            <a:ext cx="1173162" cy="2543175"/>
            <a:chOff x="-1310530" y="2168860"/>
            <a:chExt cx="1172417" cy="2542592"/>
          </a:xfrm>
        </p:grpSpPr>
        <p:pic>
          <p:nvPicPr>
            <p:cNvPr id="8" name="Picture 2"/>
            <p:cNvPicPr>
              <a:picLocks noChangeAspect="1" noChangeArrowheads="1"/>
            </p:cNvPicPr>
            <p:nvPr/>
          </p:nvPicPr>
          <p:blipFill>
            <a:blip r:embed="rId2" cstate="print"/>
            <a:srcRect/>
            <a:stretch>
              <a:fillRect/>
            </a:stretch>
          </p:blipFill>
          <p:spPr bwMode="auto">
            <a:xfrm>
              <a:off x="-1310530" y="2168860"/>
              <a:ext cx="1172417" cy="2542592"/>
            </a:xfrm>
            <a:prstGeom prst="rect">
              <a:avLst/>
            </a:prstGeom>
            <a:noFill/>
            <a:ln w="9525">
              <a:noFill/>
              <a:miter lim="800000"/>
              <a:headEnd/>
              <a:tailEnd/>
            </a:ln>
          </p:spPr>
        </p:pic>
        <p:sp>
          <p:nvSpPr>
            <p:cNvPr id="9"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grpSp>
        <p:nvGrpSpPr>
          <p:cNvPr id="10" name="Group 13"/>
          <p:cNvGrpSpPr>
            <a:grpSpLocks/>
          </p:cNvGrpSpPr>
          <p:nvPr/>
        </p:nvGrpSpPr>
        <p:grpSpPr bwMode="auto">
          <a:xfrm>
            <a:off x="-1871663" y="6088069"/>
            <a:ext cx="1733550" cy="725487"/>
            <a:chOff x="-1871663" y="5985284"/>
            <a:chExt cx="1733550" cy="724802"/>
          </a:xfrm>
        </p:grpSpPr>
        <p:pic>
          <p:nvPicPr>
            <p:cNvPr id="11" name="Picture 2"/>
            <p:cNvPicPr>
              <a:picLocks noChangeAspect="1" noChangeArrowheads="1"/>
            </p:cNvPicPr>
            <p:nvPr/>
          </p:nvPicPr>
          <p:blipFill>
            <a:blip r:embed="rId3" cstate="print"/>
            <a:srcRect r="41348" b="44186"/>
            <a:stretch>
              <a:fillRect/>
            </a:stretch>
          </p:blipFill>
          <p:spPr bwMode="auto">
            <a:xfrm>
              <a:off x="-1871663" y="5985284"/>
              <a:ext cx="1733550" cy="724802"/>
            </a:xfrm>
            <a:prstGeom prst="rect">
              <a:avLst/>
            </a:prstGeom>
            <a:noFill/>
            <a:ln w="9525">
              <a:noFill/>
              <a:miter lim="800000"/>
              <a:headEnd/>
              <a:tailEnd/>
            </a:ln>
          </p:spPr>
        </p:pic>
        <p:sp>
          <p:nvSpPr>
            <p:cNvPr id="12" name="Rounded Rectangle 15"/>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sp>
          <p:nvSpPr>
            <p:cNvPr id="13" name="Rounded Rectangle 16"/>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29822" y="1784151"/>
            <a:ext cx="8074428" cy="4257879"/>
          </a:xfrm>
        </p:spPr>
        <p:txBody>
          <a:bodyPr/>
          <a:lstStyle>
            <a:lvl1pPr marL="0" indent="0">
              <a:buNone/>
              <a:defRPr baseline="0"/>
            </a:lvl1pPr>
          </a:lstStyle>
          <a:p>
            <a:pPr lvl="0"/>
            <a:r>
              <a:rPr lang="fr-FR" noProof="0" dirty="0"/>
              <a:t>Cliquez pour modifier les styles du texte du masque</a:t>
            </a:r>
          </a:p>
        </p:txBody>
      </p:sp>
      <p:sp>
        <p:nvSpPr>
          <p:cNvPr id="20" name="Text Placeholder 7"/>
          <p:cNvSpPr>
            <a:spLocks noGrp="1"/>
          </p:cNvSpPr>
          <p:nvPr>
            <p:ph type="body" sz="quarter" idx="14"/>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Footer Placeholder 9"/>
          <p:cNvSpPr>
            <a:spLocks noGrp="1"/>
          </p:cNvSpPr>
          <p:nvPr>
            <p:ph type="ftr" sz="quarter" idx="16"/>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6" name="Slide Number Placeholder 10"/>
          <p:cNvSpPr>
            <a:spLocks noGrp="1"/>
          </p:cNvSpPr>
          <p:nvPr>
            <p:ph type="sldNum" sz="quarter" idx="17"/>
          </p:nvPr>
        </p:nvSpPr>
        <p:spPr/>
        <p:txBody>
          <a:bodyPr/>
          <a:lstStyle>
            <a:lvl1pPr>
              <a:defRPr/>
            </a:lvl1pPr>
          </a:lstStyle>
          <a:p>
            <a:pPr>
              <a:defRPr/>
            </a:pPr>
            <a:fld id="{5E6333BB-943A-4946-9764-5338B2B359F1}" type="slidenum">
              <a:rPr lang="en-GB"/>
              <a:pPr>
                <a:defRPr/>
              </a:pPr>
              <a:t>‹Nr.›</a:t>
            </a:fld>
            <a:endParaRPr lang="en-GB" dirty="0"/>
          </a:p>
        </p:txBody>
      </p:sp>
    </p:spTree>
    <p:extLst>
      <p:ext uri="{BB962C8B-B14F-4D97-AF65-F5344CB8AC3E}">
        <p14:creationId xmlns:p14="http://schemas.microsoft.com/office/powerpoint/2010/main" val="14971541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prstClr val="white"/>
              </a:solidFill>
            </a:endParaRPr>
          </a:p>
        </p:txBody>
      </p:sp>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7" name="TextBox 10"/>
          <p:cNvSpPr txBox="1"/>
          <p:nvPr userDrawn="1"/>
        </p:nvSpPr>
        <p:spPr>
          <a:xfrm>
            <a:off x="1619250" y="6578605"/>
            <a:ext cx="4248150" cy="123111"/>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srgbClr val="505050"/>
                </a:solidFill>
                <a:latin typeface="Arial"/>
              </a:rPr>
              <a:t>European network for Health Technology Assessment | JA2 2012-2015 | www.eunethta.eu</a:t>
            </a:r>
          </a:p>
        </p:txBody>
      </p:sp>
      <p:sp>
        <p:nvSpPr>
          <p:cNvPr id="8" name="AutoShape 4"/>
          <p:cNvSpPr>
            <a:spLocks/>
          </p:cNvSpPr>
          <p:nvPr userDrawn="1"/>
        </p:nvSpPr>
        <p:spPr bwMode="gray">
          <a:xfrm>
            <a:off x="-1733550" y="3133730"/>
            <a:ext cx="1595437" cy="692497"/>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0" name="Group 12"/>
          <p:cNvGrpSpPr>
            <a:grpSpLocks/>
          </p:cNvGrpSpPr>
          <p:nvPr userDrawn="1"/>
        </p:nvGrpSpPr>
        <p:grpSpPr bwMode="auto">
          <a:xfrm>
            <a:off x="-1611313" y="3840165"/>
            <a:ext cx="1473200" cy="1082675"/>
            <a:chOff x="-1620688" y="2448768"/>
            <a:chExt cx="1472480" cy="1082372"/>
          </a:xfrm>
        </p:grpSpPr>
        <p:pic>
          <p:nvPicPr>
            <p:cNvPr id="11"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4"/>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9" name="Text Placeholder 8"/>
          <p:cNvSpPr>
            <a:spLocks noGrp="1"/>
          </p:cNvSpPr>
          <p:nvPr>
            <p:ph type="body" sz="quarter" idx="13"/>
          </p:nvPr>
        </p:nvSpPr>
        <p:spPr>
          <a:xfrm>
            <a:off x="539750" y="1694612"/>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3"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3" name="Date Placeholder 16"/>
          <p:cNvSpPr>
            <a:spLocks noGrp="1"/>
          </p:cNvSpPr>
          <p:nvPr>
            <p:ph type="dt" sz="half" idx="18"/>
          </p:nvPr>
        </p:nvSpPr>
        <p:spPr>
          <a:xfrm>
            <a:off x="5903913" y="6581779"/>
            <a:ext cx="2089150" cy="122239"/>
          </a:xfrm>
          <a:prstGeom prst="rect">
            <a:avLst/>
          </a:prstGeom>
        </p:spPr>
        <p:txBody>
          <a:bodyPr/>
          <a:lstStyle>
            <a:lvl1pPr>
              <a:defRPr/>
            </a:lvl1pPr>
          </a:lstStyle>
          <a:p>
            <a:pPr eaLnBrk="1" hangingPunct="1">
              <a:defRPr/>
            </a:pPr>
            <a:fld id="{545DE62C-635B-44E7-986E-3A315031D258}" type="datetime4">
              <a:rPr lang="en-US" sz="1800">
                <a:solidFill>
                  <a:srgbClr val="505050"/>
                </a:solidFill>
              </a:rPr>
              <a:pPr eaLnBrk="1" hangingPunct="1">
                <a:defRPr/>
              </a:pPr>
              <a:t>May 25, 2018</a:t>
            </a:fld>
            <a:endParaRPr lang="en-GB" sz="1800">
              <a:solidFill>
                <a:srgbClr val="505050"/>
              </a:solidFill>
            </a:endParaRPr>
          </a:p>
        </p:txBody>
      </p:sp>
      <p:sp>
        <p:nvSpPr>
          <p:cNvPr id="14" name="Footer Placeholder 1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5" name="Slide Number Placeholder 18"/>
          <p:cNvSpPr>
            <a:spLocks noGrp="1"/>
          </p:cNvSpPr>
          <p:nvPr>
            <p:ph type="sldNum" sz="quarter" idx="20"/>
          </p:nvPr>
        </p:nvSpPr>
        <p:spPr/>
        <p:txBody>
          <a:bodyPr/>
          <a:lstStyle>
            <a:lvl1pPr>
              <a:defRPr/>
            </a:lvl1pPr>
          </a:lstStyle>
          <a:p>
            <a:pPr>
              <a:defRPr/>
            </a:pPr>
            <a:fld id="{29854914-26FF-4DFA-B25D-96CF69B65142}" type="slidenum">
              <a:rPr lang="en-GB"/>
              <a:pPr>
                <a:defRPr/>
              </a:pPr>
              <a:t>‹Nr.›</a:t>
            </a:fld>
            <a:endParaRPr lang="en-GB" dirty="0"/>
          </a:p>
        </p:txBody>
      </p:sp>
    </p:spTree>
    <p:extLst>
      <p:ext uri="{BB962C8B-B14F-4D97-AF65-F5344CB8AC3E}">
        <p14:creationId xmlns:p14="http://schemas.microsoft.com/office/powerpoint/2010/main" val="33739733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5"/>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20"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2"/>
          <p:cNvSpPr>
            <a:spLocks noGrp="1"/>
          </p:cNvSpPr>
          <p:nvPr>
            <p:ph type="dt" sz="half" idx="15"/>
          </p:nvPr>
        </p:nvSpPr>
        <p:spPr>
          <a:xfrm>
            <a:off x="5903913" y="6581779"/>
            <a:ext cx="2089150" cy="122239"/>
          </a:xfrm>
          <a:prstGeom prst="rect">
            <a:avLst/>
          </a:prstGeom>
        </p:spPr>
        <p:txBody>
          <a:bodyPr/>
          <a:lstStyle>
            <a:lvl1pPr>
              <a:defRPr/>
            </a:lvl1pPr>
          </a:lstStyle>
          <a:p>
            <a:pPr eaLnBrk="1" hangingPunct="1">
              <a:defRPr/>
            </a:pPr>
            <a:fld id="{3C687C0A-D2E8-4B50-8EAD-612B37E74859}" type="datetime4">
              <a:rPr lang="en-US" sz="1800">
                <a:solidFill>
                  <a:srgbClr val="505050"/>
                </a:solidFill>
              </a:rPr>
              <a:pPr eaLnBrk="1" hangingPunct="1">
                <a:defRPr/>
              </a:pPr>
              <a:t>May 25, 2018</a:t>
            </a:fld>
            <a:endParaRPr lang="en-GB" sz="1800">
              <a:solidFill>
                <a:srgbClr val="505050"/>
              </a:solidFill>
            </a:endParaRPr>
          </a:p>
        </p:txBody>
      </p:sp>
      <p:sp>
        <p:nvSpPr>
          <p:cNvPr id="7" name="Footer Placeholder 6"/>
          <p:cNvSpPr>
            <a:spLocks noGrp="1"/>
          </p:cNvSpPr>
          <p:nvPr>
            <p:ph type="ftr" sz="quarter" idx="16"/>
          </p:nvPr>
        </p:nvSpPr>
        <p:spPr>
          <a:xfrm>
            <a:off x="1619250" y="6578605"/>
            <a:ext cx="4248150" cy="122239"/>
          </a:xfrm>
        </p:spPr>
        <p:txBody>
          <a:bodyPr/>
          <a:lstStyle>
            <a:lvl1pPr>
              <a:defRPr dirty="0" smtClean="0">
                <a:solidFill>
                  <a:srgbClr val="505050"/>
                </a:solidFill>
              </a:defRPr>
            </a:lvl1pPr>
          </a:lstStyle>
          <a:p>
            <a:pPr>
              <a:defRPr/>
            </a:pPr>
            <a:r>
              <a:rPr lang="en-US"/>
              <a:t>European network for Health Technology Assessment | JA2 2012-2015 | www.eunethta.eu</a:t>
            </a:r>
            <a:endParaRPr lang="en-GB"/>
          </a:p>
        </p:txBody>
      </p:sp>
      <p:sp>
        <p:nvSpPr>
          <p:cNvPr id="8" name="Slide Number Placeholder 15"/>
          <p:cNvSpPr>
            <a:spLocks noGrp="1"/>
          </p:cNvSpPr>
          <p:nvPr>
            <p:ph type="sldNum" sz="quarter" idx="17"/>
          </p:nvPr>
        </p:nvSpPr>
        <p:spPr/>
        <p:txBody>
          <a:bodyPr/>
          <a:lstStyle>
            <a:lvl1pPr>
              <a:defRPr/>
            </a:lvl1pPr>
          </a:lstStyle>
          <a:p>
            <a:pPr>
              <a:defRPr/>
            </a:pPr>
            <a:fld id="{4591DC49-A3E4-4D46-A945-C846E0009124}" type="slidenum">
              <a:rPr lang="en-GB"/>
              <a:pPr>
                <a:defRPr/>
              </a:pPr>
              <a:t>‹Nr.›</a:t>
            </a:fld>
            <a:endParaRPr lang="en-GB" dirty="0"/>
          </a:p>
        </p:txBody>
      </p:sp>
    </p:spTree>
    <p:extLst>
      <p:ext uri="{BB962C8B-B14F-4D97-AF65-F5344CB8AC3E}">
        <p14:creationId xmlns:p14="http://schemas.microsoft.com/office/powerpoint/2010/main" val="23619454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Photo slide white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5"/>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10" name="Text Placeholder 7"/>
          <p:cNvSpPr>
            <a:spLocks noGrp="1"/>
          </p:cNvSpPr>
          <p:nvPr>
            <p:ph type="body" sz="quarter" idx="14"/>
          </p:nvPr>
        </p:nvSpPr>
        <p:spPr>
          <a:xfrm>
            <a:off x="525600" y="6246000"/>
            <a:ext cx="637200" cy="4392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1"/>
          <p:cNvSpPr>
            <a:spLocks noGrp="1"/>
          </p:cNvSpPr>
          <p:nvPr>
            <p:ph type="dt" sz="half" idx="15"/>
          </p:nvPr>
        </p:nvSpPr>
        <p:spPr>
          <a:xfrm>
            <a:off x="5903913" y="6581779"/>
            <a:ext cx="2089150" cy="122239"/>
          </a:xfrm>
          <a:prstGeom prst="rect">
            <a:avLst/>
          </a:prstGeom>
        </p:spPr>
        <p:txBody>
          <a:bodyPr/>
          <a:lstStyle>
            <a:lvl1pPr>
              <a:defRPr smtClean="0">
                <a:solidFill>
                  <a:schemeClr val="bg1"/>
                </a:solidFill>
              </a:defRPr>
            </a:lvl1pPr>
          </a:lstStyle>
          <a:p>
            <a:pPr eaLnBrk="1" hangingPunct="1">
              <a:defRPr/>
            </a:pPr>
            <a:fld id="{4BECC626-60F5-4FF9-8E94-DB3F43F0BAE7}" type="datetime4">
              <a:rPr lang="en-US" sz="1800">
                <a:solidFill>
                  <a:prstClr val="white"/>
                </a:solidFill>
              </a:rPr>
              <a:pPr eaLnBrk="1" hangingPunct="1">
                <a:defRPr/>
              </a:pPr>
              <a:t>May 25, 2018</a:t>
            </a:fld>
            <a:endParaRPr lang="en-GB" sz="1800">
              <a:solidFill>
                <a:prstClr val="white"/>
              </a:solidFill>
            </a:endParaRPr>
          </a:p>
        </p:txBody>
      </p:sp>
      <p:sp>
        <p:nvSpPr>
          <p:cNvPr id="7" name="Slide Number Placeholder 3"/>
          <p:cNvSpPr>
            <a:spLocks noGrp="1"/>
          </p:cNvSpPr>
          <p:nvPr>
            <p:ph type="sldNum" sz="quarter" idx="16"/>
          </p:nvPr>
        </p:nvSpPr>
        <p:spPr/>
        <p:txBody>
          <a:bodyPr/>
          <a:lstStyle>
            <a:lvl1pPr>
              <a:defRPr smtClean="0">
                <a:solidFill>
                  <a:schemeClr val="bg1"/>
                </a:solidFill>
              </a:defRPr>
            </a:lvl1pPr>
          </a:lstStyle>
          <a:p>
            <a:pPr>
              <a:defRPr/>
            </a:pPr>
            <a:fld id="{DE151AEF-DF6F-4DF8-8DC5-D3960D48DC23}" type="slidenum">
              <a:rPr lang="en-GB">
                <a:solidFill>
                  <a:prstClr val="white"/>
                </a:solidFill>
              </a:rPr>
              <a:pPr>
                <a:defRPr/>
              </a:pPr>
              <a:t>‹Nr.›</a:t>
            </a:fld>
            <a:endParaRPr lang="en-GB">
              <a:solidFill>
                <a:prstClr val="white"/>
              </a:solidFill>
            </a:endParaRPr>
          </a:p>
        </p:txBody>
      </p:sp>
      <p:sp>
        <p:nvSpPr>
          <p:cNvPr id="8" name="Footer Placeholder 18"/>
          <p:cNvSpPr>
            <a:spLocks noGrp="1"/>
          </p:cNvSpPr>
          <p:nvPr>
            <p:ph type="ftr" sz="quarter" idx="17"/>
          </p:nvPr>
        </p:nvSpPr>
        <p:spPr>
          <a:xfrm>
            <a:off x="1619250" y="6580188"/>
            <a:ext cx="4248150" cy="122237"/>
          </a:xfrm>
        </p:spPr>
        <p:txBody>
          <a:bodyPr/>
          <a:lstStyle>
            <a:lvl1pPr algn="l">
              <a:defRPr sz="800" dirty="0" smtClean="0">
                <a:solidFill>
                  <a:schemeClr val="bg1"/>
                </a:solidFill>
              </a:defRPr>
            </a:lvl1pPr>
          </a:lstStyle>
          <a:p>
            <a:pPr>
              <a:defRPr/>
            </a:pPr>
            <a:r>
              <a:rPr lang="en-US">
                <a:solidFill>
                  <a:prstClr val="white"/>
                </a:solidFill>
              </a:rPr>
              <a:t>European network for Health Technology Assessment | JA2 2012-2015 | www.eunethta.eu</a:t>
            </a:r>
            <a:endParaRPr lang="en-GB">
              <a:solidFill>
                <a:prstClr val="white"/>
              </a:solidFill>
            </a:endParaRPr>
          </a:p>
        </p:txBody>
      </p:sp>
    </p:spTree>
    <p:extLst>
      <p:ext uri="{BB962C8B-B14F-4D97-AF65-F5344CB8AC3E}">
        <p14:creationId xmlns:p14="http://schemas.microsoft.com/office/powerpoint/2010/main" val="11156092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2384426"/>
            <a:ext cx="1595437" cy="4154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7" name="TextBox 10"/>
          <p:cNvSpPr txBox="1"/>
          <p:nvPr userDrawn="1"/>
        </p:nvSpPr>
        <p:spPr>
          <a:xfrm>
            <a:off x="1619258" y="6581779"/>
            <a:ext cx="4284663" cy="123111"/>
          </a:xfrm>
          <a:prstGeom prst="rect">
            <a:avLst/>
          </a:prstGeom>
          <a:noFill/>
        </p:spPr>
        <p:txBody>
          <a:bodyPr lIns="0" tIns="0" rIns="0" bIns="0">
            <a:spAutoFit/>
          </a:bodyPr>
          <a:lstStyle/>
          <a:p>
            <a:pPr eaLnBrk="1" fontAlgn="auto" hangingPunct="1">
              <a:spcBef>
                <a:spcPts val="0"/>
              </a:spcBef>
              <a:spcAft>
                <a:spcPts val="0"/>
              </a:spcAft>
              <a:defRPr/>
            </a:pPr>
            <a:r>
              <a:rPr lang="en-GB" sz="800">
                <a:solidFill>
                  <a:prstClr val="white"/>
                </a:solidFill>
                <a:latin typeface="Arial"/>
              </a:rPr>
              <a:t>European network for Health Technology Assessment | JA2 2012-2015 | www.eunethta.eu</a:t>
            </a:r>
            <a:endParaRPr lang="en-GB" sz="800" dirty="0" err="1">
              <a:solidFill>
                <a:prstClr val="white"/>
              </a:solidFill>
              <a:latin typeface="Arial"/>
            </a:endParaRPr>
          </a:p>
        </p:txBody>
      </p:sp>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7"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11"/>
          <p:cNvSpPr>
            <a:spLocks noGrp="1"/>
          </p:cNvSpPr>
          <p:nvPr>
            <p:ph type="dt" sz="half" idx="18"/>
          </p:nvPr>
        </p:nvSpPr>
        <p:spPr>
          <a:xfrm>
            <a:off x="5903913" y="7015164"/>
            <a:ext cx="2089150" cy="122237"/>
          </a:xfrm>
          <a:prstGeom prst="rect">
            <a:avLst/>
          </a:prstGeom>
        </p:spPr>
        <p:txBody>
          <a:bodyPr/>
          <a:lstStyle>
            <a:lvl1pPr>
              <a:defRPr smtClean="0">
                <a:solidFill>
                  <a:schemeClr val="bg2"/>
                </a:solidFill>
              </a:defRPr>
            </a:lvl1pPr>
          </a:lstStyle>
          <a:p>
            <a:pPr eaLnBrk="1" hangingPunct="1">
              <a:defRPr/>
            </a:pPr>
            <a:fld id="{1A7EAC87-7864-44C2-8BDE-85E6F2A5993B}" type="datetime4">
              <a:rPr lang="en-US" sz="1800">
                <a:solidFill>
                  <a:srgbClr val="C0C0C0"/>
                </a:solidFill>
              </a:rPr>
              <a:pPr eaLnBrk="1" hangingPunct="1">
                <a:defRPr/>
              </a:pPr>
              <a:t>May 25, 2018</a:t>
            </a:fld>
            <a:endParaRPr lang="en-GB" sz="1800">
              <a:solidFill>
                <a:srgbClr val="C0C0C0"/>
              </a:solidFill>
            </a:endParaRPr>
          </a:p>
        </p:txBody>
      </p:sp>
      <p:sp>
        <p:nvSpPr>
          <p:cNvPr id="10" name="Slide Number Placeholder 12"/>
          <p:cNvSpPr>
            <a:spLocks noGrp="1"/>
          </p:cNvSpPr>
          <p:nvPr>
            <p:ph type="sldNum" sz="quarter" idx="19"/>
          </p:nvPr>
        </p:nvSpPr>
        <p:spPr>
          <a:xfrm>
            <a:off x="7993071" y="7015164"/>
            <a:ext cx="611187" cy="122237"/>
          </a:xfrm>
        </p:spPr>
        <p:txBody>
          <a:bodyPr/>
          <a:lstStyle>
            <a:lvl1pPr>
              <a:defRPr smtClean="0">
                <a:solidFill>
                  <a:schemeClr val="bg2"/>
                </a:solidFill>
              </a:defRPr>
            </a:lvl1pPr>
          </a:lstStyle>
          <a:p>
            <a:pPr>
              <a:defRPr/>
            </a:pPr>
            <a:fld id="{8B5A2736-4BE5-49A6-903A-1B4524296B5B}" type="slidenum">
              <a:rPr lang="en-GB">
                <a:solidFill>
                  <a:srgbClr val="C0C0C0"/>
                </a:solidFill>
              </a:rPr>
              <a:pPr>
                <a:defRPr/>
              </a:pPr>
              <a:t>‹Nr.›</a:t>
            </a:fld>
            <a:endParaRPr lang="en-GB" dirty="0">
              <a:solidFill>
                <a:srgbClr val="C0C0C0"/>
              </a:solidFill>
            </a:endParaRPr>
          </a:p>
        </p:txBody>
      </p:sp>
      <p:sp>
        <p:nvSpPr>
          <p:cNvPr id="11" name="Footer Placeholder 13"/>
          <p:cNvSpPr>
            <a:spLocks noGrp="1"/>
          </p:cNvSpPr>
          <p:nvPr>
            <p:ph type="ftr" sz="quarter" idx="20"/>
          </p:nvPr>
        </p:nvSpPr>
        <p:spPr>
          <a:xfrm>
            <a:off x="1619250" y="7029454"/>
            <a:ext cx="4248150" cy="122239"/>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41948463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6"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AutoShape 4"/>
          <p:cNvSpPr>
            <a:spLocks/>
          </p:cNvSpPr>
          <p:nvPr userDrawn="1"/>
        </p:nvSpPr>
        <p:spPr bwMode="gray">
          <a:xfrm>
            <a:off x="-1733550" y="2384432"/>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p:txBody>
      </p:sp>
      <p:sp>
        <p:nvSpPr>
          <p:cNvPr id="8" name="TextBox 10"/>
          <p:cNvSpPr txBox="1"/>
          <p:nvPr userDrawn="1"/>
        </p:nvSpPr>
        <p:spPr>
          <a:xfrm>
            <a:off x="1619258" y="6581779"/>
            <a:ext cx="4284663" cy="123111"/>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rPr>
              <a:t>European network for Health Technology Assessment | JA2 2012-2015 | www.eunethta.eu</a:t>
            </a:r>
          </a:p>
        </p:txBody>
      </p:sp>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4" name="Text Placeholder 3"/>
          <p:cNvSpPr>
            <a:spLocks noGrp="1"/>
          </p:cNvSpPr>
          <p:nvPr>
            <p:ph type="body" sz="quarter" idx="13"/>
          </p:nvPr>
        </p:nvSpPr>
        <p:spPr>
          <a:xfrm>
            <a:off x="539758" y="4273422"/>
            <a:ext cx="4176713" cy="1820863"/>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15"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Date Placeholder 7"/>
          <p:cNvSpPr>
            <a:spLocks noGrp="1"/>
          </p:cNvSpPr>
          <p:nvPr>
            <p:ph type="dt" sz="half" idx="18"/>
          </p:nvPr>
        </p:nvSpPr>
        <p:spPr>
          <a:xfrm>
            <a:off x="5903913" y="7051679"/>
            <a:ext cx="2089150" cy="122239"/>
          </a:xfrm>
          <a:prstGeom prst="rect">
            <a:avLst/>
          </a:prstGeom>
        </p:spPr>
        <p:txBody>
          <a:bodyPr/>
          <a:lstStyle>
            <a:lvl1pPr>
              <a:defRPr smtClean="0">
                <a:solidFill>
                  <a:schemeClr val="bg2"/>
                </a:solidFill>
              </a:defRPr>
            </a:lvl1pPr>
          </a:lstStyle>
          <a:p>
            <a:pPr eaLnBrk="1" hangingPunct="1">
              <a:defRPr/>
            </a:pPr>
            <a:fld id="{2C7C73E9-6B6C-4BCB-8323-9244E49F6059}" type="datetime4">
              <a:rPr lang="en-US" sz="1800">
                <a:solidFill>
                  <a:srgbClr val="C0C0C0"/>
                </a:solidFill>
              </a:rPr>
              <a:pPr eaLnBrk="1" hangingPunct="1">
                <a:defRPr/>
              </a:pPr>
              <a:t>May 25, 2018</a:t>
            </a:fld>
            <a:endParaRPr lang="en-GB" sz="1800">
              <a:solidFill>
                <a:srgbClr val="C0C0C0"/>
              </a:solidFill>
            </a:endParaRPr>
          </a:p>
        </p:txBody>
      </p:sp>
      <p:sp>
        <p:nvSpPr>
          <p:cNvPr id="11" name="Slide Number Placeholder 11"/>
          <p:cNvSpPr>
            <a:spLocks noGrp="1"/>
          </p:cNvSpPr>
          <p:nvPr>
            <p:ph type="sldNum" sz="quarter" idx="19"/>
          </p:nvPr>
        </p:nvSpPr>
        <p:spPr>
          <a:xfrm>
            <a:off x="7993071" y="7051679"/>
            <a:ext cx="611187" cy="122239"/>
          </a:xfrm>
        </p:spPr>
        <p:txBody>
          <a:bodyPr/>
          <a:lstStyle>
            <a:lvl1pPr>
              <a:defRPr smtClean="0">
                <a:solidFill>
                  <a:schemeClr val="bg2"/>
                </a:solidFill>
              </a:defRPr>
            </a:lvl1pPr>
          </a:lstStyle>
          <a:p>
            <a:pPr>
              <a:defRPr/>
            </a:pPr>
            <a:fld id="{D2203120-33A4-4B06-A42E-933CFF161997}" type="slidenum">
              <a:rPr lang="en-GB">
                <a:solidFill>
                  <a:srgbClr val="C0C0C0"/>
                </a:solidFill>
              </a:rPr>
              <a:pPr>
                <a:defRPr/>
              </a:pPr>
              <a:t>‹Nr.›</a:t>
            </a:fld>
            <a:endParaRPr lang="en-GB" dirty="0">
              <a:solidFill>
                <a:srgbClr val="C0C0C0"/>
              </a:solidFill>
            </a:endParaRPr>
          </a:p>
        </p:txBody>
      </p:sp>
      <p:sp>
        <p:nvSpPr>
          <p:cNvPr id="12" name="Footer Placeholder 12"/>
          <p:cNvSpPr>
            <a:spLocks noGrp="1"/>
          </p:cNvSpPr>
          <p:nvPr>
            <p:ph type="ftr" sz="quarter" idx="20"/>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5574460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Slide Number Placeholder 5"/>
          <p:cNvSpPr>
            <a:spLocks noGrp="1"/>
          </p:cNvSpPr>
          <p:nvPr>
            <p:ph type="sldNum" sz="quarter" idx="16"/>
          </p:nvPr>
        </p:nvSpPr>
        <p:spPr/>
        <p:txBody>
          <a:bodyPr/>
          <a:lstStyle>
            <a:lvl1pPr>
              <a:defRPr/>
            </a:lvl1pPr>
          </a:lstStyle>
          <a:p>
            <a:pPr>
              <a:defRPr/>
            </a:pPr>
            <a:fld id="{772A5657-0728-4D56-962F-E17651CF1938}" type="slidenum">
              <a:rPr lang="en-GB"/>
              <a:pPr>
                <a:defRPr/>
              </a:pPr>
              <a:t>‹Nr.›</a:t>
            </a:fld>
            <a:endParaRPr lang="en-GB" dirty="0"/>
          </a:p>
        </p:txBody>
      </p:sp>
      <p:sp>
        <p:nvSpPr>
          <p:cNvPr id="5"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8204588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10"/>
          <p:cNvSpPr txBox="1"/>
          <p:nvPr userDrawn="1"/>
        </p:nvSpPr>
        <p:spPr>
          <a:xfrm>
            <a:off x="1708150" y="6516688"/>
            <a:ext cx="4284663" cy="123825"/>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rPr>
              <a:t>European network for Health Technology Assessment | JA3 2016 - 2020 | www.eunethta.eu</a:t>
            </a:r>
          </a:p>
        </p:txBody>
      </p:sp>
      <p:pic>
        <p:nvPicPr>
          <p:cNvPr id="7" name="Picture 4" descr="D:\Desktop\4401 SST PPT Levering til SkabelonDesign\Work\EU_Kommissionen_logo_neg.emf"/>
          <p:cNvPicPr>
            <a:picLocks noChangeAspect="1" noChangeArrowheads="1"/>
          </p:cNvPicPr>
          <p:nvPr userDrawn="1"/>
        </p:nvPicPr>
        <p:blipFill>
          <a:blip r:embed="rId3"/>
          <a:srcRect/>
          <a:stretch>
            <a:fillRect/>
          </a:stretch>
        </p:blipFill>
        <p:spPr bwMode="auto">
          <a:xfrm>
            <a:off x="7343775" y="6351588"/>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29418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Slide Number Placeholder 26"/>
          <p:cNvSpPr>
            <a:spLocks noGrp="1"/>
          </p:cNvSpPr>
          <p:nvPr>
            <p:ph type="sldNum" sz="quarter" idx="18"/>
          </p:nvPr>
        </p:nvSpPr>
        <p:spPr>
          <a:xfrm>
            <a:off x="7993063" y="6943725"/>
            <a:ext cx="611187" cy="122238"/>
          </a:xfrm>
        </p:spPr>
        <p:txBody>
          <a:bodyPr/>
          <a:lstStyle>
            <a:lvl1pPr>
              <a:defRPr>
                <a:solidFill>
                  <a:schemeClr val="bg2"/>
                </a:solidFill>
              </a:defRPr>
            </a:lvl1pPr>
          </a:lstStyle>
          <a:p>
            <a:pPr>
              <a:defRPr/>
            </a:pPr>
            <a:fld id="{6C8B9E13-BF7F-4044-A20A-4F5C1290DAF0}" type="slidenum">
              <a:rPr lang="en-GB">
                <a:solidFill>
                  <a:srgbClr val="C0C0C0"/>
                </a:solidFill>
              </a:rPr>
              <a:pPr>
                <a:defRPr/>
              </a:pPr>
              <a:t>‹Nr.›</a:t>
            </a:fld>
            <a:endParaRPr lang="en-GB" dirty="0">
              <a:solidFill>
                <a:srgbClr val="C0C0C0"/>
              </a:solidFill>
            </a:endParaRPr>
          </a:p>
        </p:txBody>
      </p:sp>
      <p:sp>
        <p:nvSpPr>
          <p:cNvPr id="10" name="Date Placeholder 27"/>
          <p:cNvSpPr>
            <a:spLocks noGrp="1"/>
          </p:cNvSpPr>
          <p:nvPr>
            <p:ph type="dt" sz="half" idx="19"/>
          </p:nvPr>
        </p:nvSpPr>
        <p:spPr>
          <a:xfrm>
            <a:off x="550863" y="5000625"/>
            <a:ext cx="7442200" cy="300038"/>
          </a:xfrm>
        </p:spPr>
        <p:txBody>
          <a:bodyPr/>
          <a:lstStyle>
            <a:lvl1pPr algn="l">
              <a:defRPr sz="1400">
                <a:solidFill>
                  <a:schemeClr val="bg1"/>
                </a:solidFill>
              </a:defRPr>
            </a:lvl1pPr>
          </a:lstStyle>
          <a:p>
            <a:pPr>
              <a:defRPr/>
            </a:pPr>
            <a:fld id="{913377E8-06E4-40E1-B8AE-3C3769755E62}" type="datetime4">
              <a:rPr lang="en-US">
                <a:solidFill>
                  <a:prstClr val="white"/>
                </a:solidFill>
              </a:rPr>
              <a:pPr>
                <a:defRPr/>
              </a:pPr>
              <a:t>May 25, 2018</a:t>
            </a:fld>
            <a:endParaRPr lang="en-GB">
              <a:solidFill>
                <a:prstClr val="white"/>
              </a:solidFill>
            </a:endParaRPr>
          </a:p>
        </p:txBody>
      </p:sp>
    </p:spTree>
    <p:extLst>
      <p:ext uri="{BB962C8B-B14F-4D97-AF65-F5344CB8AC3E}">
        <p14:creationId xmlns:p14="http://schemas.microsoft.com/office/powerpoint/2010/main" val="178007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B590871-E71E-4FDC-B7BA-21DF26142388}"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6" name="Text Placeholder 8"/>
          <p:cNvSpPr>
            <a:spLocks noGrp="1"/>
          </p:cNvSpPr>
          <p:nvPr>
            <p:ph type="body" sz="quarter" idx="13"/>
          </p:nvPr>
        </p:nvSpPr>
        <p:spPr>
          <a:xfrm>
            <a:off x="539750" y="1793876"/>
            <a:ext cx="3887788" cy="4227413"/>
          </a:xfrm>
          <a:solidFill>
            <a:schemeClr val="tx2">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6"/>
            <a:ext cx="3887788" cy="4227413"/>
          </a:xfrm>
          <a:solidFill>
            <a:schemeClr val="accent3">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AutoShape 4"/>
          <p:cNvSpPr>
            <a:spLocks/>
          </p:cNvSpPr>
          <p:nvPr userDrawn="1"/>
        </p:nvSpPr>
        <p:spPr bwMode="gray">
          <a:xfrm>
            <a:off x="-1733550" y="894788"/>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11" name="Group 10"/>
          <p:cNvGrpSpPr/>
          <p:nvPr userDrawn="1"/>
        </p:nvGrpSpPr>
        <p:grpSpPr>
          <a:xfrm>
            <a:off x="-1611163" y="3840835"/>
            <a:ext cx="1472480" cy="1082372"/>
            <a:chOff x="-1620688" y="2448768"/>
            <a:chExt cx="1472480" cy="1082372"/>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6" name="Group 27"/>
          <p:cNvGrpSpPr>
            <a:grpSpLocks/>
          </p:cNvGrpSpPr>
          <p:nvPr userDrawn="1"/>
        </p:nvGrpSpPr>
        <p:grpSpPr bwMode="auto">
          <a:xfrm>
            <a:off x="-871538" y="2627517"/>
            <a:ext cx="733425" cy="225425"/>
            <a:chOff x="-1044146" y="2739466"/>
            <a:chExt cx="922906" cy="2828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7" name="Footer Placeholder 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6"/>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8821927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10"/>
          <p:cNvSpPr txBox="1"/>
          <p:nvPr userDrawn="1"/>
        </p:nvSpPr>
        <p:spPr>
          <a:xfrm>
            <a:off x="1619250" y="6581775"/>
            <a:ext cx="4284663" cy="122238"/>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rPr>
              <a:t>European network for Health Technology Assessment | </a:t>
            </a:r>
            <a:r>
              <a:rPr lang="en-GB" sz="800" dirty="0">
                <a:solidFill>
                  <a:prstClr val="white"/>
                </a:solidFill>
                <a:cs typeface="Arial" charset="0"/>
              </a:rPr>
              <a:t>JA3 2016 - 2020 </a:t>
            </a:r>
            <a:r>
              <a:rPr lang="en-GB" sz="800" dirty="0">
                <a:solidFill>
                  <a:prstClr val="white"/>
                </a:solidFill>
                <a:latin typeface="Arial"/>
              </a:rPr>
              <a:t>| www.eunethta.eu</a:t>
            </a:r>
          </a:p>
        </p:txBody>
      </p:sp>
      <p:pic>
        <p:nvPicPr>
          <p:cNvPr id="7" name="Picture 4" descr="D:\Desktop\4401 SST PPT Levering til SkabelonDesign\Work\EU_Kommissionen_logo_neg.emf"/>
          <p:cNvPicPr>
            <a:picLocks noChangeAspect="1" noChangeArrowheads="1"/>
          </p:cNvPicPr>
          <p:nvPr userDrawn="1"/>
        </p:nvPicPr>
        <p:blipFill>
          <a:blip r:embed="rId3"/>
          <a:srcRect/>
          <a:stretch>
            <a:fillRect/>
          </a:stretch>
        </p:blipFill>
        <p:spPr bwMode="auto">
          <a:xfrm>
            <a:off x="7343775" y="6351588"/>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Date Placeholder 4"/>
          <p:cNvSpPr>
            <a:spLocks noGrp="1"/>
          </p:cNvSpPr>
          <p:nvPr>
            <p:ph type="dt" sz="half" idx="18"/>
          </p:nvPr>
        </p:nvSpPr>
        <p:spPr>
          <a:xfrm>
            <a:off x="550863" y="5000625"/>
            <a:ext cx="7442200" cy="300038"/>
          </a:xfrm>
        </p:spPr>
        <p:txBody>
          <a:bodyPr/>
          <a:lstStyle>
            <a:lvl1pPr algn="l">
              <a:defRPr sz="1400">
                <a:solidFill>
                  <a:srgbClr val="000000"/>
                </a:solidFill>
              </a:defRPr>
            </a:lvl1pPr>
          </a:lstStyle>
          <a:p>
            <a:pPr>
              <a:defRPr/>
            </a:pPr>
            <a:fld id="{DF6E6C17-ADB9-4D59-A912-5E928C14C623}" type="datetime4">
              <a:rPr lang="en-US"/>
              <a:pPr>
                <a:defRPr/>
              </a:pPr>
              <a:t>May 25, 2018</a:t>
            </a:fld>
            <a:endParaRPr lang="en-GB"/>
          </a:p>
        </p:txBody>
      </p:sp>
      <p:sp>
        <p:nvSpPr>
          <p:cNvPr id="10" name="Slide Number Placeholder 6"/>
          <p:cNvSpPr>
            <a:spLocks noGrp="1"/>
          </p:cNvSpPr>
          <p:nvPr>
            <p:ph type="sldNum" sz="quarter" idx="19"/>
          </p:nvPr>
        </p:nvSpPr>
        <p:spPr>
          <a:xfrm>
            <a:off x="7993063" y="6943725"/>
            <a:ext cx="611187" cy="122238"/>
          </a:xfrm>
        </p:spPr>
        <p:txBody>
          <a:bodyPr/>
          <a:lstStyle>
            <a:lvl1pPr>
              <a:defRPr>
                <a:solidFill>
                  <a:schemeClr val="bg2"/>
                </a:solidFill>
              </a:defRPr>
            </a:lvl1pPr>
          </a:lstStyle>
          <a:p>
            <a:pPr>
              <a:defRPr/>
            </a:pPr>
            <a:fld id="{3EF04DE1-2F66-45B0-94A6-0CBBF81DF458}"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22890120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10"/>
          <p:cNvSpPr txBox="1"/>
          <p:nvPr userDrawn="1"/>
        </p:nvSpPr>
        <p:spPr>
          <a:xfrm>
            <a:off x="1619250" y="6581775"/>
            <a:ext cx="4284663" cy="122238"/>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rPr>
              <a:t>European network for Health Technology Assessment | </a:t>
            </a:r>
            <a:r>
              <a:rPr lang="en-GB" sz="800" dirty="0">
                <a:solidFill>
                  <a:prstClr val="white"/>
                </a:solidFill>
                <a:cs typeface="Arial" charset="0"/>
              </a:rPr>
              <a:t>JA3 2016 - 2020 </a:t>
            </a:r>
            <a:r>
              <a:rPr lang="en-GB" sz="800" dirty="0">
                <a:solidFill>
                  <a:prstClr val="white"/>
                </a:solidFill>
                <a:latin typeface="Arial"/>
              </a:rPr>
              <a:t>| www.eunethta.eu</a:t>
            </a:r>
          </a:p>
        </p:txBody>
      </p:sp>
      <p:pic>
        <p:nvPicPr>
          <p:cNvPr id="7" name="Picture 4" descr="D:\Desktop\4401 SST PPT Levering til SkabelonDesign\Work\EU_Kommissionen_logo_neg.emf"/>
          <p:cNvPicPr>
            <a:picLocks noChangeAspect="1" noChangeArrowheads="1"/>
          </p:cNvPicPr>
          <p:nvPr userDrawn="1"/>
        </p:nvPicPr>
        <p:blipFill>
          <a:blip r:embed="rId3"/>
          <a:srcRect/>
          <a:stretch>
            <a:fillRect/>
          </a:stretch>
        </p:blipFill>
        <p:spPr bwMode="auto">
          <a:xfrm>
            <a:off x="7343775" y="6351588"/>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cs typeface="Arial" pitchFamily="34" charset="0"/>
              </a:rPr>
              <a:t>of text</a:t>
            </a: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Date Placeholder 17"/>
          <p:cNvSpPr>
            <a:spLocks noGrp="1"/>
          </p:cNvSpPr>
          <p:nvPr>
            <p:ph type="dt" sz="half" idx="18"/>
          </p:nvPr>
        </p:nvSpPr>
        <p:spPr>
          <a:xfrm>
            <a:off x="549275" y="5000625"/>
            <a:ext cx="7443788" cy="323850"/>
          </a:xfrm>
        </p:spPr>
        <p:txBody>
          <a:bodyPr/>
          <a:lstStyle>
            <a:lvl1pPr algn="l">
              <a:defRPr sz="1400">
                <a:solidFill>
                  <a:srgbClr val="000000"/>
                </a:solidFill>
              </a:defRPr>
            </a:lvl1pPr>
          </a:lstStyle>
          <a:p>
            <a:pPr>
              <a:defRPr/>
            </a:pPr>
            <a:fld id="{718E7A00-1CCE-49E1-A85D-D4B84B4E34B6}" type="datetime4">
              <a:rPr lang="en-US"/>
              <a:pPr>
                <a:defRPr/>
              </a:pPr>
              <a:t>May 25, 2018</a:t>
            </a:fld>
            <a:endParaRPr lang="en-GB" dirty="0"/>
          </a:p>
        </p:txBody>
      </p:sp>
      <p:sp>
        <p:nvSpPr>
          <p:cNvPr id="10" name="Slide Number Placeholder 18"/>
          <p:cNvSpPr>
            <a:spLocks noGrp="1"/>
          </p:cNvSpPr>
          <p:nvPr>
            <p:ph type="sldNum" sz="quarter" idx="19"/>
          </p:nvPr>
        </p:nvSpPr>
        <p:spPr>
          <a:xfrm>
            <a:off x="8604250" y="7123113"/>
            <a:ext cx="539750" cy="122237"/>
          </a:xfrm>
        </p:spPr>
        <p:txBody>
          <a:bodyPr/>
          <a:lstStyle>
            <a:lvl1pPr>
              <a:defRPr>
                <a:solidFill>
                  <a:schemeClr val="bg2"/>
                </a:solidFill>
              </a:defRPr>
            </a:lvl1pPr>
          </a:lstStyle>
          <a:p>
            <a:pPr>
              <a:defRPr/>
            </a:pPr>
            <a:fld id="{AF018820-7C6E-42AA-9726-5C897C8C5F8E}"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27008798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Date Placeholder 3"/>
          <p:cNvSpPr>
            <a:spLocks noGrp="1"/>
          </p:cNvSpPr>
          <p:nvPr>
            <p:ph type="dt" sz="half" idx="15"/>
          </p:nvPr>
        </p:nvSpPr>
        <p:spPr/>
        <p:txBody>
          <a:bodyPr/>
          <a:lstStyle>
            <a:lvl1pPr>
              <a:defRPr/>
            </a:lvl1pPr>
          </a:lstStyle>
          <a:p>
            <a:pPr>
              <a:defRPr/>
            </a:pPr>
            <a:fld id="{DF8F6E1F-87E0-418F-8F76-BA8030E841DB}" type="datetime4">
              <a:rPr lang="en-US"/>
              <a:pPr>
                <a:defRPr/>
              </a:pPr>
              <a:t>May 25, 2018</a:t>
            </a:fld>
            <a:endParaRPr lang="en-GB"/>
          </a:p>
        </p:txBody>
      </p:sp>
      <p:sp>
        <p:nvSpPr>
          <p:cNvPr id="5" name="Slide Number Placeholder 5"/>
          <p:cNvSpPr>
            <a:spLocks noGrp="1"/>
          </p:cNvSpPr>
          <p:nvPr>
            <p:ph type="sldNum" sz="quarter" idx="16"/>
          </p:nvPr>
        </p:nvSpPr>
        <p:spPr/>
        <p:txBody>
          <a:bodyPr/>
          <a:lstStyle>
            <a:lvl1pPr>
              <a:defRPr/>
            </a:lvl1pPr>
          </a:lstStyle>
          <a:p>
            <a:pPr>
              <a:defRPr/>
            </a:pPr>
            <a:fld id="{ABE29404-187B-4087-A2A7-CEA74347C8DB}" type="slidenum">
              <a:rPr lang="en-GB"/>
              <a:pPr>
                <a:defRPr/>
              </a:pPr>
              <a:t>‹Nr.›</a:t>
            </a:fld>
            <a:endParaRPr lang="en-GB" dirty="0"/>
          </a:p>
        </p:txBody>
      </p:sp>
    </p:spTree>
    <p:extLst>
      <p:ext uri="{BB962C8B-B14F-4D97-AF65-F5344CB8AC3E}">
        <p14:creationId xmlns:p14="http://schemas.microsoft.com/office/powerpoint/2010/main" val="3646301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6"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7" name="Group 27"/>
          <p:cNvGrpSpPr>
            <a:grpSpLocks/>
          </p:cNvGrpSpPr>
          <p:nvPr userDrawn="1"/>
        </p:nvGrpSpPr>
        <p:grpSpPr bwMode="auto">
          <a:xfrm>
            <a:off x="-871538" y="2627313"/>
            <a:ext cx="733425" cy="225425"/>
            <a:chOff x="-1044146" y="2739466"/>
            <a:chExt cx="922906" cy="282831"/>
          </a:xfrm>
        </p:grpSpPr>
        <p:pic>
          <p:nvPicPr>
            <p:cNvPr id="8"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2898"/>
              <a:ext cx="922906" cy="279399"/>
              <a:chOff x="-1055483" y="2739466"/>
              <a:chExt cx="934243" cy="282831"/>
            </a:xfrm>
          </p:grpSpPr>
          <p:pic>
            <p:nvPicPr>
              <p:cNvPr id="11"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Date Placeholder 25"/>
          <p:cNvSpPr>
            <a:spLocks noGrp="1"/>
          </p:cNvSpPr>
          <p:nvPr>
            <p:ph type="dt" sz="half" idx="18"/>
          </p:nvPr>
        </p:nvSpPr>
        <p:spPr/>
        <p:txBody>
          <a:bodyPr/>
          <a:lstStyle>
            <a:lvl1pPr>
              <a:defRPr/>
            </a:lvl1pPr>
          </a:lstStyle>
          <a:p>
            <a:pPr>
              <a:defRPr/>
            </a:pPr>
            <a:fld id="{02402185-C44F-4CA4-BC84-DEB85CA7D6F2}" type="datetime4">
              <a:rPr lang="en-US"/>
              <a:pPr>
                <a:defRPr/>
              </a:pPr>
              <a:t>May 25, 2018</a:t>
            </a:fld>
            <a:endParaRPr lang="en-GB"/>
          </a:p>
        </p:txBody>
      </p:sp>
      <p:sp>
        <p:nvSpPr>
          <p:cNvPr id="16" name="Slide Number Placeholder 27"/>
          <p:cNvSpPr>
            <a:spLocks noGrp="1"/>
          </p:cNvSpPr>
          <p:nvPr>
            <p:ph type="sldNum" sz="quarter" idx="19"/>
          </p:nvPr>
        </p:nvSpPr>
        <p:spPr/>
        <p:txBody>
          <a:bodyPr/>
          <a:lstStyle>
            <a:lvl1pPr>
              <a:defRPr/>
            </a:lvl1pPr>
          </a:lstStyle>
          <a:p>
            <a:pPr>
              <a:defRPr/>
            </a:pPr>
            <a:fld id="{02F48806-B526-43AC-8C8C-562C623E0C41}" type="slidenum">
              <a:rPr lang="en-GB"/>
              <a:pPr>
                <a:defRPr/>
              </a:pPr>
              <a:t>‹Nr.›</a:t>
            </a:fld>
            <a:endParaRPr lang="en-GB" dirty="0"/>
          </a:p>
        </p:txBody>
      </p:sp>
    </p:spTree>
    <p:extLst>
      <p:ext uri="{BB962C8B-B14F-4D97-AF65-F5344CB8AC3E}">
        <p14:creationId xmlns:p14="http://schemas.microsoft.com/office/powerpoint/2010/main" val="5347317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1757363"/>
            <a:ext cx="1595437" cy="2354262"/>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7" name="TextBox 10"/>
          <p:cNvSpPr txBox="1"/>
          <p:nvPr userDrawn="1"/>
        </p:nvSpPr>
        <p:spPr>
          <a:xfrm>
            <a:off x="1619250" y="6581775"/>
            <a:ext cx="4284663" cy="122238"/>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srgbClr val="505050"/>
                </a:solidFill>
                <a:latin typeface="Arial"/>
              </a:rPr>
              <a:t>European network for Health Technology Assessment | JA3 2016 - 2020 | www.eunethta.eu</a:t>
            </a:r>
          </a:p>
        </p:txBody>
      </p:sp>
      <p:sp>
        <p:nvSpPr>
          <p:cNvPr id="2" name="Title 1"/>
          <p:cNvSpPr>
            <a:spLocks noGrp="1"/>
          </p:cNvSpPr>
          <p:nvPr>
            <p:ph type="title"/>
          </p:nvPr>
        </p:nvSpPr>
        <p:spPr>
          <a:xfrm>
            <a:off x="539550" y="1757363"/>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9" name="Text Placeholder 8"/>
          <p:cNvSpPr>
            <a:spLocks noGrp="1"/>
          </p:cNvSpPr>
          <p:nvPr>
            <p:ph type="body" sz="quarter" idx="12"/>
          </p:nvPr>
        </p:nvSpPr>
        <p:spPr>
          <a:xfrm>
            <a:off x="539750" y="3726000"/>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4" name="Text Placeholder 7"/>
          <p:cNvSpPr>
            <a:spLocks noGrp="1"/>
          </p:cNvSpPr>
          <p:nvPr>
            <p:ph type="body" sz="quarter" idx="14"/>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2"/>
          <p:cNvSpPr>
            <a:spLocks noGrp="1"/>
          </p:cNvSpPr>
          <p:nvPr>
            <p:ph type="dt" sz="half" idx="15"/>
          </p:nvPr>
        </p:nvSpPr>
        <p:spPr/>
        <p:txBody>
          <a:bodyPr/>
          <a:lstStyle>
            <a:lvl1pPr>
              <a:defRPr/>
            </a:lvl1pPr>
          </a:lstStyle>
          <a:p>
            <a:pPr>
              <a:defRPr/>
            </a:pPr>
            <a:fld id="{2AF5FCB7-051F-4360-AEBE-FF907EA3AFA5}" type="datetime4">
              <a:rPr lang="en-US"/>
              <a:pPr>
                <a:defRPr/>
              </a:pPr>
              <a:t>May 25, 2018</a:t>
            </a:fld>
            <a:endParaRPr lang="en-GB"/>
          </a:p>
        </p:txBody>
      </p:sp>
      <p:sp>
        <p:nvSpPr>
          <p:cNvPr id="10" name="Slide Number Placeholder 3"/>
          <p:cNvSpPr>
            <a:spLocks noGrp="1"/>
          </p:cNvSpPr>
          <p:nvPr>
            <p:ph type="sldNum" sz="quarter" idx="16"/>
          </p:nvPr>
        </p:nvSpPr>
        <p:spPr/>
        <p:txBody>
          <a:bodyPr/>
          <a:lstStyle>
            <a:lvl1pPr>
              <a:defRPr/>
            </a:lvl1pPr>
          </a:lstStyle>
          <a:p>
            <a:pPr>
              <a:defRPr/>
            </a:pPr>
            <a:fld id="{77219052-56F8-4E11-A25A-1EE1B25D1D76}" type="slidenum">
              <a:rPr lang="en-GB"/>
              <a:pPr>
                <a:defRPr/>
              </a:pPr>
              <a:t>‹Nr.›</a:t>
            </a:fld>
            <a:endParaRPr lang="en-GB" dirty="0"/>
          </a:p>
        </p:txBody>
      </p:sp>
      <p:sp>
        <p:nvSpPr>
          <p:cNvPr id="11" name="Footer Placeholder 11"/>
          <p:cNvSpPr>
            <a:spLocks noGrp="1"/>
          </p:cNvSpPr>
          <p:nvPr>
            <p:ph type="ftr" sz="quarter" idx="17"/>
          </p:nvPr>
        </p:nvSpPr>
        <p:spPr>
          <a:xfrm>
            <a:off x="1619250" y="7159625"/>
            <a:ext cx="4248150" cy="122238"/>
          </a:xfrm>
          <a:prstGeom prst="rect">
            <a:avLst/>
          </a:prstGeom>
        </p:spPr>
        <p:txBody>
          <a:bodyPr/>
          <a:lstStyle>
            <a:lvl1pPr>
              <a:defRPr/>
            </a:lvl1pPr>
          </a:lstStyle>
          <a:p>
            <a:pPr eaLnBrk="1" hangingPunct="1">
              <a:defRPr/>
            </a:pPr>
            <a:r>
              <a:rPr lang="en-US" sz="1800">
                <a:solidFill>
                  <a:srgbClr val="505050"/>
                </a:solidFill>
                <a:cs typeface="Arial" charset="0"/>
              </a:rPr>
              <a:t>European network for Health Technology Assessment | JA3 2016-2020 | www.eunethta.eu</a:t>
            </a:r>
            <a:endParaRPr lang="en-GB" sz="1800">
              <a:solidFill>
                <a:srgbClr val="505050"/>
              </a:solidFill>
              <a:cs typeface="Arial" charset="0"/>
            </a:endParaRPr>
          </a:p>
        </p:txBody>
      </p:sp>
    </p:spTree>
    <p:extLst>
      <p:ext uri="{BB962C8B-B14F-4D97-AF65-F5344CB8AC3E}">
        <p14:creationId xmlns:p14="http://schemas.microsoft.com/office/powerpoint/2010/main" val="27818642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6"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7" name="Group 27"/>
          <p:cNvGrpSpPr>
            <a:grpSpLocks/>
          </p:cNvGrpSpPr>
          <p:nvPr userDrawn="1"/>
        </p:nvGrpSpPr>
        <p:grpSpPr bwMode="auto">
          <a:xfrm>
            <a:off x="-871538" y="2627313"/>
            <a:ext cx="733425" cy="225425"/>
            <a:chOff x="-1044146" y="2739466"/>
            <a:chExt cx="922906" cy="282831"/>
          </a:xfrm>
        </p:grpSpPr>
        <p:pic>
          <p:nvPicPr>
            <p:cNvPr id="8"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2898"/>
              <a:ext cx="922906" cy="279399"/>
              <a:chOff x="-1055483" y="2739466"/>
              <a:chExt cx="934243" cy="282831"/>
            </a:xfrm>
          </p:grpSpPr>
          <p:pic>
            <p:nvPicPr>
              <p:cNvPr id="11"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Date Placeholder 9"/>
          <p:cNvSpPr>
            <a:spLocks noGrp="1"/>
          </p:cNvSpPr>
          <p:nvPr>
            <p:ph type="dt" sz="half" idx="18"/>
          </p:nvPr>
        </p:nvSpPr>
        <p:spPr/>
        <p:txBody>
          <a:bodyPr/>
          <a:lstStyle>
            <a:lvl1pPr>
              <a:defRPr/>
            </a:lvl1pPr>
          </a:lstStyle>
          <a:p>
            <a:pPr>
              <a:defRPr/>
            </a:pPr>
            <a:fld id="{01F31672-CF51-485E-BD77-A07BEFC0BD58}" type="datetime4">
              <a:rPr lang="en-US"/>
              <a:pPr>
                <a:defRPr/>
              </a:pPr>
              <a:t>May 25, 2018</a:t>
            </a:fld>
            <a:endParaRPr lang="en-GB"/>
          </a:p>
        </p:txBody>
      </p:sp>
      <p:sp>
        <p:nvSpPr>
          <p:cNvPr id="16" name="Footer Placeholder 10"/>
          <p:cNvSpPr>
            <a:spLocks noGrp="1"/>
          </p:cNvSpPr>
          <p:nvPr>
            <p:ph type="ftr" sz="quarter" idx="19"/>
          </p:nvPr>
        </p:nvSpPr>
        <p:spPr>
          <a:xfrm>
            <a:off x="1619250" y="7051675"/>
            <a:ext cx="4248150" cy="122238"/>
          </a:xfrm>
          <a:prstGeom prst="rect">
            <a:avLst/>
          </a:prstGeom>
        </p:spPr>
        <p:txBody>
          <a:bodyPr/>
          <a:lstStyle>
            <a:lvl1pPr>
              <a:defRPr/>
            </a:lvl1pPr>
          </a:lstStyle>
          <a:p>
            <a:pPr eaLnBrk="1" hangingPunct="1">
              <a:defRPr/>
            </a:pPr>
            <a:r>
              <a:rPr lang="en-US" sz="1800">
                <a:solidFill>
                  <a:srgbClr val="505050"/>
                </a:solidFill>
                <a:cs typeface="Arial" charset="0"/>
              </a:rPr>
              <a:t>European network for Health Technology Assessment | JA3 2016-2020 | www.eunethta.eu</a:t>
            </a:r>
            <a:endParaRPr lang="en-GB" sz="1800">
              <a:solidFill>
                <a:srgbClr val="505050"/>
              </a:solidFill>
              <a:cs typeface="Arial" charset="0"/>
            </a:endParaRPr>
          </a:p>
        </p:txBody>
      </p:sp>
      <p:sp>
        <p:nvSpPr>
          <p:cNvPr id="17" name="Slide Number Placeholder 11"/>
          <p:cNvSpPr>
            <a:spLocks noGrp="1"/>
          </p:cNvSpPr>
          <p:nvPr>
            <p:ph type="sldNum" sz="quarter" idx="20"/>
          </p:nvPr>
        </p:nvSpPr>
        <p:spPr/>
        <p:txBody>
          <a:bodyPr/>
          <a:lstStyle>
            <a:lvl1pPr>
              <a:defRPr/>
            </a:lvl1pPr>
          </a:lstStyle>
          <a:p>
            <a:pPr>
              <a:defRPr/>
            </a:pPr>
            <a:fld id="{9FDA9D04-B912-42FC-A071-9FA71376C26B}" type="slidenum">
              <a:rPr lang="en-GB"/>
              <a:pPr>
                <a:defRPr/>
              </a:pPr>
              <a:t>‹Nr.›</a:t>
            </a:fld>
            <a:endParaRPr lang="en-GB" dirty="0"/>
          </a:p>
        </p:txBody>
      </p:sp>
    </p:spTree>
    <p:extLst>
      <p:ext uri="{BB962C8B-B14F-4D97-AF65-F5344CB8AC3E}">
        <p14:creationId xmlns:p14="http://schemas.microsoft.com/office/powerpoint/2010/main" val="2011303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7" name="Text Box 28"/>
          <p:cNvSpPr txBox="1">
            <a:spLocks noChangeArrowheads="1"/>
          </p:cNvSpPr>
          <p:nvPr userDrawn="1"/>
        </p:nvSpPr>
        <p:spPr bwMode="auto">
          <a:xfrm>
            <a:off x="-1733550" y="1770063"/>
            <a:ext cx="1595437" cy="228600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rPr>
              <a:t>Insert picture by clicking </a:t>
            </a:r>
            <a:br>
              <a:rPr lang="en-GB" sz="900" noProof="1">
                <a:solidFill>
                  <a:srgbClr val="505050"/>
                </a:solidFill>
              </a:rPr>
            </a:br>
            <a:r>
              <a:rPr lang="en-GB" sz="900" noProof="1">
                <a:solidFill>
                  <a:srgbClr val="505050"/>
                </a:solidFill>
              </a:rPr>
              <a:t>the picture icon </a:t>
            </a:r>
            <a:br>
              <a:rPr lang="en-GB" sz="900" noProof="1">
                <a:solidFill>
                  <a:srgbClr val="505050"/>
                </a:solidFill>
              </a:rPr>
            </a:br>
            <a:r>
              <a:rPr lang="en-GB" sz="900" noProof="1">
                <a:solidFill>
                  <a:srgbClr val="505050"/>
                </a:solidFill>
              </a:rPr>
              <a:t>Pan and Zoom picture while picture is active, </a:t>
            </a:r>
            <a:br>
              <a:rPr lang="en-GB" sz="900" noProof="1">
                <a:solidFill>
                  <a:srgbClr val="505050"/>
                </a:solidFill>
              </a:rPr>
            </a:br>
            <a:r>
              <a:rPr lang="en-GB" sz="900" noProof="1">
                <a:solidFill>
                  <a:srgbClr val="505050"/>
                </a:solidFill>
              </a:rPr>
              <a:t>using ‘Crop’ in </a:t>
            </a:r>
            <a:br>
              <a:rPr lang="en-GB" sz="900" noProof="1">
                <a:solidFill>
                  <a:srgbClr val="505050"/>
                </a:solidFill>
              </a:rPr>
            </a:br>
            <a:r>
              <a:rPr lang="en-GB" sz="900" noProof="1">
                <a:solidFill>
                  <a:srgbClr val="505050"/>
                </a:solidFill>
              </a:rPr>
              <a:t>Picture Tools</a:t>
            </a:r>
            <a:br>
              <a:rPr lang="en-GB" sz="900" noProof="1">
                <a:solidFill>
                  <a:srgbClr val="505050"/>
                </a:solidFill>
              </a:rPr>
            </a:br>
            <a:r>
              <a:rPr lang="en-GB" sz="900" noProof="1">
                <a:solidFill>
                  <a:srgbClr val="505050"/>
                </a:solidFill>
              </a:rPr>
              <a:t>from the Top menu</a:t>
            </a:r>
          </a:p>
        </p:txBody>
      </p:sp>
      <p:grpSp>
        <p:nvGrpSpPr>
          <p:cNvPr id="8" name="Group 27"/>
          <p:cNvGrpSpPr>
            <a:grpSpLocks/>
          </p:cNvGrpSpPr>
          <p:nvPr userDrawn="1"/>
        </p:nvGrpSpPr>
        <p:grpSpPr bwMode="auto">
          <a:xfrm>
            <a:off x="-871538" y="2627313"/>
            <a:ext cx="733425" cy="225425"/>
            <a:chOff x="-1044146" y="2739466"/>
            <a:chExt cx="922906" cy="282831"/>
          </a:xfrm>
        </p:grpSpPr>
        <p:pic>
          <p:nvPicPr>
            <p:cNvPr id="10"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2898"/>
              <a:ext cx="922906" cy="279399"/>
              <a:chOff x="-1055483" y="2739466"/>
              <a:chExt cx="934243" cy="282831"/>
            </a:xfrm>
          </p:grpSpPr>
          <p:pic>
            <p:nvPicPr>
              <p:cNvPr id="12"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Picture Placeholder 4"/>
          <p:cNvSpPr>
            <a:spLocks noGrp="1"/>
          </p:cNvSpPr>
          <p:nvPr>
            <p:ph type="pic" sz="quarter" idx="14"/>
          </p:nvPr>
        </p:nvSpPr>
        <p:spPr>
          <a:xfrm>
            <a:off x="4716462" y="1793875"/>
            <a:ext cx="3887787" cy="4248150"/>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p:txBody>
          <a:bodyPr/>
          <a:lstStyle>
            <a:lvl1pPr>
              <a:defRPr/>
            </a:lvl1pPr>
          </a:lstStyle>
          <a:p>
            <a:pPr>
              <a:defRPr/>
            </a:pPr>
            <a:fld id="{3EAEAD08-A219-42A4-8EB2-D3B7041CA074}" type="datetime4">
              <a:rPr lang="en-US"/>
              <a:pPr>
                <a:defRPr/>
              </a:pPr>
              <a:t>May 25, 2018</a:t>
            </a:fld>
            <a:endParaRPr lang="en-GB"/>
          </a:p>
        </p:txBody>
      </p:sp>
      <p:sp>
        <p:nvSpPr>
          <p:cNvPr id="17" name="Slide Number Placeholder 5"/>
          <p:cNvSpPr>
            <a:spLocks noGrp="1"/>
          </p:cNvSpPr>
          <p:nvPr>
            <p:ph type="sldNum" sz="quarter" idx="18"/>
          </p:nvPr>
        </p:nvSpPr>
        <p:spPr/>
        <p:txBody>
          <a:bodyPr/>
          <a:lstStyle>
            <a:lvl1pPr>
              <a:defRPr/>
            </a:lvl1pPr>
          </a:lstStyle>
          <a:p>
            <a:pPr>
              <a:defRPr/>
            </a:pPr>
            <a:fld id="{E1E89383-D0CB-41E6-AA5F-63721FAC8CCE}" type="slidenum">
              <a:rPr lang="en-GB"/>
              <a:pPr>
                <a:defRPr/>
              </a:pPr>
              <a:t>‹Nr.›</a:t>
            </a:fld>
            <a:endParaRPr lang="en-GB"/>
          </a:p>
        </p:txBody>
      </p:sp>
      <p:sp>
        <p:nvSpPr>
          <p:cNvPr id="18" name="Footer Placeholder 10"/>
          <p:cNvSpPr>
            <a:spLocks noGrp="1"/>
          </p:cNvSpPr>
          <p:nvPr>
            <p:ph type="ftr" sz="quarter" idx="19"/>
          </p:nvPr>
        </p:nvSpPr>
        <p:spPr>
          <a:xfrm>
            <a:off x="1619250" y="7051675"/>
            <a:ext cx="4248150" cy="122238"/>
          </a:xfrm>
          <a:prstGeom prst="rect">
            <a:avLst/>
          </a:prstGeom>
        </p:spPr>
        <p:txBody>
          <a:bodyPr/>
          <a:lstStyle>
            <a:lvl1pPr>
              <a:defRPr/>
            </a:lvl1pPr>
          </a:lstStyle>
          <a:p>
            <a:pPr eaLnBrk="1" hangingPunct="1">
              <a:defRPr/>
            </a:pPr>
            <a:r>
              <a:rPr lang="en-US" sz="1800">
                <a:solidFill>
                  <a:srgbClr val="505050"/>
                </a:solidFill>
                <a:cs typeface="Arial" charset="0"/>
              </a:rPr>
              <a:t>European network for Health Technology Assessment | JA3 2016-2020 | www.eunethta.eu</a:t>
            </a:r>
            <a:endParaRPr lang="en-GB" sz="1800">
              <a:solidFill>
                <a:srgbClr val="505050"/>
              </a:solidFill>
              <a:cs typeface="Arial" charset="0"/>
            </a:endParaRPr>
          </a:p>
        </p:txBody>
      </p:sp>
    </p:spTree>
    <p:extLst>
      <p:ext uri="{BB962C8B-B14F-4D97-AF65-F5344CB8AC3E}">
        <p14:creationId xmlns:p14="http://schemas.microsoft.com/office/powerpoint/2010/main" val="18010468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7" name="Text Box 28"/>
          <p:cNvSpPr txBox="1">
            <a:spLocks noChangeArrowheads="1"/>
          </p:cNvSpPr>
          <p:nvPr userDrawn="1"/>
        </p:nvSpPr>
        <p:spPr bwMode="auto">
          <a:xfrm>
            <a:off x="-1733550" y="1770063"/>
            <a:ext cx="1595437" cy="228600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latin typeface="Arial"/>
              </a:rPr>
              <a:t>Insert picture by clicking </a:t>
            </a:r>
            <a:br>
              <a:rPr lang="en-GB" sz="900" noProof="1">
                <a:solidFill>
                  <a:srgbClr val="505050"/>
                </a:solidFill>
                <a:latin typeface="Arial"/>
              </a:rPr>
            </a:br>
            <a:r>
              <a:rPr lang="en-GB" sz="900" noProof="1">
                <a:solidFill>
                  <a:srgbClr val="505050"/>
                </a:solidFill>
                <a:latin typeface="Arial"/>
              </a:rPr>
              <a:t>the picture icon </a:t>
            </a:r>
            <a:br>
              <a:rPr lang="en-GB" sz="900" noProof="1">
                <a:solidFill>
                  <a:srgbClr val="505050"/>
                </a:solidFill>
                <a:latin typeface="Arial"/>
              </a:rPr>
            </a:br>
            <a:r>
              <a:rPr lang="en-GB" sz="900" noProof="1">
                <a:solidFill>
                  <a:srgbClr val="505050"/>
                </a:solidFill>
                <a:latin typeface="Arial"/>
              </a:rPr>
              <a:t>Pan and Zoom picture while picture is active, </a:t>
            </a:r>
            <a:br>
              <a:rPr lang="en-GB" sz="900" noProof="1">
                <a:solidFill>
                  <a:srgbClr val="505050"/>
                </a:solidFill>
                <a:latin typeface="Arial"/>
              </a:rPr>
            </a:br>
            <a:r>
              <a:rPr lang="en-GB" sz="900" noProof="1">
                <a:solidFill>
                  <a:srgbClr val="505050"/>
                </a:solidFill>
                <a:latin typeface="Arial"/>
              </a:rPr>
              <a:t>using ‘Crop’ in </a:t>
            </a:r>
            <a:br>
              <a:rPr lang="en-GB" sz="900" noProof="1">
                <a:solidFill>
                  <a:srgbClr val="505050"/>
                </a:solidFill>
                <a:latin typeface="Arial"/>
              </a:rPr>
            </a:br>
            <a:r>
              <a:rPr lang="en-GB" sz="900" noProof="1">
                <a:solidFill>
                  <a:srgbClr val="505050"/>
                </a:solidFill>
                <a:latin typeface="Arial"/>
              </a:rPr>
              <a:t>Picture Tools</a:t>
            </a:r>
            <a:br>
              <a:rPr lang="en-GB" sz="900" noProof="1">
                <a:solidFill>
                  <a:srgbClr val="505050"/>
                </a:solidFill>
                <a:latin typeface="Arial"/>
              </a:rPr>
            </a:br>
            <a:r>
              <a:rPr lang="en-GB" sz="900" noProof="1">
                <a:solidFill>
                  <a:srgbClr val="505050"/>
                </a:solidFill>
                <a:latin typeface="Arial"/>
              </a:rPr>
              <a:t>from the Top menu</a:t>
            </a:r>
          </a:p>
        </p:txBody>
      </p:sp>
      <p:grpSp>
        <p:nvGrpSpPr>
          <p:cNvPr id="8" name="Group 27"/>
          <p:cNvGrpSpPr>
            <a:grpSpLocks/>
          </p:cNvGrpSpPr>
          <p:nvPr userDrawn="1"/>
        </p:nvGrpSpPr>
        <p:grpSpPr bwMode="auto">
          <a:xfrm>
            <a:off x="-871538" y="2627313"/>
            <a:ext cx="733425" cy="225425"/>
            <a:chOff x="-1044146" y="2739466"/>
            <a:chExt cx="922906" cy="282831"/>
          </a:xfrm>
        </p:grpSpPr>
        <p:pic>
          <p:nvPicPr>
            <p:cNvPr id="10"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2898"/>
              <a:ext cx="922906" cy="279399"/>
              <a:chOff x="-1055483" y="2739466"/>
              <a:chExt cx="934243" cy="282831"/>
            </a:xfrm>
          </p:grpSpPr>
          <p:pic>
            <p:nvPicPr>
              <p:cNvPr id="12"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4719095"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Picture Placeholder 4"/>
          <p:cNvSpPr>
            <a:spLocks noGrp="1"/>
          </p:cNvSpPr>
          <p:nvPr>
            <p:ph type="pic" sz="quarter" idx="14"/>
          </p:nvPr>
        </p:nvSpPr>
        <p:spPr>
          <a:xfrm>
            <a:off x="539751" y="1793875"/>
            <a:ext cx="3887787" cy="4248150"/>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p:txBody>
          <a:bodyPr/>
          <a:lstStyle>
            <a:lvl1pPr>
              <a:defRPr/>
            </a:lvl1pPr>
          </a:lstStyle>
          <a:p>
            <a:pPr>
              <a:defRPr/>
            </a:pPr>
            <a:fld id="{13CBE27B-0B22-4679-A954-DB1F7640F345}" type="datetime4">
              <a:rPr lang="en-US"/>
              <a:pPr>
                <a:defRPr/>
              </a:pPr>
              <a:t>May 25, 2018</a:t>
            </a:fld>
            <a:endParaRPr lang="en-GB"/>
          </a:p>
        </p:txBody>
      </p:sp>
      <p:sp>
        <p:nvSpPr>
          <p:cNvPr id="17" name="Slide Number Placeholder 5"/>
          <p:cNvSpPr>
            <a:spLocks noGrp="1"/>
          </p:cNvSpPr>
          <p:nvPr>
            <p:ph type="sldNum" sz="quarter" idx="18"/>
          </p:nvPr>
        </p:nvSpPr>
        <p:spPr/>
        <p:txBody>
          <a:bodyPr/>
          <a:lstStyle>
            <a:lvl1pPr>
              <a:defRPr/>
            </a:lvl1pPr>
          </a:lstStyle>
          <a:p>
            <a:pPr>
              <a:defRPr/>
            </a:pPr>
            <a:fld id="{D1614E33-9020-485D-9052-8BABEFE40B9B}" type="slidenum">
              <a:rPr lang="en-GB"/>
              <a:pPr>
                <a:defRPr/>
              </a:pPr>
              <a:t>‹Nr.›</a:t>
            </a:fld>
            <a:endParaRPr lang="en-GB"/>
          </a:p>
        </p:txBody>
      </p:sp>
      <p:sp>
        <p:nvSpPr>
          <p:cNvPr id="18" name="Footer Placeholder 2"/>
          <p:cNvSpPr>
            <a:spLocks noGrp="1"/>
          </p:cNvSpPr>
          <p:nvPr>
            <p:ph type="ftr" sz="quarter" idx="19"/>
          </p:nvPr>
        </p:nvSpPr>
        <p:spPr>
          <a:xfrm>
            <a:off x="1619250" y="7051675"/>
            <a:ext cx="4248150" cy="122238"/>
          </a:xfrm>
          <a:prstGeom prst="rect">
            <a:avLst/>
          </a:prstGeom>
        </p:spPr>
        <p:txBody>
          <a:bodyPr/>
          <a:lstStyle>
            <a:lvl1pPr>
              <a:defRPr/>
            </a:lvl1pPr>
          </a:lstStyle>
          <a:p>
            <a:pPr eaLnBrk="1" hangingPunct="1">
              <a:defRPr/>
            </a:pPr>
            <a:r>
              <a:rPr lang="en-US" sz="1800">
                <a:solidFill>
                  <a:srgbClr val="505050"/>
                </a:solidFill>
                <a:cs typeface="Arial" charset="0"/>
              </a:rPr>
              <a:t>European network for Health Technology Assessment | JA3 2016-2020 | www.eunethta.eu</a:t>
            </a:r>
            <a:endParaRPr lang="en-GB" sz="1800">
              <a:solidFill>
                <a:srgbClr val="505050"/>
              </a:solidFill>
              <a:cs typeface="Arial" charset="0"/>
            </a:endParaRPr>
          </a:p>
        </p:txBody>
      </p:sp>
    </p:spTree>
    <p:extLst>
      <p:ext uri="{BB962C8B-B14F-4D97-AF65-F5344CB8AC3E}">
        <p14:creationId xmlns:p14="http://schemas.microsoft.com/office/powerpoint/2010/main" val="39214200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2" name="Text Placeholder 7"/>
          <p:cNvSpPr>
            <a:spLocks noGrp="1"/>
          </p:cNvSpPr>
          <p:nvPr>
            <p:ph type="body" sz="quarter" idx="17"/>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6" name="Date Placeholder 4"/>
          <p:cNvSpPr>
            <a:spLocks noGrp="1"/>
          </p:cNvSpPr>
          <p:nvPr>
            <p:ph type="dt" sz="half" idx="18"/>
          </p:nvPr>
        </p:nvSpPr>
        <p:spPr/>
        <p:txBody>
          <a:bodyPr/>
          <a:lstStyle>
            <a:lvl1pPr>
              <a:defRPr/>
            </a:lvl1pPr>
          </a:lstStyle>
          <a:p>
            <a:pPr>
              <a:defRPr/>
            </a:pPr>
            <a:fld id="{BC8F9D9F-0ADB-475E-9DBB-1DC3075DA832}" type="datetime4">
              <a:rPr lang="en-US"/>
              <a:pPr>
                <a:defRPr/>
              </a:pPr>
              <a:t>May 25, 2018</a:t>
            </a:fld>
            <a:endParaRPr lang="en-GB"/>
          </a:p>
        </p:txBody>
      </p:sp>
      <p:sp>
        <p:nvSpPr>
          <p:cNvPr id="7" name="Slide Number Placeholder 9"/>
          <p:cNvSpPr>
            <a:spLocks noGrp="1"/>
          </p:cNvSpPr>
          <p:nvPr>
            <p:ph type="sldNum" sz="quarter" idx="19"/>
          </p:nvPr>
        </p:nvSpPr>
        <p:spPr/>
        <p:txBody>
          <a:bodyPr/>
          <a:lstStyle>
            <a:lvl1pPr>
              <a:defRPr/>
            </a:lvl1pPr>
          </a:lstStyle>
          <a:p>
            <a:pPr>
              <a:defRPr/>
            </a:pPr>
            <a:fld id="{5B800C9C-E665-4E68-82AD-166B23E2AC7B}" type="slidenum">
              <a:rPr lang="en-GB"/>
              <a:pPr>
                <a:defRPr/>
              </a:pPr>
              <a:t>‹Nr.›</a:t>
            </a:fld>
            <a:endParaRPr lang="en-GB" dirty="0"/>
          </a:p>
        </p:txBody>
      </p:sp>
    </p:spTree>
    <p:extLst>
      <p:ext uri="{BB962C8B-B14F-4D97-AF65-F5344CB8AC3E}">
        <p14:creationId xmlns:p14="http://schemas.microsoft.com/office/powerpoint/2010/main" val="16289766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2908300"/>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7" name="Group 12"/>
          <p:cNvGrpSpPr>
            <a:grpSpLocks/>
          </p:cNvGrpSpPr>
          <p:nvPr userDrawn="1"/>
        </p:nvGrpSpPr>
        <p:grpSpPr bwMode="auto">
          <a:xfrm>
            <a:off x="-1611313" y="3840163"/>
            <a:ext cx="1473200" cy="1082675"/>
            <a:chOff x="-1620688" y="2448768"/>
            <a:chExt cx="1472480" cy="1082372"/>
          </a:xfrm>
        </p:grpSpPr>
        <p:pic>
          <p:nvPicPr>
            <p:cNvPr id="8" name="Picture 2"/>
            <p:cNvPicPr>
              <a:picLocks noChangeAspect="1" noChangeArrowheads="1"/>
            </p:cNvPicPr>
            <p:nvPr userDrawn="1"/>
          </p:nvPicPr>
          <p:blipFill>
            <a:blip r:embed="rId2"/>
            <a:srcRect/>
            <a:stretch>
              <a:fillRect/>
            </a:stretch>
          </p:blipFill>
          <p:spPr bwMode="auto">
            <a:xfrm>
              <a:off x="-1620688" y="2448768"/>
              <a:ext cx="1472480" cy="1082372"/>
            </a:xfrm>
            <a:prstGeom prst="rect">
              <a:avLst/>
            </a:prstGeom>
            <a:noFill/>
            <a:ln w="9525">
              <a:noFill/>
              <a:miter lim="800000"/>
              <a:headEnd/>
              <a:tailEnd/>
            </a:ln>
          </p:spPr>
        </p:pic>
        <p:sp>
          <p:nvSpPr>
            <p:cNvPr id="9"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0"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1" name="Group 27"/>
          <p:cNvGrpSpPr>
            <a:grpSpLocks/>
          </p:cNvGrpSpPr>
          <p:nvPr userDrawn="1"/>
        </p:nvGrpSpPr>
        <p:grpSpPr bwMode="auto">
          <a:xfrm>
            <a:off x="-871538" y="2627313"/>
            <a:ext cx="733425" cy="225425"/>
            <a:chOff x="-1044146" y="2739466"/>
            <a:chExt cx="922906" cy="282831"/>
          </a:xfrm>
        </p:grpSpPr>
        <p:pic>
          <p:nvPicPr>
            <p:cNvPr id="12" name="Picture 3"/>
            <p:cNvPicPr>
              <a:picLocks noChangeAspect="1" noChangeArrowheads="1"/>
            </p:cNvPicPr>
            <p:nvPr/>
          </p:nvPicPr>
          <p:blipFill>
            <a:blip r:embed="rId3"/>
            <a:srcRect/>
            <a:stretch>
              <a:fillRect/>
            </a:stretch>
          </p:blipFill>
          <p:spPr bwMode="auto">
            <a:xfrm>
              <a:off x="-559390" y="2739466"/>
              <a:ext cx="438150" cy="279399"/>
            </a:xfrm>
            <a:prstGeom prst="rect">
              <a:avLst/>
            </a:prstGeom>
            <a:noFill/>
            <a:ln w="9525">
              <a:noFill/>
              <a:miter lim="800000"/>
              <a:headEnd/>
              <a:tailEnd/>
            </a:ln>
          </p:spPr>
        </p:pic>
        <p:grpSp>
          <p:nvGrpSpPr>
            <p:cNvPr id="13" name="Group 29"/>
            <p:cNvGrpSpPr>
              <a:grpSpLocks/>
            </p:cNvGrpSpPr>
            <p:nvPr/>
          </p:nvGrpSpPr>
          <p:grpSpPr bwMode="auto">
            <a:xfrm>
              <a:off x="-1044146" y="2742898"/>
              <a:ext cx="922906" cy="279399"/>
              <a:chOff x="-1055483" y="2739466"/>
              <a:chExt cx="934243" cy="282831"/>
            </a:xfrm>
          </p:grpSpPr>
          <p:pic>
            <p:nvPicPr>
              <p:cNvPr id="14" name="Picture 2"/>
              <p:cNvPicPr>
                <a:picLocks noChangeAspect="1" noChangeArrowheads="1"/>
              </p:cNvPicPr>
              <p:nvPr/>
            </p:nvPicPr>
            <p:blipFill>
              <a:blip r:embed="rId4"/>
              <a:srcRect/>
              <a:stretch>
                <a:fillRect/>
              </a:stretch>
            </p:blipFill>
            <p:spPr bwMode="auto">
              <a:xfrm>
                <a:off x="-1055483" y="2742897"/>
                <a:ext cx="457200" cy="279400"/>
              </a:xfrm>
              <a:prstGeom prst="rect">
                <a:avLst/>
              </a:prstGeom>
              <a:noFill/>
              <a:ln w="9525">
                <a:noFill/>
                <a:miter lim="800000"/>
                <a:headEnd/>
                <a:tailEnd/>
              </a:ln>
            </p:spPr>
          </p:pic>
          <p:sp>
            <p:nvSpPr>
              <p:cNvPr id="15"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6"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7"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5"/>
            <a:ext cx="8064500" cy="4227413"/>
          </a:xfrm>
          <a:solidFill>
            <a:schemeClr val="accent3">
              <a:alpha val="80000"/>
            </a:schemeClr>
          </a:solidFill>
        </p:spPr>
        <p:txBody>
          <a:bodyPr lIns="180000" tIns="216000" rIns="180000" bIns="180000"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5"/>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8" name="Date Placeholder 2"/>
          <p:cNvSpPr>
            <a:spLocks noGrp="1"/>
          </p:cNvSpPr>
          <p:nvPr>
            <p:ph type="dt" sz="half" idx="16"/>
          </p:nvPr>
        </p:nvSpPr>
        <p:spPr/>
        <p:txBody>
          <a:bodyPr/>
          <a:lstStyle>
            <a:lvl1pPr>
              <a:defRPr/>
            </a:lvl1pPr>
          </a:lstStyle>
          <a:p>
            <a:pPr>
              <a:defRPr/>
            </a:pPr>
            <a:fld id="{BBAFDD39-12AC-4B79-8B69-96C3088AF65F}" type="datetime4">
              <a:rPr lang="en-US"/>
              <a:pPr>
                <a:defRPr/>
              </a:pPr>
              <a:t>May 25, 2018</a:t>
            </a:fld>
            <a:endParaRPr lang="en-GB"/>
          </a:p>
        </p:txBody>
      </p:sp>
      <p:sp>
        <p:nvSpPr>
          <p:cNvPr id="19" name="Slide Number Placeholder 3"/>
          <p:cNvSpPr>
            <a:spLocks noGrp="1"/>
          </p:cNvSpPr>
          <p:nvPr>
            <p:ph type="sldNum" sz="quarter" idx="17"/>
          </p:nvPr>
        </p:nvSpPr>
        <p:spPr/>
        <p:txBody>
          <a:bodyPr/>
          <a:lstStyle>
            <a:lvl1pPr>
              <a:defRPr/>
            </a:lvl1pPr>
          </a:lstStyle>
          <a:p>
            <a:pPr>
              <a:defRPr/>
            </a:pPr>
            <a:fld id="{EDE668D3-6C0F-4FFF-98F5-55466CC84CEE}" type="slidenum">
              <a:rPr lang="en-GB"/>
              <a:pPr>
                <a:defRPr/>
              </a:pPr>
              <a:t>‹Nr.›</a:t>
            </a:fld>
            <a:endParaRPr lang="en-GB" dirty="0"/>
          </a:p>
        </p:txBody>
      </p:sp>
    </p:spTree>
    <p:extLst>
      <p:ext uri="{BB962C8B-B14F-4D97-AF65-F5344CB8AC3E}">
        <p14:creationId xmlns:p14="http://schemas.microsoft.com/office/powerpoint/2010/main" val="133955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529822" y="1784151"/>
            <a:ext cx="8074428" cy="4257879"/>
          </a:xfrm>
        </p:spPr>
        <p:txBody>
          <a:bodyPr/>
          <a:lstStyle>
            <a:lvl1pPr marL="0" indent="0">
              <a:buNone/>
              <a:defRPr baseline="0"/>
            </a:lvl1pPr>
          </a:lstStyle>
          <a:p>
            <a:pPr lvl="0"/>
            <a:r>
              <a:rPr lang="en-GB" noProof="0" dirty="0"/>
              <a:t>Choose icon and insert Table, Chart, SmartArt Graphic, Clip Art or Media Clip on this layout</a:t>
            </a:r>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9" name="Date Placeholder 8"/>
          <p:cNvSpPr>
            <a:spLocks noGrp="1"/>
          </p:cNvSpPr>
          <p:nvPr>
            <p:ph type="dt" sz="half" idx="10"/>
          </p:nvPr>
        </p:nvSpPr>
        <p:spPr/>
        <p:txBody>
          <a:bodyPr/>
          <a:lstStyle/>
          <a:p>
            <a:fld id="{C1C5060C-5415-4E37-8179-173F3CFD4CF9}" type="datetime4">
              <a:rPr lang="en-US" smtClean="0"/>
              <a:pPr/>
              <a:t>May 25, 2018</a:t>
            </a:fld>
            <a:endParaRPr lang="en-GB"/>
          </a:p>
        </p:txBody>
      </p:sp>
      <p:sp>
        <p:nvSpPr>
          <p:cNvPr id="10" name="Footer Placeholder 9"/>
          <p:cNvSpPr>
            <a:spLocks noGrp="1"/>
          </p:cNvSpPr>
          <p:nvPr>
            <p:ph type="ftr" sz="quarter" idx="11"/>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10"/>
          <p:cNvSpPr>
            <a:spLocks noGrp="1"/>
          </p:cNvSpPr>
          <p:nvPr>
            <p:ph type="sldNum" sz="quarter" idx="12"/>
          </p:nvPr>
        </p:nvSpPr>
        <p:spPr/>
        <p:txBody>
          <a:bodyPr/>
          <a:lstStyle/>
          <a:p>
            <a:fld id="{1E4993A5-71AC-4FC9-BA31-3E15C92EC108}" type="slidenum">
              <a:rPr lang="en-GB" smtClean="0"/>
              <a:pPr/>
              <a:t>‹Nr.›</a:t>
            </a:fld>
            <a:endParaRPr lang="en-GB" dirty="0"/>
          </a:p>
        </p:txBody>
      </p:sp>
      <p:sp>
        <p:nvSpPr>
          <p:cNvPr id="12" name="AutoShape 4"/>
          <p:cNvSpPr>
            <a:spLocks/>
          </p:cNvSpPr>
          <p:nvPr/>
        </p:nvSpPr>
        <p:spPr bwMode="gray">
          <a:xfrm>
            <a:off x="-1733550" y="1801210"/>
            <a:ext cx="1595437" cy="429348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a:t>
            </a:r>
            <a:r>
              <a:rPr lang="en-GB" sz="900" b="1" dirty="0">
                <a:solidFill>
                  <a:srgbClr val="505050"/>
                </a:solidFill>
                <a:ea typeface="+mn-ea"/>
                <a:cs typeface="Arial" pitchFamily="34" charset="0"/>
              </a:rPr>
              <a:t>Change or edit chart</a:t>
            </a:r>
          </a:p>
          <a:p>
            <a:pPr algn="r" eaLnBrk="1" fontAlgn="auto" hangingPunct="1">
              <a:spcBef>
                <a:spcPts val="0"/>
              </a:spcBef>
              <a:spcAft>
                <a:spcPts val="0"/>
              </a:spcAft>
              <a:defRPr/>
            </a:pPr>
            <a:r>
              <a:rPr lang="en-GB" sz="900" dirty="0">
                <a:solidFill>
                  <a:srgbClr val="505050"/>
                </a:solidFill>
                <a:ea typeface="+mn-ea"/>
                <a:cs typeface="Arial" pitchFamily="34" charset="0"/>
              </a:rPr>
              <a:t>1. Right click on chart</a:t>
            </a:r>
          </a:p>
          <a:p>
            <a:pPr algn="r" eaLnBrk="1" fontAlgn="auto" hangingPunct="1">
              <a:spcBef>
                <a:spcPts val="0"/>
              </a:spcBef>
              <a:spcAft>
                <a:spcPts val="0"/>
              </a:spcAft>
              <a:defRPr/>
            </a:pPr>
            <a:r>
              <a:rPr lang="en-GB" sz="900" dirty="0">
                <a:solidFill>
                  <a:srgbClr val="505050"/>
                </a:solidFill>
                <a:ea typeface="+mn-ea"/>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ea typeface="+mn-ea"/>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r>
              <a:rPr lang="en-GB" sz="900" b="1" dirty="0">
                <a:solidFill>
                  <a:srgbClr val="505050"/>
                </a:solidFill>
                <a:ea typeface="+mn-ea"/>
                <a:cs typeface="Arial" pitchFamily="34" charset="0"/>
              </a:rPr>
              <a:t>Pre-designed chart </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1. Click Chart icon or chart</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2. Insert pre-designed chart </a:t>
            </a:r>
          </a:p>
          <a:p>
            <a:pPr algn="r" eaLnBrk="1" fontAlgn="auto" hangingPunct="1">
              <a:spcBef>
                <a:spcPts val="0"/>
              </a:spcBef>
              <a:spcAft>
                <a:spcPts val="0"/>
              </a:spcAft>
              <a:defRPr/>
            </a:pPr>
            <a:r>
              <a:rPr lang="en-GB" sz="900" dirty="0">
                <a:solidFill>
                  <a:srgbClr val="505050"/>
                </a:solidFill>
                <a:ea typeface="+mn-ea"/>
                <a:cs typeface="Arial" pitchFamily="34" charset="0"/>
              </a:rPr>
              <a:t>from Templates</a:t>
            </a:r>
          </a:p>
        </p:txBody>
      </p:sp>
      <p:grpSp>
        <p:nvGrpSpPr>
          <p:cNvPr id="13" name="Group 12"/>
          <p:cNvGrpSpPr/>
          <p:nvPr/>
        </p:nvGrpSpPr>
        <p:grpSpPr>
          <a:xfrm>
            <a:off x="-1310530" y="2852936"/>
            <a:ext cx="1172417" cy="2542592"/>
            <a:chOff x="-1310530" y="2168860"/>
            <a:chExt cx="1172417" cy="2542592"/>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1285985" y="3356992"/>
              <a:ext cx="1130002" cy="36004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grpSp>
      <p:grpSp>
        <p:nvGrpSpPr>
          <p:cNvPr id="14" name="Group 13"/>
          <p:cNvGrpSpPr/>
          <p:nvPr/>
        </p:nvGrpSpPr>
        <p:grpSpPr>
          <a:xfrm>
            <a:off x="-1871663" y="6088573"/>
            <a:ext cx="1733550" cy="724803"/>
            <a:chOff x="-1871663" y="5985284"/>
            <a:chExt cx="1733550" cy="724802"/>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349" b="44187"/>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134062" y="6273316"/>
              <a:ext cx="917530" cy="28803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sp>
          <p:nvSpPr>
            <p:cNvPr id="17" name="Rounded Rectangle 16"/>
            <p:cNvSpPr/>
            <p:nvPr/>
          </p:nvSpPr>
          <p:spPr>
            <a:xfrm>
              <a:off x="-1824184" y="6165304"/>
              <a:ext cx="576064" cy="16347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grpSp>
      <p:sp>
        <p:nvSpPr>
          <p:cNvPr id="20" name="Text Placeholder 7"/>
          <p:cNvSpPr>
            <a:spLocks noGrp="1"/>
          </p:cNvSpPr>
          <p:nvPr>
            <p:ph type="body" sz="quarter" idx="14"/>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703920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7" name="AutoShape 4"/>
          <p:cNvSpPr>
            <a:spLocks/>
          </p:cNvSpPr>
          <p:nvPr userDrawn="1"/>
        </p:nvSpPr>
        <p:spPr bwMode="gray">
          <a:xfrm>
            <a:off x="-1733550" y="895350"/>
            <a:ext cx="1595437" cy="2908300"/>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8" name="Group 10"/>
          <p:cNvGrpSpPr>
            <a:grpSpLocks/>
          </p:cNvGrpSpPr>
          <p:nvPr userDrawn="1"/>
        </p:nvGrpSpPr>
        <p:grpSpPr bwMode="auto">
          <a:xfrm>
            <a:off x="-1611313" y="3840163"/>
            <a:ext cx="1473200" cy="1082675"/>
            <a:chOff x="-1620688" y="2448768"/>
            <a:chExt cx="1472480" cy="1082372"/>
          </a:xfrm>
        </p:grpSpPr>
        <p:pic>
          <p:nvPicPr>
            <p:cNvPr id="10" name="Picture 2"/>
            <p:cNvPicPr>
              <a:picLocks noChangeAspect="1" noChangeArrowheads="1"/>
            </p:cNvPicPr>
            <p:nvPr userDrawn="1"/>
          </p:nvPicPr>
          <p:blipFill>
            <a:blip r:embed="rId2"/>
            <a:srcRect/>
            <a:stretch>
              <a:fillRect/>
            </a:stretch>
          </p:blipFill>
          <p:spPr bwMode="auto">
            <a:xfrm>
              <a:off x="-1620688" y="2448768"/>
              <a:ext cx="1472480" cy="1082372"/>
            </a:xfrm>
            <a:prstGeom prst="rect">
              <a:avLst/>
            </a:prstGeom>
            <a:noFill/>
            <a:ln w="9525">
              <a:noFill/>
              <a:miter lim="800000"/>
              <a:headEnd/>
              <a:tailEnd/>
            </a:ln>
          </p:spPr>
        </p:pic>
        <p:sp>
          <p:nvSpPr>
            <p:cNvPr id="11" name="Rounded Rectangle 13"/>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2"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3" name="Group 27"/>
          <p:cNvGrpSpPr>
            <a:grpSpLocks/>
          </p:cNvGrpSpPr>
          <p:nvPr userDrawn="1"/>
        </p:nvGrpSpPr>
        <p:grpSpPr bwMode="auto">
          <a:xfrm>
            <a:off x="-871538" y="2627313"/>
            <a:ext cx="733425" cy="225425"/>
            <a:chOff x="-1044146" y="2739466"/>
            <a:chExt cx="922906" cy="282831"/>
          </a:xfrm>
        </p:grpSpPr>
        <p:pic>
          <p:nvPicPr>
            <p:cNvPr id="14" name="Picture 3"/>
            <p:cNvPicPr>
              <a:picLocks noChangeAspect="1" noChangeArrowheads="1"/>
            </p:cNvPicPr>
            <p:nvPr/>
          </p:nvPicPr>
          <p:blipFill>
            <a:blip r:embed="rId3"/>
            <a:srcRect/>
            <a:stretch>
              <a:fillRect/>
            </a:stretch>
          </p:blipFill>
          <p:spPr bwMode="auto">
            <a:xfrm>
              <a:off x="-559390" y="2739466"/>
              <a:ext cx="438150" cy="279399"/>
            </a:xfrm>
            <a:prstGeom prst="rect">
              <a:avLst/>
            </a:prstGeom>
            <a:noFill/>
            <a:ln w="9525">
              <a:noFill/>
              <a:miter lim="800000"/>
              <a:headEnd/>
              <a:tailEnd/>
            </a:ln>
          </p:spPr>
        </p:pic>
        <p:grpSp>
          <p:nvGrpSpPr>
            <p:cNvPr id="15" name="Group 29"/>
            <p:cNvGrpSpPr>
              <a:grpSpLocks/>
            </p:cNvGrpSpPr>
            <p:nvPr/>
          </p:nvGrpSpPr>
          <p:grpSpPr bwMode="auto">
            <a:xfrm>
              <a:off x="-1044146" y="2742898"/>
              <a:ext cx="922906" cy="279399"/>
              <a:chOff x="-1055483" y="2739466"/>
              <a:chExt cx="934243" cy="282831"/>
            </a:xfrm>
          </p:grpSpPr>
          <p:pic>
            <p:nvPicPr>
              <p:cNvPr id="16" name="Picture 2"/>
              <p:cNvPicPr>
                <a:picLocks noChangeAspect="1" noChangeArrowheads="1"/>
              </p:cNvPicPr>
              <p:nvPr/>
            </p:nvPicPr>
            <p:blipFill>
              <a:blip r:embed="rId4"/>
              <a:srcRect/>
              <a:stretch>
                <a:fillRect/>
              </a:stretch>
            </p:blipFill>
            <p:spPr bwMode="auto">
              <a:xfrm>
                <a:off x="-1055483" y="2742897"/>
                <a:ext cx="457200" cy="279400"/>
              </a:xfrm>
              <a:prstGeom prst="rect">
                <a:avLst/>
              </a:prstGeom>
              <a:noFill/>
              <a:ln w="9525">
                <a:noFill/>
                <a:miter lim="800000"/>
                <a:headEnd/>
                <a:tailEnd/>
              </a:ln>
            </p:spPr>
          </p:pic>
          <p:sp>
            <p:nvSpPr>
              <p:cNvPr id="17"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8"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9"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5"/>
            <a:ext cx="3887788" cy="4227413"/>
          </a:xfrm>
          <a:solidFill>
            <a:schemeClr val="tx2">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5"/>
            <a:ext cx="3887788" cy="4227413"/>
          </a:xfrm>
          <a:solidFill>
            <a:schemeClr val="accent3">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6"/>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20" name="Date Placeholder 2"/>
          <p:cNvSpPr>
            <a:spLocks noGrp="1"/>
          </p:cNvSpPr>
          <p:nvPr>
            <p:ph type="dt" sz="half" idx="17"/>
          </p:nvPr>
        </p:nvSpPr>
        <p:spPr/>
        <p:txBody>
          <a:bodyPr/>
          <a:lstStyle>
            <a:lvl1pPr>
              <a:defRPr/>
            </a:lvl1pPr>
          </a:lstStyle>
          <a:p>
            <a:pPr>
              <a:defRPr/>
            </a:pPr>
            <a:fld id="{C5A96452-9464-4F8A-82CB-E61875B66B0F}" type="datetime4">
              <a:rPr lang="en-US"/>
              <a:pPr>
                <a:defRPr/>
              </a:pPr>
              <a:t>May 25, 2018</a:t>
            </a:fld>
            <a:endParaRPr lang="en-GB"/>
          </a:p>
        </p:txBody>
      </p:sp>
      <p:sp>
        <p:nvSpPr>
          <p:cNvPr id="21" name="Slide Number Placeholder 3"/>
          <p:cNvSpPr>
            <a:spLocks noGrp="1"/>
          </p:cNvSpPr>
          <p:nvPr>
            <p:ph type="sldNum" sz="quarter" idx="18"/>
          </p:nvPr>
        </p:nvSpPr>
        <p:spPr/>
        <p:txBody>
          <a:bodyPr/>
          <a:lstStyle>
            <a:lvl1pPr>
              <a:defRPr/>
            </a:lvl1pPr>
          </a:lstStyle>
          <a:p>
            <a:pPr>
              <a:defRPr/>
            </a:pPr>
            <a:fld id="{EE88CC4F-AC38-415D-B5BC-29859474C4F1}" type="slidenum">
              <a:rPr lang="en-GB"/>
              <a:pPr>
                <a:defRPr/>
              </a:pPr>
              <a:t>‹Nr.›</a:t>
            </a:fld>
            <a:endParaRPr lang="en-GB" dirty="0"/>
          </a:p>
        </p:txBody>
      </p:sp>
    </p:spTree>
    <p:extLst>
      <p:ext uri="{BB962C8B-B14F-4D97-AF65-F5344CB8AC3E}">
        <p14:creationId xmlns:p14="http://schemas.microsoft.com/office/powerpoint/2010/main" val="2183298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6" name="AutoShape 4"/>
          <p:cNvSpPr>
            <a:spLocks/>
          </p:cNvSpPr>
          <p:nvPr/>
        </p:nvSpPr>
        <p:spPr bwMode="gray">
          <a:xfrm>
            <a:off x="-1733550" y="1801813"/>
            <a:ext cx="1595437" cy="4292600"/>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eaLnBrk="1" fontAlgn="auto" hangingPunct="1">
              <a:spcBef>
                <a:spcPts val="0"/>
              </a:spcBef>
              <a:spcAft>
                <a:spcPts val="0"/>
              </a:spcAft>
              <a:defRPr/>
            </a:pPr>
            <a:r>
              <a:rPr lang="en-GB" sz="900" dirty="0">
                <a:solidFill>
                  <a:srgbClr val="505050"/>
                </a:solidFill>
                <a:cs typeface="Arial" pitchFamily="34" charset="0"/>
              </a:rPr>
              <a:t>1. Right click on chart</a:t>
            </a:r>
          </a:p>
          <a:p>
            <a:pPr algn="r" eaLnBrk="1" fontAlgn="auto" hangingPunct="1">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eaLnBrk="1" fontAlgn="auto" hangingPunct="1">
              <a:spcBef>
                <a:spcPts val="0"/>
              </a:spcBef>
              <a:spcAft>
                <a:spcPts val="0"/>
              </a:spcAft>
              <a:defRPr/>
            </a:pPr>
            <a:r>
              <a:rPr lang="en-GB" sz="900" dirty="0">
                <a:solidFill>
                  <a:srgbClr val="505050"/>
                </a:solidFill>
                <a:cs typeface="Arial" pitchFamily="34" charset="0"/>
              </a:rPr>
              <a:t>from Templates</a:t>
            </a:r>
          </a:p>
        </p:txBody>
      </p:sp>
      <p:grpSp>
        <p:nvGrpSpPr>
          <p:cNvPr id="7" name="Group 12"/>
          <p:cNvGrpSpPr>
            <a:grpSpLocks/>
          </p:cNvGrpSpPr>
          <p:nvPr/>
        </p:nvGrpSpPr>
        <p:grpSpPr bwMode="auto">
          <a:xfrm>
            <a:off x="-1311275" y="2852738"/>
            <a:ext cx="1173162" cy="2543175"/>
            <a:chOff x="-1310530" y="2168860"/>
            <a:chExt cx="1172417" cy="2542592"/>
          </a:xfrm>
        </p:grpSpPr>
        <p:pic>
          <p:nvPicPr>
            <p:cNvPr id="8" name="Picture 2"/>
            <p:cNvPicPr>
              <a:picLocks noChangeAspect="1" noChangeArrowheads="1"/>
            </p:cNvPicPr>
            <p:nvPr/>
          </p:nvPicPr>
          <p:blipFill>
            <a:blip r:embed="rId2"/>
            <a:srcRect/>
            <a:stretch>
              <a:fillRect/>
            </a:stretch>
          </p:blipFill>
          <p:spPr bwMode="auto">
            <a:xfrm>
              <a:off x="-1310530" y="2168860"/>
              <a:ext cx="1172417" cy="2542592"/>
            </a:xfrm>
            <a:prstGeom prst="rect">
              <a:avLst/>
            </a:prstGeom>
            <a:noFill/>
            <a:ln w="9525">
              <a:noFill/>
              <a:miter lim="800000"/>
              <a:headEnd/>
              <a:tailEnd/>
            </a:ln>
          </p:spPr>
        </p:pic>
        <p:sp>
          <p:nvSpPr>
            <p:cNvPr id="9"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grpSp>
        <p:nvGrpSpPr>
          <p:cNvPr id="10" name="Group 13"/>
          <p:cNvGrpSpPr>
            <a:grpSpLocks/>
          </p:cNvGrpSpPr>
          <p:nvPr/>
        </p:nvGrpSpPr>
        <p:grpSpPr bwMode="auto">
          <a:xfrm>
            <a:off x="-1871663" y="6088063"/>
            <a:ext cx="1733550" cy="725487"/>
            <a:chOff x="-1871663" y="5985284"/>
            <a:chExt cx="1733550" cy="724802"/>
          </a:xfrm>
        </p:grpSpPr>
        <p:pic>
          <p:nvPicPr>
            <p:cNvPr id="11" name="Picture 2"/>
            <p:cNvPicPr>
              <a:picLocks noChangeAspect="1" noChangeArrowheads="1"/>
            </p:cNvPicPr>
            <p:nvPr/>
          </p:nvPicPr>
          <p:blipFill>
            <a:blip r:embed="rId3"/>
            <a:srcRect r="41348" b="44186"/>
            <a:stretch>
              <a:fillRect/>
            </a:stretch>
          </p:blipFill>
          <p:spPr bwMode="auto">
            <a:xfrm>
              <a:off x="-1871663" y="5985284"/>
              <a:ext cx="1733550" cy="724802"/>
            </a:xfrm>
            <a:prstGeom prst="rect">
              <a:avLst/>
            </a:prstGeom>
            <a:noFill/>
            <a:ln w="9525">
              <a:noFill/>
              <a:miter lim="800000"/>
              <a:headEnd/>
              <a:tailEnd/>
            </a:ln>
          </p:spPr>
        </p:pic>
        <p:sp>
          <p:nvSpPr>
            <p:cNvPr id="12" name="Rounded Rectangle 15"/>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sp>
          <p:nvSpPr>
            <p:cNvPr id="13" name="Rounded Rectangle 16"/>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29822" y="1784147"/>
            <a:ext cx="8074428" cy="4257878"/>
          </a:xfrm>
        </p:spPr>
        <p:txBody>
          <a:bodyPr/>
          <a:lstStyle>
            <a:lvl1pPr marL="0" indent="0">
              <a:buNone/>
              <a:defRPr baseline="0"/>
            </a:lvl1pPr>
          </a:lstStyle>
          <a:p>
            <a:pPr lvl="0"/>
            <a:r>
              <a:rPr lang="en-US" noProof="0" dirty="0"/>
              <a:t>Klik om de modelstijlen te bewerken</a:t>
            </a:r>
          </a:p>
        </p:txBody>
      </p:sp>
      <p:sp>
        <p:nvSpPr>
          <p:cNvPr id="20" name="Text Placeholder 7"/>
          <p:cNvSpPr>
            <a:spLocks noGrp="1"/>
          </p:cNvSpPr>
          <p:nvPr>
            <p:ph type="body" sz="quarter" idx="14"/>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4" name="Date Placeholder 8"/>
          <p:cNvSpPr>
            <a:spLocks noGrp="1"/>
          </p:cNvSpPr>
          <p:nvPr>
            <p:ph type="dt" sz="half" idx="15"/>
          </p:nvPr>
        </p:nvSpPr>
        <p:spPr/>
        <p:txBody>
          <a:bodyPr/>
          <a:lstStyle>
            <a:lvl1pPr>
              <a:defRPr/>
            </a:lvl1pPr>
          </a:lstStyle>
          <a:p>
            <a:pPr>
              <a:defRPr/>
            </a:pPr>
            <a:fld id="{5F7932BE-AA29-4127-8871-561A2F4B8C2F}" type="datetime4">
              <a:rPr lang="en-US"/>
              <a:pPr>
                <a:defRPr/>
              </a:pPr>
              <a:t>May 25, 2018</a:t>
            </a:fld>
            <a:endParaRPr lang="en-GB"/>
          </a:p>
        </p:txBody>
      </p:sp>
      <p:sp>
        <p:nvSpPr>
          <p:cNvPr id="15" name="Slide Number Placeholder 10"/>
          <p:cNvSpPr>
            <a:spLocks noGrp="1"/>
          </p:cNvSpPr>
          <p:nvPr>
            <p:ph type="sldNum" sz="quarter" idx="16"/>
          </p:nvPr>
        </p:nvSpPr>
        <p:spPr/>
        <p:txBody>
          <a:bodyPr/>
          <a:lstStyle>
            <a:lvl1pPr>
              <a:defRPr/>
            </a:lvl1pPr>
          </a:lstStyle>
          <a:p>
            <a:pPr>
              <a:defRPr/>
            </a:pPr>
            <a:fld id="{76F91D44-9250-450F-93AD-4215FFEA6CF5}" type="slidenum">
              <a:rPr lang="en-GB"/>
              <a:pPr>
                <a:defRPr/>
              </a:pPr>
              <a:t>‹Nr.›</a:t>
            </a:fld>
            <a:endParaRPr lang="en-GB" dirty="0"/>
          </a:p>
        </p:txBody>
      </p:sp>
    </p:spTree>
    <p:extLst>
      <p:ext uri="{BB962C8B-B14F-4D97-AF65-F5344CB8AC3E}">
        <p14:creationId xmlns:p14="http://schemas.microsoft.com/office/powerpoint/2010/main" val="13409283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prstClr val="white"/>
              </a:solidFill>
            </a:endParaRPr>
          </a:p>
        </p:txBody>
      </p:sp>
      <p:sp>
        <p:nvSpPr>
          <p:cNvPr id="6"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7" name="TextBox 10"/>
          <p:cNvSpPr txBox="1"/>
          <p:nvPr userDrawn="1"/>
        </p:nvSpPr>
        <p:spPr>
          <a:xfrm>
            <a:off x="1619250" y="6578600"/>
            <a:ext cx="4248150" cy="123825"/>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srgbClr val="505050"/>
                </a:solidFill>
                <a:latin typeface="Arial"/>
              </a:rPr>
              <a:t>European network for Health Technology Assessment | JA2 2012-2015 | www.eunethta.eu</a:t>
            </a:r>
          </a:p>
        </p:txBody>
      </p:sp>
      <p:sp>
        <p:nvSpPr>
          <p:cNvPr id="8" name="AutoShape 4"/>
          <p:cNvSpPr>
            <a:spLocks/>
          </p:cNvSpPr>
          <p:nvPr userDrawn="1"/>
        </p:nvSpPr>
        <p:spPr bwMode="gray">
          <a:xfrm>
            <a:off x="-1733550" y="3133725"/>
            <a:ext cx="1595437" cy="692150"/>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0" name="Group 12"/>
          <p:cNvGrpSpPr>
            <a:grpSpLocks/>
          </p:cNvGrpSpPr>
          <p:nvPr userDrawn="1"/>
        </p:nvGrpSpPr>
        <p:grpSpPr bwMode="auto">
          <a:xfrm>
            <a:off x="-1611313" y="3840163"/>
            <a:ext cx="1473200" cy="1082675"/>
            <a:chOff x="-1620688" y="2448768"/>
            <a:chExt cx="1472480" cy="1082372"/>
          </a:xfrm>
        </p:grpSpPr>
        <p:pic>
          <p:nvPicPr>
            <p:cNvPr id="11" name="Picture 2"/>
            <p:cNvPicPr>
              <a:picLocks noChangeAspect="1" noChangeArrowheads="1"/>
            </p:cNvPicPr>
            <p:nvPr userDrawn="1"/>
          </p:nvPicPr>
          <p:blipFill>
            <a:blip r:embed="rId2"/>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4"/>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9" name="Text Placeholder 8"/>
          <p:cNvSpPr>
            <a:spLocks noGrp="1"/>
          </p:cNvSpPr>
          <p:nvPr>
            <p:ph type="body" sz="quarter" idx="13"/>
          </p:nvPr>
        </p:nvSpPr>
        <p:spPr>
          <a:xfrm>
            <a:off x="539750" y="1694609"/>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3"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3" name="Date Placeholder 16"/>
          <p:cNvSpPr>
            <a:spLocks noGrp="1"/>
          </p:cNvSpPr>
          <p:nvPr>
            <p:ph type="dt" sz="half" idx="18"/>
          </p:nvPr>
        </p:nvSpPr>
        <p:spPr/>
        <p:txBody>
          <a:bodyPr/>
          <a:lstStyle>
            <a:lvl1pPr>
              <a:defRPr/>
            </a:lvl1pPr>
          </a:lstStyle>
          <a:p>
            <a:pPr>
              <a:defRPr/>
            </a:pPr>
            <a:fld id="{B78D3116-6F8B-4CA3-A3CD-E09BE5AB505A}" type="datetime4">
              <a:rPr lang="en-US"/>
              <a:pPr>
                <a:defRPr/>
              </a:pPr>
              <a:t>May 25, 2018</a:t>
            </a:fld>
            <a:endParaRPr lang="en-GB"/>
          </a:p>
        </p:txBody>
      </p:sp>
      <p:sp>
        <p:nvSpPr>
          <p:cNvPr id="14" name="Slide Number Placeholder 18"/>
          <p:cNvSpPr>
            <a:spLocks noGrp="1"/>
          </p:cNvSpPr>
          <p:nvPr>
            <p:ph type="sldNum" sz="quarter" idx="19"/>
          </p:nvPr>
        </p:nvSpPr>
        <p:spPr/>
        <p:txBody>
          <a:bodyPr/>
          <a:lstStyle>
            <a:lvl1pPr>
              <a:defRPr/>
            </a:lvl1pPr>
          </a:lstStyle>
          <a:p>
            <a:pPr>
              <a:defRPr/>
            </a:pPr>
            <a:fld id="{16F4F93F-81B4-4633-9189-AE60EEB0C6E9}" type="slidenum">
              <a:rPr lang="en-GB"/>
              <a:pPr>
                <a:defRPr/>
              </a:pPr>
              <a:t>‹Nr.›</a:t>
            </a:fld>
            <a:endParaRPr lang="en-GB" dirty="0"/>
          </a:p>
        </p:txBody>
      </p:sp>
    </p:spTree>
    <p:extLst>
      <p:ext uri="{BB962C8B-B14F-4D97-AF65-F5344CB8AC3E}">
        <p14:creationId xmlns:p14="http://schemas.microsoft.com/office/powerpoint/2010/main" val="40038760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3" name="AutoShape 4"/>
          <p:cNvSpPr>
            <a:spLocks/>
          </p:cNvSpPr>
          <p:nvPr userDrawn="1"/>
        </p:nvSpPr>
        <p:spPr bwMode="gray">
          <a:xfrm>
            <a:off x="-1733550" y="895350"/>
            <a:ext cx="1595437" cy="1384300"/>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20"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Date Placeholder 2"/>
          <p:cNvSpPr>
            <a:spLocks noGrp="1"/>
          </p:cNvSpPr>
          <p:nvPr>
            <p:ph type="dt" sz="half" idx="15"/>
          </p:nvPr>
        </p:nvSpPr>
        <p:spPr/>
        <p:txBody>
          <a:bodyPr/>
          <a:lstStyle>
            <a:lvl1pPr>
              <a:defRPr/>
            </a:lvl1pPr>
          </a:lstStyle>
          <a:p>
            <a:pPr>
              <a:defRPr/>
            </a:pPr>
            <a:fld id="{5E909F5E-AEEF-49CD-BEC8-C2E64C0918CE}" type="datetime4">
              <a:rPr lang="en-US"/>
              <a:pPr>
                <a:defRPr/>
              </a:pPr>
              <a:t>May 25, 2018</a:t>
            </a:fld>
            <a:endParaRPr lang="en-GB"/>
          </a:p>
        </p:txBody>
      </p:sp>
      <p:sp>
        <p:nvSpPr>
          <p:cNvPr id="5" name="Slide Number Placeholder 15"/>
          <p:cNvSpPr>
            <a:spLocks noGrp="1"/>
          </p:cNvSpPr>
          <p:nvPr>
            <p:ph type="sldNum" sz="quarter" idx="16"/>
          </p:nvPr>
        </p:nvSpPr>
        <p:spPr/>
        <p:txBody>
          <a:bodyPr/>
          <a:lstStyle>
            <a:lvl1pPr>
              <a:defRPr/>
            </a:lvl1pPr>
          </a:lstStyle>
          <a:p>
            <a:pPr>
              <a:defRPr/>
            </a:pPr>
            <a:fld id="{22803694-0DB1-430C-819F-F9B54A1B1C2C}" type="slidenum">
              <a:rPr lang="en-GB"/>
              <a:pPr>
                <a:defRPr/>
              </a:pPr>
              <a:t>‹Nr.›</a:t>
            </a:fld>
            <a:endParaRPr lang="en-GB" dirty="0"/>
          </a:p>
        </p:txBody>
      </p:sp>
    </p:spTree>
    <p:extLst>
      <p:ext uri="{BB962C8B-B14F-4D97-AF65-F5344CB8AC3E}">
        <p14:creationId xmlns:p14="http://schemas.microsoft.com/office/powerpoint/2010/main" val="22376289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Photo slide white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0"/>
            <a:ext cx="1595437" cy="1384300"/>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10" name="Text Placeholder 7"/>
          <p:cNvSpPr>
            <a:spLocks noGrp="1"/>
          </p:cNvSpPr>
          <p:nvPr>
            <p:ph type="body" sz="quarter" idx="14"/>
          </p:nvPr>
        </p:nvSpPr>
        <p:spPr>
          <a:xfrm>
            <a:off x="525600" y="6246000"/>
            <a:ext cx="637200" cy="4392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1"/>
          <p:cNvSpPr>
            <a:spLocks noGrp="1"/>
          </p:cNvSpPr>
          <p:nvPr>
            <p:ph type="dt" sz="half" idx="15"/>
          </p:nvPr>
        </p:nvSpPr>
        <p:spPr/>
        <p:txBody>
          <a:bodyPr/>
          <a:lstStyle>
            <a:lvl1pPr>
              <a:defRPr>
                <a:solidFill>
                  <a:schemeClr val="bg1"/>
                </a:solidFill>
              </a:defRPr>
            </a:lvl1pPr>
          </a:lstStyle>
          <a:p>
            <a:pPr>
              <a:defRPr/>
            </a:pPr>
            <a:fld id="{25FE45BE-6BBE-429A-84FA-137D3D4841FE}" type="datetime4">
              <a:rPr lang="en-US">
                <a:solidFill>
                  <a:prstClr val="white"/>
                </a:solidFill>
              </a:rPr>
              <a:pPr>
                <a:defRPr/>
              </a:pPr>
              <a:t>May 25, 2018</a:t>
            </a:fld>
            <a:endParaRPr lang="en-GB">
              <a:solidFill>
                <a:prstClr val="white"/>
              </a:solidFill>
            </a:endParaRPr>
          </a:p>
        </p:txBody>
      </p:sp>
      <p:sp>
        <p:nvSpPr>
          <p:cNvPr id="7" name="Slide Number Placeholder 3"/>
          <p:cNvSpPr>
            <a:spLocks noGrp="1"/>
          </p:cNvSpPr>
          <p:nvPr>
            <p:ph type="sldNum" sz="quarter" idx="16"/>
          </p:nvPr>
        </p:nvSpPr>
        <p:spPr/>
        <p:txBody>
          <a:bodyPr/>
          <a:lstStyle>
            <a:lvl1pPr>
              <a:defRPr>
                <a:solidFill>
                  <a:schemeClr val="bg1"/>
                </a:solidFill>
              </a:defRPr>
            </a:lvl1pPr>
          </a:lstStyle>
          <a:p>
            <a:pPr>
              <a:defRPr/>
            </a:pPr>
            <a:fld id="{CAE85090-C34C-4BC2-94A9-21883817726A}" type="slidenum">
              <a:rPr lang="en-GB">
                <a:solidFill>
                  <a:prstClr val="white"/>
                </a:solidFill>
              </a:rPr>
              <a:pPr>
                <a:defRPr/>
              </a:pPr>
              <a:t>‹Nr.›</a:t>
            </a:fld>
            <a:endParaRPr lang="en-GB">
              <a:solidFill>
                <a:prstClr val="white"/>
              </a:solidFill>
            </a:endParaRPr>
          </a:p>
        </p:txBody>
      </p:sp>
      <p:sp>
        <p:nvSpPr>
          <p:cNvPr id="8" name="Footer Placeholder 18"/>
          <p:cNvSpPr>
            <a:spLocks noGrp="1"/>
          </p:cNvSpPr>
          <p:nvPr>
            <p:ph type="ftr" sz="quarter" idx="17"/>
          </p:nvPr>
        </p:nvSpPr>
        <p:spPr>
          <a:xfrm>
            <a:off x="1619250" y="6580188"/>
            <a:ext cx="4248150" cy="122237"/>
          </a:xfrm>
          <a:prstGeom prst="rect">
            <a:avLst/>
          </a:prstGeom>
        </p:spPr>
        <p:txBody>
          <a:bodyPr/>
          <a:lstStyle>
            <a:lvl1pPr algn="l">
              <a:defRPr sz="800">
                <a:solidFill>
                  <a:schemeClr val="bg1"/>
                </a:solidFill>
              </a:defRPr>
            </a:lvl1pPr>
          </a:lstStyle>
          <a:p>
            <a:pPr eaLnBrk="1" hangingPunct="1">
              <a:defRPr/>
            </a:pPr>
            <a:r>
              <a:rPr lang="en-US">
                <a:solidFill>
                  <a:prstClr val="white"/>
                </a:solidFill>
                <a:cs typeface="Arial" charset="0"/>
              </a:rPr>
              <a:t>European network for Health Technology Assessment | JA3 2016-2020 | www.eunethta.eu</a:t>
            </a:r>
            <a:endParaRPr lang="en-GB">
              <a:solidFill>
                <a:prstClr val="white"/>
              </a:solidFill>
              <a:cs typeface="Arial" charset="0"/>
            </a:endParaRPr>
          </a:p>
        </p:txBody>
      </p:sp>
    </p:spTree>
    <p:extLst>
      <p:ext uri="{BB962C8B-B14F-4D97-AF65-F5344CB8AC3E}">
        <p14:creationId xmlns:p14="http://schemas.microsoft.com/office/powerpoint/2010/main" val="31829730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2384425"/>
            <a:ext cx="1595437" cy="41592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7" name="TextBox 10"/>
          <p:cNvSpPr txBox="1"/>
          <p:nvPr userDrawn="1"/>
        </p:nvSpPr>
        <p:spPr>
          <a:xfrm>
            <a:off x="1619250" y="6581775"/>
            <a:ext cx="4284663" cy="122238"/>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rPr>
              <a:t>European network for Health Technology Assessment | </a:t>
            </a:r>
            <a:r>
              <a:rPr lang="en-GB" sz="800" dirty="0">
                <a:solidFill>
                  <a:prstClr val="white"/>
                </a:solidFill>
                <a:cs typeface="Arial" charset="0"/>
              </a:rPr>
              <a:t>JA3 2016 - 2020 </a:t>
            </a:r>
            <a:r>
              <a:rPr lang="en-GB" sz="800" dirty="0">
                <a:solidFill>
                  <a:prstClr val="white"/>
                </a:solidFill>
                <a:latin typeface="Arial"/>
              </a:rPr>
              <a:t>| www.eunethta.eu</a:t>
            </a:r>
          </a:p>
        </p:txBody>
      </p:sp>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7"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11"/>
          <p:cNvSpPr>
            <a:spLocks noGrp="1"/>
          </p:cNvSpPr>
          <p:nvPr>
            <p:ph type="dt" sz="half" idx="18"/>
          </p:nvPr>
        </p:nvSpPr>
        <p:spPr>
          <a:xfrm>
            <a:off x="6011863" y="6581775"/>
            <a:ext cx="2089150" cy="122238"/>
          </a:xfrm>
        </p:spPr>
        <p:txBody>
          <a:bodyPr/>
          <a:lstStyle>
            <a:lvl1pPr>
              <a:defRPr>
                <a:solidFill>
                  <a:schemeClr val="bg2"/>
                </a:solidFill>
              </a:defRPr>
            </a:lvl1pPr>
          </a:lstStyle>
          <a:p>
            <a:pPr>
              <a:defRPr/>
            </a:pPr>
            <a:fld id="{B3B6B420-0B9F-4D0B-9CDD-81A5C348753B}" type="datetime4">
              <a:rPr lang="en-US">
                <a:solidFill>
                  <a:srgbClr val="C0C0C0"/>
                </a:solidFill>
              </a:rPr>
              <a:pPr>
                <a:defRPr/>
              </a:pPr>
              <a:t>May 25, 2018</a:t>
            </a:fld>
            <a:endParaRPr lang="en-GB">
              <a:solidFill>
                <a:srgbClr val="C0C0C0"/>
              </a:solidFill>
            </a:endParaRPr>
          </a:p>
        </p:txBody>
      </p:sp>
      <p:sp>
        <p:nvSpPr>
          <p:cNvPr id="10" name="Slide Number Placeholder 12"/>
          <p:cNvSpPr>
            <a:spLocks noGrp="1"/>
          </p:cNvSpPr>
          <p:nvPr>
            <p:ph type="sldNum" sz="quarter" idx="19"/>
          </p:nvPr>
        </p:nvSpPr>
        <p:spPr>
          <a:xfrm>
            <a:off x="8147050" y="6581775"/>
            <a:ext cx="611188" cy="122238"/>
          </a:xfrm>
        </p:spPr>
        <p:txBody>
          <a:bodyPr/>
          <a:lstStyle>
            <a:lvl1pPr>
              <a:defRPr>
                <a:solidFill>
                  <a:schemeClr val="bg2"/>
                </a:solidFill>
              </a:defRPr>
            </a:lvl1pPr>
          </a:lstStyle>
          <a:p>
            <a:pPr>
              <a:defRPr/>
            </a:pPr>
            <a:fld id="{DB50D550-D230-4CD7-80AC-495EAED54839}"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26292797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6" name="Picture 2" descr="D:\Desktop\4401 SST PPT Levering til SkabelonDesign\PNG Baggrunde\title_slide_orange.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AutoShape 4"/>
          <p:cNvSpPr>
            <a:spLocks/>
          </p:cNvSpPr>
          <p:nvPr userDrawn="1"/>
        </p:nvSpPr>
        <p:spPr bwMode="gray">
          <a:xfrm>
            <a:off x="-1733550" y="2384425"/>
            <a:ext cx="1595437" cy="235426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p:txBody>
      </p:sp>
      <p:sp>
        <p:nvSpPr>
          <p:cNvPr id="8" name="TextBox 10"/>
          <p:cNvSpPr txBox="1"/>
          <p:nvPr userDrawn="1"/>
        </p:nvSpPr>
        <p:spPr>
          <a:xfrm>
            <a:off x="1619250" y="6581775"/>
            <a:ext cx="4284663" cy="122238"/>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rPr>
              <a:t>European network for Health Technology Assessment | </a:t>
            </a:r>
            <a:r>
              <a:rPr lang="en-GB" sz="800" dirty="0">
                <a:solidFill>
                  <a:prstClr val="white"/>
                </a:solidFill>
                <a:cs typeface="Arial" charset="0"/>
              </a:rPr>
              <a:t>JA3 2016 - 2020</a:t>
            </a:r>
            <a:r>
              <a:rPr lang="en-GB" sz="800" dirty="0">
                <a:solidFill>
                  <a:prstClr val="white"/>
                </a:solidFill>
                <a:latin typeface="Arial"/>
              </a:rPr>
              <a:t> | www.eunethta.eu</a:t>
            </a:r>
          </a:p>
        </p:txBody>
      </p:sp>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4" name="Text Placeholder 3"/>
          <p:cNvSpPr>
            <a:spLocks noGrp="1"/>
          </p:cNvSpPr>
          <p:nvPr>
            <p:ph type="body" sz="quarter" idx="13"/>
          </p:nvPr>
        </p:nvSpPr>
        <p:spPr>
          <a:xfrm>
            <a:off x="539750" y="4273417"/>
            <a:ext cx="4176713" cy="1820862"/>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15"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Date Placeholder 7"/>
          <p:cNvSpPr>
            <a:spLocks noGrp="1"/>
          </p:cNvSpPr>
          <p:nvPr>
            <p:ph type="dt" sz="half" idx="18"/>
          </p:nvPr>
        </p:nvSpPr>
        <p:spPr>
          <a:xfrm>
            <a:off x="5903913" y="7051675"/>
            <a:ext cx="2089150" cy="122238"/>
          </a:xfrm>
        </p:spPr>
        <p:txBody>
          <a:bodyPr/>
          <a:lstStyle>
            <a:lvl1pPr>
              <a:defRPr>
                <a:solidFill>
                  <a:schemeClr val="bg2"/>
                </a:solidFill>
              </a:defRPr>
            </a:lvl1pPr>
          </a:lstStyle>
          <a:p>
            <a:pPr>
              <a:defRPr/>
            </a:pPr>
            <a:fld id="{0E8FB12D-9D9A-45C8-BF7B-CBA868660016}" type="datetime4">
              <a:rPr lang="en-US">
                <a:solidFill>
                  <a:srgbClr val="C0C0C0"/>
                </a:solidFill>
              </a:rPr>
              <a:pPr>
                <a:defRPr/>
              </a:pPr>
              <a:t>May 25, 2018</a:t>
            </a:fld>
            <a:endParaRPr lang="en-GB">
              <a:solidFill>
                <a:srgbClr val="C0C0C0"/>
              </a:solidFill>
            </a:endParaRPr>
          </a:p>
        </p:txBody>
      </p:sp>
      <p:sp>
        <p:nvSpPr>
          <p:cNvPr id="11" name="Slide Number Placeholder 11"/>
          <p:cNvSpPr>
            <a:spLocks noGrp="1"/>
          </p:cNvSpPr>
          <p:nvPr>
            <p:ph type="sldNum" sz="quarter" idx="19"/>
          </p:nvPr>
        </p:nvSpPr>
        <p:spPr>
          <a:xfrm>
            <a:off x="7993063" y="7051675"/>
            <a:ext cx="611187" cy="122238"/>
          </a:xfrm>
        </p:spPr>
        <p:txBody>
          <a:bodyPr/>
          <a:lstStyle>
            <a:lvl1pPr>
              <a:defRPr>
                <a:solidFill>
                  <a:schemeClr val="bg2"/>
                </a:solidFill>
              </a:defRPr>
            </a:lvl1pPr>
          </a:lstStyle>
          <a:p>
            <a:pPr>
              <a:defRPr/>
            </a:pPr>
            <a:fld id="{8805BD04-ADF1-40A7-ACE1-6D351DEB31CE}"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3150235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3" name="Date Placeholder 3"/>
          <p:cNvSpPr>
            <a:spLocks noGrp="1"/>
          </p:cNvSpPr>
          <p:nvPr>
            <p:ph type="dt" sz="half" idx="15"/>
          </p:nvPr>
        </p:nvSpPr>
        <p:spPr/>
        <p:txBody>
          <a:bodyPr/>
          <a:lstStyle>
            <a:lvl1pPr>
              <a:defRPr/>
            </a:lvl1pPr>
          </a:lstStyle>
          <a:p>
            <a:pPr>
              <a:defRPr/>
            </a:pPr>
            <a:fld id="{5E58FD50-D7A5-40D4-A7F9-187FC3D2E567}" type="datetime4">
              <a:rPr lang="en-US"/>
              <a:pPr>
                <a:defRPr/>
              </a:pPr>
              <a:t>May 25, 2018</a:t>
            </a:fld>
            <a:endParaRPr lang="en-GB"/>
          </a:p>
        </p:txBody>
      </p:sp>
      <p:sp>
        <p:nvSpPr>
          <p:cNvPr id="4" name="Slide Number Placeholder 5"/>
          <p:cNvSpPr>
            <a:spLocks noGrp="1"/>
          </p:cNvSpPr>
          <p:nvPr>
            <p:ph type="sldNum" sz="quarter" idx="16"/>
          </p:nvPr>
        </p:nvSpPr>
        <p:spPr/>
        <p:txBody>
          <a:bodyPr/>
          <a:lstStyle>
            <a:lvl1pPr>
              <a:defRPr/>
            </a:lvl1pPr>
          </a:lstStyle>
          <a:p>
            <a:pPr>
              <a:defRPr/>
            </a:pPr>
            <a:fld id="{B36EB5F0-6ADF-417A-AC17-99E3C6BFB34A}" type="slidenum">
              <a:rPr lang="en-GB"/>
              <a:pPr>
                <a:defRPr/>
              </a:pPr>
              <a:t>‹Nr.›</a:t>
            </a:fld>
            <a:endParaRPr lang="en-GB" dirty="0"/>
          </a:p>
        </p:txBody>
      </p:sp>
    </p:spTree>
    <p:extLst>
      <p:ext uri="{BB962C8B-B14F-4D97-AF65-F5344CB8AC3E}">
        <p14:creationId xmlns:p14="http://schemas.microsoft.com/office/powerpoint/2010/main" val="29719571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pPr>
              <a:defRPr/>
            </a:pPr>
            <a:fld id="{0C5ABAED-4DCF-4114-A774-D98665FEF7C4}" type="datetime4">
              <a:rPr lang="en-US" altLang="da-DK"/>
              <a:pPr>
                <a:defRPr/>
              </a:pPr>
              <a:t>May 25, 2018</a:t>
            </a:fld>
            <a:endParaRPr lang="da-DK" altLang="da-DK"/>
          </a:p>
        </p:txBody>
      </p:sp>
      <p:sp>
        <p:nvSpPr>
          <p:cNvPr id="6" name="Pladsholder til sidefod 5"/>
          <p:cNvSpPr>
            <a:spLocks noGrp="1"/>
          </p:cNvSpPr>
          <p:nvPr>
            <p:ph type="ftr" sz="quarter" idx="11"/>
          </p:nvPr>
        </p:nvSpPr>
        <p:spPr>
          <a:xfrm>
            <a:off x="1619250" y="7051675"/>
            <a:ext cx="4248150" cy="122238"/>
          </a:xfrm>
          <a:prstGeom prst="rect">
            <a:avLst/>
          </a:prstGeom>
        </p:spPr>
        <p:txBody>
          <a:bodyPr/>
          <a:lstStyle>
            <a:lvl1pPr>
              <a:defRPr>
                <a:solidFill>
                  <a:srgbClr val="C0C0C0"/>
                </a:solidFill>
              </a:defRPr>
            </a:lvl1pPr>
          </a:lstStyle>
          <a:p>
            <a:pPr eaLnBrk="1" hangingPunct="1">
              <a:defRPr/>
            </a:pPr>
            <a:r>
              <a:rPr lang="en-US" altLang="da-DK" sz="1800">
                <a:cs typeface="Arial" charset="0"/>
              </a:rPr>
              <a:t>European network for Health Technology Assessment | JA3 2016-2020 | www.eunethta.eu</a:t>
            </a:r>
            <a:endParaRPr lang="da-DK" altLang="da-DK" sz="1800">
              <a:cs typeface="Arial" charset="0"/>
            </a:endParaRPr>
          </a:p>
        </p:txBody>
      </p:sp>
      <p:sp>
        <p:nvSpPr>
          <p:cNvPr id="7" name="Pladsholder til diasnummer 6"/>
          <p:cNvSpPr>
            <a:spLocks noGrp="1"/>
          </p:cNvSpPr>
          <p:nvPr>
            <p:ph type="sldNum" sz="quarter" idx="12"/>
          </p:nvPr>
        </p:nvSpPr>
        <p:spPr/>
        <p:txBody>
          <a:bodyPr/>
          <a:lstStyle>
            <a:lvl1pPr>
              <a:defRPr/>
            </a:lvl1pPr>
          </a:lstStyle>
          <a:p>
            <a:pPr>
              <a:defRPr/>
            </a:pPr>
            <a:fld id="{7B1660F8-7343-4725-9AAA-C8B7FA69CAC6}" type="slidenum">
              <a:rPr lang="da-DK" altLang="da-DK"/>
              <a:pPr>
                <a:defRPr/>
              </a:pPr>
              <a:t>‹Nr.›</a:t>
            </a:fld>
            <a:endParaRPr lang="da-DK" altLang="da-DK"/>
          </a:p>
        </p:txBody>
      </p:sp>
    </p:spTree>
    <p:extLst>
      <p:ext uri="{BB962C8B-B14F-4D97-AF65-F5344CB8AC3E}">
        <p14:creationId xmlns:p14="http://schemas.microsoft.com/office/powerpoint/2010/main" val="7888364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2385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2400"/>
          </a:p>
        </p:txBody>
      </p:sp>
      <p:sp>
        <p:nvSpPr>
          <p:cNvPr id="374786" name="Rectangle 2"/>
          <p:cNvSpPr>
            <a:spLocks noGrp="1" noChangeArrowheads="1"/>
          </p:cNvSpPr>
          <p:nvPr>
            <p:ph type="ctrTitle" hasCustomPrompt="1"/>
          </p:nvPr>
        </p:nvSpPr>
        <p:spPr>
          <a:xfrm>
            <a:off x="358775" y="3192000"/>
            <a:ext cx="5399088" cy="1248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4728000"/>
            <a:ext cx="5399088" cy="5252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4584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374791" name="Line 7"/>
          <p:cNvSpPr>
            <a:spLocks noChangeShapeType="1"/>
          </p:cNvSpPr>
          <p:nvPr/>
        </p:nvSpPr>
        <p:spPr bwMode="auto">
          <a:xfrm>
            <a:off x="0" y="2386013"/>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sz="2400"/>
          </a:p>
        </p:txBody>
      </p:sp>
      <p:sp>
        <p:nvSpPr>
          <p:cNvPr id="374797" name="Text Box 13"/>
          <p:cNvSpPr txBox="1">
            <a:spLocks noChangeArrowheads="1"/>
          </p:cNvSpPr>
          <p:nvPr/>
        </p:nvSpPr>
        <p:spPr bwMode="auto">
          <a:xfrm>
            <a:off x="6770341" y="6415138"/>
            <a:ext cx="1662113"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a:solidFill>
                  <a:schemeClr val="tx1"/>
                </a:solidFill>
              </a:rPr>
              <a:t>An agency of the European Union</a:t>
            </a:r>
          </a:p>
        </p:txBody>
      </p:sp>
      <p:sp>
        <p:nvSpPr>
          <p:cNvPr id="374800" name="Line 16"/>
          <p:cNvSpPr>
            <a:spLocks noChangeShapeType="1"/>
          </p:cNvSpPr>
          <p:nvPr/>
        </p:nvSpPr>
        <p:spPr bwMode="auto">
          <a:xfrm>
            <a:off x="0" y="6732589"/>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5724000" y="528000"/>
            <a:ext cx="3060000" cy="1344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74400" y="6230400"/>
            <a:ext cx="309024" cy="27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6734400"/>
            <a:ext cx="9144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2400"/>
          </a:p>
        </p:txBody>
      </p:sp>
      <p:sp>
        <p:nvSpPr>
          <p:cNvPr id="3" name="Text Placeholder 2"/>
          <p:cNvSpPr>
            <a:spLocks noGrp="1"/>
          </p:cNvSpPr>
          <p:nvPr>
            <p:ph type="body" sz="quarter" idx="10" hasCustomPrompt="1"/>
          </p:nvPr>
        </p:nvSpPr>
        <p:spPr>
          <a:xfrm>
            <a:off x="358775" y="5349215"/>
            <a:ext cx="5399088" cy="288032"/>
          </a:xfrm>
        </p:spPr>
        <p:txBody>
          <a:bodyPr/>
          <a:lstStyle>
            <a:lvl1pPr>
              <a:lnSpc>
                <a:spcPct val="100000"/>
              </a:lnSpc>
              <a:spcAft>
                <a:spcPts val="0"/>
              </a:spcAft>
              <a:defRPr sz="1100"/>
            </a:lvl1pPr>
          </a:lstStyle>
          <a:p>
            <a:r>
              <a:rPr lang="en-GB" altLang="en-US" kern="0"/>
              <a:t>Event title [optional]</a:t>
            </a:r>
          </a:p>
        </p:txBody>
      </p:sp>
    </p:spTree>
    <p:extLst>
      <p:ext uri="{BB962C8B-B14F-4D97-AF65-F5344CB8AC3E}">
        <p14:creationId xmlns:p14="http://schemas.microsoft.com/office/powerpoint/2010/main" val="1687698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543"/>
            <a:ext cx="9144000" cy="68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GB" sz="1800">
              <a:solidFill>
                <a:prstClr val="white"/>
              </a:solidFill>
            </a:endParaRPr>
          </a:p>
        </p:txBody>
      </p:sp>
      <p:sp>
        <p:nvSpPr>
          <p:cNvPr id="9" name="Text Placeholder 8"/>
          <p:cNvSpPr>
            <a:spLocks noGrp="1"/>
          </p:cNvSpPr>
          <p:nvPr>
            <p:ph type="body" sz="quarter" idx="13"/>
          </p:nvPr>
        </p:nvSpPr>
        <p:spPr>
          <a:xfrm>
            <a:off x="539750" y="1694612"/>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11" name="TextBox 10"/>
          <p:cNvSpPr txBox="1"/>
          <p:nvPr userDrawn="1"/>
        </p:nvSpPr>
        <p:spPr>
          <a:xfrm>
            <a:off x="1619672" y="6579009"/>
            <a:ext cx="4248000"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ea typeface="+mn-ea"/>
              </a:rPr>
              <a:t>European network for Health Technology Assessment | JA2 2016-2020 | www.eunethta.eu</a:t>
            </a:r>
          </a:p>
        </p:txBody>
      </p:sp>
      <p:sp>
        <p:nvSpPr>
          <p:cNvPr id="12" name="AutoShape 4"/>
          <p:cNvSpPr>
            <a:spLocks/>
          </p:cNvSpPr>
          <p:nvPr userDrawn="1"/>
        </p:nvSpPr>
        <p:spPr bwMode="gray">
          <a:xfrm>
            <a:off x="-1733550" y="3133226"/>
            <a:ext cx="1595437" cy="692497"/>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Country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twice on country,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13" name="Group 12"/>
          <p:cNvGrpSpPr/>
          <p:nvPr userDrawn="1"/>
        </p:nvGrpSpPr>
        <p:grpSpPr>
          <a:xfrm>
            <a:off x="-1611163" y="3840835"/>
            <a:ext cx="1472480" cy="1082372"/>
            <a:chOff x="-1620688" y="2448768"/>
            <a:chExt cx="1472480" cy="1082372"/>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7" name="Date Placeholder 16"/>
          <p:cNvSpPr>
            <a:spLocks noGrp="1"/>
          </p:cNvSpPr>
          <p:nvPr>
            <p:ph type="dt" sz="half" idx="14"/>
          </p:nvPr>
        </p:nvSpPr>
        <p:spPr/>
        <p:txBody>
          <a:bodyPr/>
          <a:lstStyle/>
          <a:p>
            <a:fld id="{AC355491-8D93-4105-84C7-55CB073FA756}" type="datetime4">
              <a:rPr lang="en-US" smtClean="0"/>
              <a:pPr/>
              <a:t>May 25, 2018</a:t>
            </a:fld>
            <a:endParaRPr lang="en-GB"/>
          </a:p>
        </p:txBody>
      </p:sp>
      <p:sp>
        <p:nvSpPr>
          <p:cNvPr id="18" name="Footer Placeholder 1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9" name="Slide Number Placeholder 18"/>
          <p:cNvSpPr>
            <a:spLocks noGrp="1"/>
          </p:cNvSpPr>
          <p:nvPr>
            <p:ph type="sldNum" sz="quarter" idx="16"/>
          </p:nvPr>
        </p:nvSpPr>
        <p:spPr/>
        <p:txBody>
          <a:bodyPr/>
          <a:lstStyle/>
          <a:p>
            <a:fld id="{1E4993A5-71AC-4FC9-BA31-3E15C92EC108}" type="slidenum">
              <a:rPr lang="en-GB" smtClean="0"/>
              <a:pPr/>
              <a:t>‹Nr.›</a:t>
            </a:fld>
            <a:endParaRPr lang="en-GB" dirty="0"/>
          </a:p>
        </p:txBody>
      </p:sp>
      <p:sp>
        <p:nvSpPr>
          <p:cNvPr id="33"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330062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2159001"/>
            <a:ext cx="4118400" cy="3959225"/>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Assisting healthcare systems to prepare for innovation – Reflections from a regulatory perspective</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‹Nr.›</a:t>
            </a:fld>
            <a:endParaRPr lang="en-GB" altLang="en-US"/>
          </a:p>
        </p:txBody>
      </p:sp>
      <p:sp>
        <p:nvSpPr>
          <p:cNvPr id="7" name="Date Placeholder 6"/>
          <p:cNvSpPr>
            <a:spLocks noGrp="1"/>
          </p:cNvSpPr>
          <p:nvPr>
            <p:ph type="dt" sz="half" idx="12"/>
          </p:nvPr>
        </p:nvSpPr>
        <p:spPr/>
        <p:txBody>
          <a:bodyPr/>
          <a:lstStyle>
            <a:lvl1pPr>
              <a:defRPr/>
            </a:lvl1pPr>
          </a:lstStyle>
          <a:p>
            <a:r>
              <a:rPr lang="en-US" altLang="en-US"/>
              <a:t>25 May 2018</a:t>
            </a:r>
            <a:endParaRPr lang="en-GB" altLang="en-US"/>
          </a:p>
        </p:txBody>
      </p:sp>
      <p:sp>
        <p:nvSpPr>
          <p:cNvPr id="8" name="Content Placeholder 2"/>
          <p:cNvSpPr>
            <a:spLocks noGrp="1"/>
          </p:cNvSpPr>
          <p:nvPr>
            <p:ph sz="half" idx="13"/>
          </p:nvPr>
        </p:nvSpPr>
        <p:spPr>
          <a:xfrm>
            <a:off x="4662000" y="2159001"/>
            <a:ext cx="4118400" cy="3959225"/>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19073730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t>Assisting healthcare systems to prepare for innovation – Reflections from a regulatory perspective</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‹Nr.›</a:t>
            </a:fld>
            <a:endParaRPr lang="en-GB" altLang="en-US"/>
          </a:p>
        </p:txBody>
      </p:sp>
      <p:sp>
        <p:nvSpPr>
          <p:cNvPr id="5" name="Date Placeholder 4"/>
          <p:cNvSpPr>
            <a:spLocks noGrp="1"/>
          </p:cNvSpPr>
          <p:nvPr>
            <p:ph type="dt" sz="half" idx="12"/>
          </p:nvPr>
        </p:nvSpPr>
        <p:spPr/>
        <p:txBody>
          <a:bodyPr/>
          <a:lstStyle/>
          <a:p>
            <a:r>
              <a:rPr lang="en-US" altLang="en-US"/>
              <a:t>25 May 2018</a:t>
            </a:r>
            <a:endParaRPr lang="en-GB" altLang="en-US"/>
          </a:p>
        </p:txBody>
      </p:sp>
      <p:sp>
        <p:nvSpPr>
          <p:cNvPr id="6" name="Line 2"/>
          <p:cNvSpPr>
            <a:spLocks noChangeShapeType="1"/>
          </p:cNvSpPr>
          <p:nvPr userDrawn="1"/>
        </p:nvSpPr>
        <p:spPr bwMode="auto">
          <a:xfrm>
            <a:off x="358775" y="3778251"/>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11" name="Text Placeholder 9"/>
          <p:cNvSpPr>
            <a:spLocks noGrp="1"/>
          </p:cNvSpPr>
          <p:nvPr>
            <p:ph type="body" sz="quarter" idx="14" hasCustomPrompt="1"/>
          </p:nvPr>
        </p:nvSpPr>
        <p:spPr>
          <a:xfrm>
            <a:off x="360000" y="2661380"/>
            <a:ext cx="6120000" cy="1007531"/>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3909054"/>
            <a:ext cx="6119812" cy="2303364"/>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49878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Assisting healthcare systems to prepare for innovation – Reflections from a regulatory perspective</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‹Nr.›</a:t>
            </a:fld>
            <a:endParaRPr lang="en-GB" altLang="en-US"/>
          </a:p>
        </p:txBody>
      </p:sp>
      <p:sp>
        <p:nvSpPr>
          <p:cNvPr id="6" name="Date Placeholder 5"/>
          <p:cNvSpPr>
            <a:spLocks noGrp="1"/>
          </p:cNvSpPr>
          <p:nvPr>
            <p:ph type="dt" sz="half" idx="12"/>
          </p:nvPr>
        </p:nvSpPr>
        <p:spPr>
          <a:xfrm>
            <a:off x="7344000" y="6405563"/>
            <a:ext cx="1440000" cy="241300"/>
          </a:xfrm>
        </p:spPr>
        <p:txBody>
          <a:bodyPr/>
          <a:lstStyle>
            <a:lvl1pPr>
              <a:defRPr/>
            </a:lvl1pPr>
          </a:lstStyle>
          <a:p>
            <a:r>
              <a:rPr lang="en-US" altLang="en-US"/>
              <a:t>25 May 2018</a:t>
            </a:r>
            <a:endParaRPr lang="en-GB" altLang="en-US"/>
          </a:p>
        </p:txBody>
      </p:sp>
    </p:spTree>
    <p:extLst>
      <p:ext uri="{BB962C8B-B14F-4D97-AF65-F5344CB8AC3E}">
        <p14:creationId xmlns:p14="http://schemas.microsoft.com/office/powerpoint/2010/main" val="28959242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2159001"/>
            <a:ext cx="4118400" cy="3959225"/>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9" y="2159001"/>
            <a:ext cx="4117975" cy="3959225"/>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Assisting healthcare systems to prepare for innovation – Reflections from a regulatory perspective</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‹Nr.›</a:t>
            </a:fld>
            <a:endParaRPr lang="en-GB" altLang="en-US"/>
          </a:p>
        </p:txBody>
      </p:sp>
      <p:sp>
        <p:nvSpPr>
          <p:cNvPr id="7" name="Date Placeholder 6"/>
          <p:cNvSpPr>
            <a:spLocks noGrp="1"/>
          </p:cNvSpPr>
          <p:nvPr>
            <p:ph type="dt" sz="half" idx="12"/>
          </p:nvPr>
        </p:nvSpPr>
        <p:spPr/>
        <p:txBody>
          <a:bodyPr/>
          <a:lstStyle>
            <a:lvl1pPr>
              <a:defRPr/>
            </a:lvl1pPr>
          </a:lstStyle>
          <a:p>
            <a:r>
              <a:rPr lang="en-US" altLang="en-US"/>
              <a:t>25 May 2018</a:t>
            </a:r>
            <a:endParaRPr lang="en-GB" altLang="en-US"/>
          </a:p>
        </p:txBody>
      </p:sp>
    </p:spTree>
    <p:extLst>
      <p:ext uri="{BB962C8B-B14F-4D97-AF65-F5344CB8AC3E}">
        <p14:creationId xmlns:p14="http://schemas.microsoft.com/office/powerpoint/2010/main" val="3778233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Assisting healthcare systems to prepare for innovation – Reflections from a regulatory perspective</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‹Nr.›</a:t>
            </a:fld>
            <a:endParaRPr lang="en-GB" altLang="en-US"/>
          </a:p>
        </p:txBody>
      </p:sp>
      <p:sp>
        <p:nvSpPr>
          <p:cNvPr id="5" name="Date Placeholder 4"/>
          <p:cNvSpPr>
            <a:spLocks noGrp="1"/>
          </p:cNvSpPr>
          <p:nvPr>
            <p:ph type="dt" sz="half" idx="12"/>
          </p:nvPr>
        </p:nvSpPr>
        <p:spPr/>
        <p:txBody>
          <a:bodyPr/>
          <a:lstStyle>
            <a:lvl1pPr>
              <a:defRPr/>
            </a:lvl1pPr>
          </a:lstStyle>
          <a:p>
            <a:r>
              <a:rPr lang="en-US" altLang="en-US"/>
              <a:t>25 May 2018</a:t>
            </a:r>
            <a:endParaRPr lang="en-GB" altLang="en-US"/>
          </a:p>
        </p:txBody>
      </p:sp>
    </p:spTree>
    <p:extLst>
      <p:ext uri="{BB962C8B-B14F-4D97-AF65-F5344CB8AC3E}">
        <p14:creationId xmlns:p14="http://schemas.microsoft.com/office/powerpoint/2010/main" val="24092161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72000"/>
            <a:ext cx="9144000" cy="60624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7248080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3269377"/>
            <a:ext cx="3995520" cy="5327360"/>
          </a:xfrm>
          <a:prstGeom prst="rect">
            <a:avLst/>
          </a:prstGeom>
          <a:effectLst/>
        </p:spPr>
      </p:pic>
    </p:spTree>
    <p:extLst>
      <p:ext uri="{BB962C8B-B14F-4D97-AF65-F5344CB8AC3E}">
        <p14:creationId xmlns:p14="http://schemas.microsoft.com/office/powerpoint/2010/main" val="140799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lvl1pPr marL="0" indent="0">
              <a:buFontTx/>
              <a:buNone/>
              <a:defRPr/>
            </a:lvl1pPr>
          </a:lstStyle>
          <a:p>
            <a:r>
              <a:rPr lang="en-US"/>
              <a:t>Click icon to add picture</a:t>
            </a:r>
          </a:p>
        </p:txBody>
      </p:sp>
      <p:sp>
        <p:nvSpPr>
          <p:cNvPr id="11" name="AutoShape 4"/>
          <p:cNvSpPr>
            <a:spLocks/>
          </p:cNvSpPr>
          <p:nvPr userDrawn="1"/>
        </p:nvSpPr>
        <p:spPr bwMode="gray">
          <a:xfrm>
            <a:off x="-1733550" y="894787"/>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Choose a new  picture</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If the logo and bottom line are hidden, right click on picture and ‘Send to Back’ </a:t>
            </a:r>
          </a:p>
        </p:txBody>
      </p:sp>
      <p:sp>
        <p:nvSpPr>
          <p:cNvPr id="3" name="Date Placeholder 2"/>
          <p:cNvSpPr>
            <a:spLocks noGrp="1"/>
          </p:cNvSpPr>
          <p:nvPr>
            <p:ph type="dt" sz="half" idx="15"/>
          </p:nvPr>
        </p:nvSpPr>
        <p:spPr/>
        <p:txBody>
          <a:bodyPr/>
          <a:lstStyle/>
          <a:p>
            <a:fld id="{98004AC2-2FEC-46CA-9431-071A9DC1550E}" type="datetime4">
              <a:rPr lang="en-US" smtClean="0"/>
              <a:pPr/>
              <a:t>May 25, 2018</a:t>
            </a:fld>
            <a:endParaRPr lang="en-GB"/>
          </a:p>
        </p:txBody>
      </p:sp>
      <p:sp>
        <p:nvSpPr>
          <p:cNvPr id="7" name="Footer Placeholder 6"/>
          <p:cNvSpPr>
            <a:spLocks noGrp="1"/>
          </p:cNvSpPr>
          <p:nvPr>
            <p:ph type="ftr" sz="quarter" idx="16"/>
          </p:nvPr>
        </p:nvSpPr>
        <p:spPr>
          <a:xfrm>
            <a:off x="1619672" y="6578047"/>
            <a:ext cx="4248472" cy="122400"/>
          </a:xfrm>
        </p:spPr>
        <p:txBody>
          <a:bodyPr/>
          <a:lstStyle>
            <a:lvl1pPr>
              <a:defRPr>
                <a:solidFill>
                  <a:srgbClr val="505050"/>
                </a:solidFill>
              </a:defRPr>
            </a:lvl1pPr>
          </a:lstStyle>
          <a:p>
            <a:r>
              <a:rPr lang="en-US" dirty="0"/>
              <a:t>European network for Health Technology Assessment | JA2 2016-2020 | www.eunethta.eu</a:t>
            </a:r>
            <a:endParaRPr lang="en-GB" dirty="0"/>
          </a:p>
        </p:txBody>
      </p:sp>
      <p:sp>
        <p:nvSpPr>
          <p:cNvPr id="16" name="Slide Number Placeholder 15"/>
          <p:cNvSpPr>
            <a:spLocks noGrp="1"/>
          </p:cNvSpPr>
          <p:nvPr>
            <p:ph type="sldNum" sz="quarter" idx="17"/>
          </p:nvPr>
        </p:nvSpPr>
        <p:spPr/>
        <p:txBody>
          <a:bodyPr/>
          <a:lstStyle/>
          <a:p>
            <a:fld id="{1E4993A5-71AC-4FC9-BA31-3E15C92EC108}" type="slidenum">
              <a:rPr lang="en-GB" smtClean="0"/>
              <a:pPr/>
              <a:t>‹Nr.›</a:t>
            </a:fld>
            <a:endParaRPr lang="en-GB" dirty="0"/>
          </a:p>
        </p:txBody>
      </p:sp>
      <p:sp>
        <p:nvSpPr>
          <p:cNvPr id="20"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42667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4154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endParaRPr lang="en-GB" sz="900" dirty="0">
              <a:solidFill>
                <a:srgbClr val="505050"/>
              </a:solidFill>
              <a:ea typeface="+mn-ea"/>
              <a:cs typeface="Arial" pitchFamily="34" charset="0"/>
            </a:endParaRPr>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JA2 2016-2020 | www.eunethta.eu</a:t>
            </a:r>
          </a:p>
        </p:txBody>
      </p:sp>
      <p:sp>
        <p:nvSpPr>
          <p:cNvPr id="12" name="Date Placeholder 11"/>
          <p:cNvSpPr>
            <a:spLocks noGrp="1"/>
          </p:cNvSpPr>
          <p:nvPr>
            <p:ph type="dt" sz="half" idx="13"/>
          </p:nvPr>
        </p:nvSpPr>
        <p:spPr>
          <a:xfrm>
            <a:off x="5904148" y="7015012"/>
            <a:ext cx="2088914" cy="122400"/>
          </a:xfrm>
        </p:spPr>
        <p:txBody>
          <a:bodyPr/>
          <a:lstStyle>
            <a:lvl1pPr>
              <a:defRPr>
                <a:solidFill>
                  <a:schemeClr val="bg2"/>
                </a:solidFill>
              </a:defRPr>
            </a:lvl1pPr>
          </a:lstStyle>
          <a:p>
            <a:fld id="{7FA44566-FBC6-481C-A98C-C10100748461}" type="datetime4">
              <a:rPr lang="en-US" smtClean="0">
                <a:solidFill>
                  <a:srgbClr val="C0C0C0"/>
                </a:solidFill>
              </a:rPr>
              <a:pPr/>
              <a:t>May 25, 2018</a:t>
            </a:fld>
            <a:endParaRPr lang="en-GB">
              <a:solidFill>
                <a:srgbClr val="C0C0C0"/>
              </a:solidFill>
            </a:endParaRPr>
          </a:p>
        </p:txBody>
      </p:sp>
      <p:sp>
        <p:nvSpPr>
          <p:cNvPr id="13" name="Slide Number Placeholder 12"/>
          <p:cNvSpPr>
            <a:spLocks noGrp="1"/>
          </p:cNvSpPr>
          <p:nvPr>
            <p:ph type="sldNum" sz="quarter" idx="14"/>
          </p:nvPr>
        </p:nvSpPr>
        <p:spPr>
          <a:xfrm>
            <a:off x="7993070" y="7015012"/>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4" name="Footer Placeholder 13"/>
          <p:cNvSpPr>
            <a:spLocks noGrp="1"/>
          </p:cNvSpPr>
          <p:nvPr>
            <p:ph type="ftr" sz="quarter" idx="15"/>
          </p:nvPr>
        </p:nvSpPr>
        <p:spPr>
          <a:xfrm>
            <a:off x="1619672" y="7029400"/>
            <a:ext cx="4248472" cy="122400"/>
          </a:xfrm>
        </p:spPr>
        <p:txBody>
          <a:bodyPr/>
          <a:lstStyle/>
          <a:p>
            <a:r>
              <a:rPr lang="en-US" dirty="0">
                <a:solidFill>
                  <a:srgbClr val="C0C0C0"/>
                </a:solidFill>
              </a:rPr>
              <a:t>European network for Health Technology Assessment | JA2 2012-2015 | www.eunethta.eu</a:t>
            </a:r>
            <a:endParaRPr lang="en-GB" dirty="0">
              <a:solidFill>
                <a:srgbClr val="C0C0C0"/>
              </a:solidFill>
            </a:endParaRPr>
          </a:p>
        </p:txBody>
      </p:sp>
      <p:sp>
        <p:nvSpPr>
          <p:cNvPr id="17"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9607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9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JA2 2016-2020 | www.eunethta.eu</a:t>
            </a:r>
          </a:p>
        </p:txBody>
      </p:sp>
      <p:sp>
        <p:nvSpPr>
          <p:cNvPr id="4" name="Text Placeholder 3"/>
          <p:cNvSpPr>
            <a:spLocks noGrp="1"/>
          </p:cNvSpPr>
          <p:nvPr>
            <p:ph type="body" sz="quarter" idx="13"/>
          </p:nvPr>
        </p:nvSpPr>
        <p:spPr>
          <a:xfrm>
            <a:off x="539758" y="4273422"/>
            <a:ext cx="4176713" cy="1820863"/>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8" name="Date Placeholder 7"/>
          <p:cNvSpPr>
            <a:spLocks noGrp="1"/>
          </p:cNvSpPr>
          <p:nvPr>
            <p:ph type="dt" sz="half" idx="14"/>
          </p:nvPr>
        </p:nvSpPr>
        <p:spPr>
          <a:xfrm>
            <a:off x="5904148" y="7051016"/>
            <a:ext cx="2088914" cy="122400"/>
          </a:xfrm>
        </p:spPr>
        <p:txBody>
          <a:bodyPr/>
          <a:lstStyle>
            <a:lvl1pPr>
              <a:defRPr>
                <a:solidFill>
                  <a:schemeClr val="bg2"/>
                </a:solidFill>
              </a:defRPr>
            </a:lvl1pPr>
          </a:lstStyle>
          <a:p>
            <a:fld id="{C8A0E599-67A5-4096-805A-7D251BA6FC82}" type="datetime4">
              <a:rPr lang="en-US" smtClean="0">
                <a:solidFill>
                  <a:srgbClr val="C0C0C0"/>
                </a:solidFill>
              </a:rPr>
              <a:pPr/>
              <a:t>May 25, 2018</a:t>
            </a:fld>
            <a:endParaRPr lang="en-GB">
              <a:solidFill>
                <a:srgbClr val="C0C0C0"/>
              </a:solidFill>
            </a:endParaRPr>
          </a:p>
        </p:txBody>
      </p:sp>
      <p:sp>
        <p:nvSpPr>
          <p:cNvPr id="12" name="Slide Number Placeholder 11"/>
          <p:cNvSpPr>
            <a:spLocks noGrp="1"/>
          </p:cNvSpPr>
          <p:nvPr>
            <p:ph type="sldNum" sz="quarter" idx="15"/>
          </p:nvPr>
        </p:nvSpPr>
        <p:spPr>
          <a:xfrm>
            <a:off x="7993070" y="7051016"/>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Footer Placeholder 12"/>
          <p:cNvSpPr>
            <a:spLocks noGrp="1"/>
          </p:cNvSpPr>
          <p:nvPr>
            <p:ph type="ftr" sz="quarter" idx="16"/>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5"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07199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C38E3-E2B4-438B-9F98-7E41FEE61E60}" type="datetime4">
              <a:rPr lang="en-US" smtClean="0"/>
              <a:pPr/>
              <a:t>May 25, 2018</a:t>
            </a:fld>
            <a:endParaRPr lang="en-GB"/>
          </a:p>
        </p:txBody>
      </p:sp>
      <p:sp>
        <p:nvSpPr>
          <p:cNvPr id="4" name="Slide Number Placeholder 3"/>
          <p:cNvSpPr>
            <a:spLocks noGrp="1"/>
          </p:cNvSpPr>
          <p:nvPr>
            <p:ph type="sldNum" sz="quarter" idx="12"/>
          </p:nvPr>
        </p:nvSpPr>
        <p:spPr/>
        <p:txBody>
          <a:bodyPr/>
          <a:lstStyle/>
          <a:p>
            <a:fld id="{1E4993A5-71AC-4FC9-BA31-3E15C92EC108}" type="slidenum">
              <a:rPr lang="en-GB" smtClean="0"/>
              <a:pPr/>
              <a:t>‹Nr.›</a:t>
            </a:fld>
            <a:endParaRPr lang="en-GB"/>
          </a:p>
        </p:txBody>
      </p:sp>
      <p:sp>
        <p:nvSpPr>
          <p:cNvPr id="5" name="Footer Placehold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97092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094663" y="6451600"/>
            <a:ext cx="576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F14D82-69BC-4852-B540-61383292A089}" type="slidenum">
              <a:rPr lang="en-GB" altLang="fr-FR" sz="800">
                <a:solidFill>
                  <a:srgbClr val="000000"/>
                </a:solidFill>
                <a:latin typeface="Calibri" pitchFamily="34" charset="0"/>
              </a:rPr>
              <a:pPr algn="r" eaLnBrk="1" hangingPunct="1"/>
              <a:t>‹Nr.›</a:t>
            </a:fld>
            <a:endParaRPr lang="en-GB" altLang="fr-FR" sz="800">
              <a:solidFill>
                <a:srgbClr val="000000"/>
              </a:solidFill>
              <a:latin typeface="Calibri" pitchFamily="34" charset="0"/>
            </a:endParaRPr>
          </a:p>
        </p:txBody>
      </p:sp>
      <p:sp>
        <p:nvSpPr>
          <p:cNvPr id="2" name="Titel 1"/>
          <p:cNvSpPr>
            <a:spLocks noGrp="1"/>
          </p:cNvSpPr>
          <p:nvPr>
            <p:ph type="title"/>
          </p:nvPr>
        </p:nvSpPr>
        <p:spPr/>
        <p:txBody>
          <a:bodyPr/>
          <a:lstStyle>
            <a:lvl1pPr>
              <a:defRPr/>
            </a:lvl1pPr>
          </a:lstStyle>
          <a:p>
            <a:r>
              <a:rPr lang="en-US" noProof="0" dirty="0"/>
              <a:t>Klik om de stijl te bewerken</a:t>
            </a:r>
            <a:endParaRPr lang="en-GB" noProof="0" dirty="0"/>
          </a:p>
        </p:txBody>
      </p:sp>
      <p:sp>
        <p:nvSpPr>
          <p:cNvPr id="3" name="Pladsholder til indhold 2"/>
          <p:cNvSpPr>
            <a:spLocks noGrp="1"/>
          </p:cNvSpPr>
          <p:nvPr>
            <p:ph idx="1"/>
          </p:nvPr>
        </p:nvSpPr>
        <p:spPr/>
        <p:txBody>
          <a:bodyPr/>
          <a:lstStyle>
            <a:lvl1pPr>
              <a:defRPr/>
            </a:lvl1pPr>
          </a:lstStyle>
          <a:p>
            <a:pPr lvl="0"/>
            <a:r>
              <a:rPr lang="en-US" noProof="0" dirty="0"/>
              <a:t>Klik om de modelstijlen te bewerken</a:t>
            </a:r>
          </a:p>
        </p:txBody>
      </p:sp>
    </p:spTree>
    <p:extLst>
      <p:ext uri="{BB962C8B-B14F-4D97-AF65-F5344CB8AC3E}">
        <p14:creationId xmlns:p14="http://schemas.microsoft.com/office/powerpoint/2010/main" val="382314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 </a:t>
            </a:r>
            <a:br>
              <a:rPr lang="en-GB" sz="900">
                <a:solidFill>
                  <a:srgbClr val="505050"/>
                </a:solidFill>
                <a:ea typeface="+mn-ea"/>
                <a:cs typeface="Arial" pitchFamily="34" charset="0"/>
              </a:rPr>
            </a:br>
            <a:r>
              <a:rPr lang="en-GB" sz="900">
                <a:solidFill>
                  <a:srgbClr val="505050"/>
                </a:solidFill>
                <a:ea typeface="+mn-ea"/>
                <a:cs typeface="Arial" pitchFamily="34" charset="0"/>
              </a:rPr>
              <a:t>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5" name="Date Placeholder 4"/>
          <p:cNvSpPr>
            <a:spLocks noGrp="1"/>
          </p:cNvSpPr>
          <p:nvPr>
            <p:ph type="dt" sz="half" idx="10"/>
          </p:nvPr>
        </p:nvSpPr>
        <p:spPr>
          <a:xfrm>
            <a:off x="550807" y="5000400"/>
            <a:ext cx="7442263" cy="300808"/>
          </a:xfrm>
        </p:spPr>
        <p:txBody>
          <a:bodyPr/>
          <a:lstStyle>
            <a:lvl1pPr algn="l">
              <a:defRPr sz="1400">
                <a:solidFill>
                  <a:srgbClr val="000000"/>
                </a:solidFill>
              </a:defRPr>
            </a:lvl1pPr>
          </a:lstStyle>
          <a:p>
            <a:fld id="{303B4B66-53E9-42AB-A81C-2AE632962C08}" type="datetime4">
              <a:rPr lang="en-US" smtClean="0"/>
              <a:pPr/>
              <a:t>May 25, 2018</a:t>
            </a:fld>
            <a:endParaRPr lang="en-GB"/>
          </a:p>
        </p:txBody>
      </p:sp>
      <p:sp>
        <p:nvSpPr>
          <p:cNvPr id="6" name="Footer Placeholder 5"/>
          <p:cNvSpPr>
            <a:spLocks noGrp="1"/>
          </p:cNvSpPr>
          <p:nvPr>
            <p:ph type="ftr" sz="quarter" idx="11"/>
          </p:nvPr>
        </p:nvSpPr>
        <p:spPr>
          <a:xfrm>
            <a:off x="1619672" y="7051016"/>
            <a:ext cx="4248472" cy="122400"/>
          </a:xfrm>
        </p:spPr>
        <p:txBody>
          <a:bodyPr/>
          <a:lstStyle>
            <a:lvl1pPr>
              <a:defRPr>
                <a:solidFill>
                  <a:schemeClr val="bg2"/>
                </a:solidFill>
              </a:defRPr>
            </a:lvl1p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Slide Number Placeholder 6"/>
          <p:cNvSpPr>
            <a:spLocks noGrp="1"/>
          </p:cNvSpPr>
          <p:nvPr>
            <p:ph type="sldNum" sz="quarter" idx="12"/>
          </p:nvPr>
        </p:nvSpPr>
        <p:spPr>
          <a:xfrm>
            <a:off x="7993070" y="6943004"/>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53292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19E84E8-131D-4AB9-889C-EBD6829C61E0}" type="datetimeFigureOut">
              <a:rPr lang="fr-FR" smtClean="0">
                <a:solidFill>
                  <a:prstClr val="black">
                    <a:tint val="75000"/>
                  </a:prstClr>
                </a:solidFill>
              </a:rPr>
              <a:pPr/>
              <a:t>25/05/2018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3A54DE1-58ED-40BF-A30D-3E5B46F426A0}" type="slidenum">
              <a:rPr lang="fr-FR" smtClean="0">
                <a:solidFill>
                  <a:prstClr val="black">
                    <a:tint val="75000"/>
                  </a:prstClr>
                </a:solidFill>
              </a:rPr>
              <a:pPr/>
              <a:t>‹Nr.›</a:t>
            </a:fld>
            <a:endParaRPr lang="fr-FR">
              <a:solidFill>
                <a:prstClr val="black">
                  <a:tint val="75000"/>
                </a:prstClr>
              </a:solidFill>
            </a:endParaRPr>
          </a:p>
        </p:txBody>
      </p:sp>
    </p:spTree>
    <p:extLst>
      <p:ext uri="{BB962C8B-B14F-4D97-AF65-F5344CB8AC3E}">
        <p14:creationId xmlns:p14="http://schemas.microsoft.com/office/powerpoint/2010/main" val="298329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eaLnBrk="1" fontAlgn="auto" hangingPunct="1">
              <a:spcBef>
                <a:spcPts val="0"/>
              </a:spcBef>
              <a:spcAft>
                <a:spcPts val="0"/>
              </a:spcAft>
            </a:pPr>
            <a:fld id="{D36829BA-9867-4C4A-9A4E-61B84D05357B}" type="datetime4">
              <a:rPr lang="en-US" smtClean="0">
                <a:latin typeface="Arial"/>
                <a:ea typeface="+mn-ea"/>
              </a:rPr>
              <a:pPr eaLnBrk="1" fontAlgn="auto" hangingPunct="1">
                <a:spcBef>
                  <a:spcPts val="0"/>
                </a:spcBef>
                <a:spcAft>
                  <a:spcPts val="0"/>
                </a:spcAft>
              </a:pPr>
              <a:t>May 25, 2018</a:t>
            </a:fld>
            <a:endParaRPr lang="en-GB">
              <a:latin typeface="Arial"/>
              <a:ea typeface="+mn-ea"/>
            </a:endParaRPr>
          </a:p>
        </p:txBody>
      </p:sp>
      <p:sp>
        <p:nvSpPr>
          <p:cNvPr id="3" name="Foliennummernplatzhalter 2"/>
          <p:cNvSpPr>
            <a:spLocks noGrp="1"/>
          </p:cNvSpPr>
          <p:nvPr>
            <p:ph type="sldNum" sz="quarter" idx="11"/>
          </p:nvPr>
        </p:nvSpPr>
        <p:spPr/>
        <p:txBody>
          <a:bodyPr/>
          <a:lstStyle/>
          <a:p>
            <a:pPr eaLnBrk="1" fontAlgn="auto" hangingPunct="1">
              <a:spcBef>
                <a:spcPts val="0"/>
              </a:spcBef>
              <a:spcAft>
                <a:spcPts val="0"/>
              </a:spcAft>
            </a:pPr>
            <a:fld id="{1E4993A5-71AC-4FC9-BA31-3E15C92EC108}" type="slidenum">
              <a:rPr lang="en-GB" smtClean="0">
                <a:latin typeface="Arial"/>
                <a:ea typeface="+mn-ea"/>
              </a:rPr>
              <a:pPr eaLnBrk="1" fontAlgn="auto" hangingPunct="1">
                <a:spcBef>
                  <a:spcPts val="0"/>
                </a:spcBef>
                <a:spcAft>
                  <a:spcPts val="0"/>
                </a:spcAft>
              </a:pPr>
              <a:t>‹Nr.›</a:t>
            </a:fld>
            <a:endParaRPr lang="en-GB" dirty="0">
              <a:latin typeface="Arial"/>
              <a:ea typeface="+mn-ea"/>
            </a:endParaRPr>
          </a:p>
        </p:txBody>
      </p:sp>
      <p:sp>
        <p:nvSpPr>
          <p:cNvPr id="4" name="Fußzeilenplatzhalter 3"/>
          <p:cNvSpPr>
            <a:spLocks noGrp="1"/>
          </p:cNvSpPr>
          <p:nvPr>
            <p:ph type="ftr" sz="quarter" idx="12"/>
          </p:nvPr>
        </p:nvSpPr>
        <p:spPr/>
        <p:txBody>
          <a:bodyPr/>
          <a:lstStyle/>
          <a:p>
            <a:pPr eaLnBrk="1" fontAlgn="auto" hangingPunct="1">
              <a:spcBef>
                <a:spcPts val="0"/>
              </a:spcBef>
              <a:spcAft>
                <a:spcPts val="0"/>
              </a:spcAft>
            </a:pPr>
            <a:r>
              <a:rPr lang="en-US" smtClean="0">
                <a:solidFill>
                  <a:srgbClr val="C0C0C0"/>
                </a:solidFill>
                <a:latin typeface="Arial"/>
                <a:ea typeface="+mn-ea"/>
              </a:rPr>
              <a:t>European network for Health Technology Assessment | JA2 2012-2015 | www.eunethta.eu</a:t>
            </a:r>
            <a:endParaRPr lang="en-GB" dirty="0">
              <a:solidFill>
                <a:srgbClr val="C0C0C0"/>
              </a:solidFill>
              <a:latin typeface="Arial"/>
              <a:ea typeface="+mn-ea"/>
            </a:endParaRPr>
          </a:p>
        </p:txBody>
      </p:sp>
    </p:spTree>
    <p:extLst>
      <p:ext uri="{BB962C8B-B14F-4D97-AF65-F5344CB8AC3E}">
        <p14:creationId xmlns:p14="http://schemas.microsoft.com/office/powerpoint/2010/main" val="3009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a:t>
            </a:r>
            <a:br>
              <a:rPr lang="en-GB" sz="900">
                <a:solidFill>
                  <a:srgbClr val="505050"/>
                </a:solidFill>
                <a:ea typeface="+mn-ea"/>
                <a:cs typeface="Arial" pitchFamily="34" charset="0"/>
              </a:rPr>
            </a:br>
            <a:r>
              <a:rPr lang="en-GB" sz="900">
                <a:solidFill>
                  <a:srgbClr val="505050"/>
                </a:solidFill>
                <a:ea typeface="+mn-ea"/>
                <a:cs typeface="Arial" pitchFamily="34" charset="0"/>
              </a:rPr>
              <a:t> 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dirty="0"/>
              <a:t>Click to edit Master text styles</a:t>
            </a:r>
          </a:p>
        </p:txBody>
      </p:sp>
      <p:sp>
        <p:nvSpPr>
          <p:cNvPr id="9" name="Footer Placeholder 25"/>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0" name="Slide Number Placeholder 26"/>
          <p:cNvSpPr>
            <a:spLocks noGrp="1"/>
          </p:cNvSpPr>
          <p:nvPr>
            <p:ph type="sldNum" sz="quarter" idx="19"/>
          </p:nvPr>
        </p:nvSpPr>
        <p:spPr>
          <a:xfrm>
            <a:off x="7993071" y="6943730"/>
            <a:ext cx="611187" cy="122239"/>
          </a:xfrm>
        </p:spPr>
        <p:txBody>
          <a:bodyPr/>
          <a:lstStyle>
            <a:lvl1pPr>
              <a:defRPr smtClean="0">
                <a:solidFill>
                  <a:schemeClr val="bg2"/>
                </a:solidFill>
              </a:defRPr>
            </a:lvl1pPr>
          </a:lstStyle>
          <a:p>
            <a:pPr>
              <a:defRPr/>
            </a:pPr>
            <a:fld id="{8DF6A3A8-FA8D-4A9C-857D-B4FC0E7EC514}"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6981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 </a:t>
            </a:r>
            <a:br>
              <a:rPr lang="en-GB" sz="900">
                <a:solidFill>
                  <a:srgbClr val="505050"/>
                </a:solidFill>
                <a:ea typeface="+mn-ea"/>
                <a:cs typeface="Arial" pitchFamily="34" charset="0"/>
              </a:rPr>
            </a:br>
            <a:r>
              <a:rPr lang="en-GB" sz="900">
                <a:solidFill>
                  <a:srgbClr val="505050"/>
                </a:solidFill>
                <a:ea typeface="+mn-ea"/>
                <a:cs typeface="Arial" pitchFamily="34" charset="0"/>
              </a:rPr>
              <a:t>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Footer Placeholder 5"/>
          <p:cNvSpPr>
            <a:spLocks noGrp="1"/>
          </p:cNvSpPr>
          <p:nvPr>
            <p:ph type="ftr" sz="quarter" idx="19"/>
          </p:nvPr>
        </p:nvSpPr>
        <p:spPr/>
        <p:txBody>
          <a:bodyPr/>
          <a:lstStyle>
            <a:lvl1pPr>
              <a:defRPr smtClean="0">
                <a:solidFill>
                  <a:schemeClr val="bg2"/>
                </a:solidFill>
              </a:defRPr>
            </a:lvl1pPr>
          </a:lstStyle>
          <a:p>
            <a:pPr>
              <a:defRPr/>
            </a:pPr>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6"/>
          <p:cNvSpPr>
            <a:spLocks noGrp="1"/>
          </p:cNvSpPr>
          <p:nvPr>
            <p:ph type="sldNum" sz="quarter" idx="20"/>
          </p:nvPr>
        </p:nvSpPr>
        <p:spPr>
          <a:xfrm>
            <a:off x="7993071" y="6943730"/>
            <a:ext cx="611187" cy="122239"/>
          </a:xfrm>
        </p:spPr>
        <p:txBody>
          <a:bodyPr/>
          <a:lstStyle>
            <a:lvl1pPr>
              <a:defRPr smtClean="0">
                <a:solidFill>
                  <a:schemeClr val="bg2"/>
                </a:solidFill>
              </a:defRPr>
            </a:lvl1pPr>
          </a:lstStyle>
          <a:p>
            <a:pPr>
              <a:defRPr/>
            </a:pPr>
            <a:fld id="{782FF9BC-FBDE-422B-92B3-59C68B8727A4}"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7280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title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maximum three lines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of text</a:t>
            </a: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18"/>
          <p:cNvSpPr>
            <a:spLocks noGrp="1"/>
          </p:cNvSpPr>
          <p:nvPr>
            <p:ph type="sldNum" sz="quarter" idx="19"/>
          </p:nvPr>
        </p:nvSpPr>
        <p:spPr>
          <a:xfrm>
            <a:off x="8604250" y="7123116"/>
            <a:ext cx="539750" cy="122237"/>
          </a:xfrm>
        </p:spPr>
        <p:txBody>
          <a:bodyPr/>
          <a:lstStyle>
            <a:lvl1pPr>
              <a:defRPr smtClean="0">
                <a:solidFill>
                  <a:schemeClr val="bg2"/>
                </a:solidFill>
              </a:defRPr>
            </a:lvl1pPr>
          </a:lstStyle>
          <a:p>
            <a:pPr>
              <a:defRPr/>
            </a:pPr>
            <a:fld id="{2A414CC2-0F49-4010-BD47-207DBF8BDF1A}"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279736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Slide Number Placeholder 5"/>
          <p:cNvSpPr>
            <a:spLocks noGrp="1"/>
          </p:cNvSpPr>
          <p:nvPr>
            <p:ph type="sldNum" sz="quarter" idx="16"/>
          </p:nvPr>
        </p:nvSpPr>
        <p:spPr/>
        <p:txBody>
          <a:bodyPr/>
          <a:lstStyle>
            <a:lvl1pPr>
              <a:defRPr/>
            </a:lvl1pPr>
          </a:lstStyle>
          <a:p>
            <a:pPr>
              <a:defRPr/>
            </a:pPr>
            <a:fld id="{60C081E1-9D3E-4AD8-B22F-5F690D45EB75}" type="slidenum">
              <a:rPr lang="en-GB"/>
              <a:pPr>
                <a:defRPr/>
              </a:pPr>
              <a:t>‹Nr.›</a:t>
            </a:fld>
            <a:endParaRPr lang="en-GB" dirty="0"/>
          </a:p>
        </p:txBody>
      </p:sp>
      <p:sp>
        <p:nvSpPr>
          <p:cNvPr id="6"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94805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6"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7" name="Group 27"/>
          <p:cNvGrpSpPr>
            <a:grpSpLocks/>
          </p:cNvGrpSpPr>
          <p:nvPr userDrawn="1"/>
        </p:nvGrpSpPr>
        <p:grpSpPr bwMode="auto">
          <a:xfrm>
            <a:off x="-871538" y="2627318"/>
            <a:ext cx="733425" cy="225425"/>
            <a:chOff x="-1044146" y="2739466"/>
            <a:chExt cx="922906" cy="282831"/>
          </a:xfrm>
        </p:grpSpPr>
        <p:pic>
          <p:nvPicPr>
            <p:cNvPr id="8"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3450"/>
              <a:ext cx="922906" cy="278850"/>
              <a:chOff x="-1055483" y="2740022"/>
              <a:chExt cx="934243" cy="282275"/>
            </a:xfrm>
          </p:grpSpPr>
          <p:pic>
            <p:nvPicPr>
              <p:cNvPr id="11"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Footer Placeholder 2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27"/>
          <p:cNvSpPr>
            <a:spLocks noGrp="1"/>
          </p:cNvSpPr>
          <p:nvPr>
            <p:ph type="sldNum" sz="quarter" idx="20"/>
          </p:nvPr>
        </p:nvSpPr>
        <p:spPr/>
        <p:txBody>
          <a:bodyPr/>
          <a:lstStyle>
            <a:lvl1pPr>
              <a:defRPr/>
            </a:lvl1pPr>
          </a:lstStyle>
          <a:p>
            <a:pPr>
              <a:defRPr/>
            </a:pPr>
            <a:fld id="{DECCAE4F-D48C-468D-B6E6-5C917C48645D}" type="slidenum">
              <a:rPr lang="en-GB"/>
              <a:pPr>
                <a:defRPr/>
              </a:pPr>
              <a:t>‹Nr.›</a:t>
            </a:fld>
            <a:endParaRPr lang="en-GB" dirty="0"/>
          </a:p>
        </p:txBody>
      </p:sp>
    </p:spTree>
    <p:extLst>
      <p:ext uri="{BB962C8B-B14F-4D97-AF65-F5344CB8AC3E}">
        <p14:creationId xmlns:p14="http://schemas.microsoft.com/office/powerpoint/2010/main" val="3054977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175737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Title</a:t>
            </a:r>
            <a:endParaRPr lang="en-GB" sz="900" dirty="0">
              <a:solidFill>
                <a:srgbClr val="505050"/>
              </a:solidFill>
              <a:ea typeface="+mn-ea"/>
              <a:cs typeface="Arial" pitchFamily="34" charset="0"/>
            </a:endParaRPr>
          </a:p>
        </p:txBody>
      </p:sp>
      <p:sp>
        <p:nvSpPr>
          <p:cNvPr id="2" name="Title 1"/>
          <p:cNvSpPr>
            <a:spLocks noGrp="1"/>
          </p:cNvSpPr>
          <p:nvPr>
            <p:ph type="title"/>
          </p:nvPr>
        </p:nvSpPr>
        <p:spPr>
          <a:xfrm>
            <a:off x="539550" y="1757369"/>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9" name="Text Placeholder 8"/>
          <p:cNvSpPr>
            <a:spLocks noGrp="1"/>
          </p:cNvSpPr>
          <p:nvPr>
            <p:ph type="body" sz="quarter" idx="12"/>
          </p:nvPr>
        </p:nvSpPr>
        <p:spPr>
          <a:xfrm>
            <a:off x="539750" y="3726003"/>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4" name="Text Placeholder 7"/>
          <p:cNvSpPr>
            <a:spLocks noGrp="1"/>
          </p:cNvSpPr>
          <p:nvPr>
            <p:ph type="body" sz="quarter" idx="14"/>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3"/>
          <p:cNvSpPr>
            <a:spLocks noGrp="1"/>
          </p:cNvSpPr>
          <p:nvPr>
            <p:ph type="sldNum" sz="quarter" idx="16"/>
          </p:nvPr>
        </p:nvSpPr>
        <p:spPr/>
        <p:txBody>
          <a:bodyPr/>
          <a:lstStyle>
            <a:lvl1pPr>
              <a:defRPr/>
            </a:lvl1pPr>
          </a:lstStyle>
          <a:p>
            <a:pPr>
              <a:defRPr/>
            </a:pPr>
            <a:fld id="{0763BE2C-22F8-4581-B646-75DB1B6929AF}" type="slidenum">
              <a:rPr lang="en-GB"/>
              <a:pPr>
                <a:defRPr/>
              </a:pPr>
              <a:t>‹Nr.›</a:t>
            </a:fld>
            <a:endParaRPr lang="en-GB" dirty="0"/>
          </a:p>
        </p:txBody>
      </p:sp>
      <p:sp>
        <p:nvSpPr>
          <p:cNvPr id="11" name="Footer Placeholder 11"/>
          <p:cNvSpPr>
            <a:spLocks noGrp="1"/>
          </p:cNvSpPr>
          <p:nvPr>
            <p:ph type="ftr" sz="quarter" idx="17"/>
          </p:nvPr>
        </p:nvSpPr>
        <p:spPr>
          <a:xfrm>
            <a:off x="1619250" y="7159630"/>
            <a:ext cx="4248150" cy="122239"/>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19940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6"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7" name="Group 27"/>
          <p:cNvGrpSpPr>
            <a:grpSpLocks/>
          </p:cNvGrpSpPr>
          <p:nvPr userDrawn="1"/>
        </p:nvGrpSpPr>
        <p:grpSpPr bwMode="auto">
          <a:xfrm>
            <a:off x="-871538" y="2627318"/>
            <a:ext cx="733425" cy="225425"/>
            <a:chOff x="-1044146" y="2739466"/>
            <a:chExt cx="922906" cy="282831"/>
          </a:xfrm>
        </p:grpSpPr>
        <p:pic>
          <p:nvPicPr>
            <p:cNvPr id="8"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3450"/>
              <a:ext cx="922906" cy="278850"/>
              <a:chOff x="-1055483" y="2740022"/>
              <a:chExt cx="934243" cy="282275"/>
            </a:xfrm>
          </p:grpSpPr>
          <p:pic>
            <p:nvPicPr>
              <p:cNvPr id="11"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11"/>
          <p:cNvSpPr>
            <a:spLocks noGrp="1"/>
          </p:cNvSpPr>
          <p:nvPr>
            <p:ph type="sldNum" sz="quarter" idx="20"/>
          </p:nvPr>
        </p:nvSpPr>
        <p:spPr/>
        <p:txBody>
          <a:bodyPr/>
          <a:lstStyle>
            <a:lvl1pPr>
              <a:defRPr/>
            </a:lvl1pPr>
          </a:lstStyle>
          <a:p>
            <a:pPr>
              <a:defRPr/>
            </a:pPr>
            <a:fld id="{285F6D35-95C7-4456-B457-0E60813D19B7}" type="slidenum">
              <a:rPr lang="en-GB"/>
              <a:pPr>
                <a:defRPr/>
              </a:pPr>
              <a:t>‹Nr.›</a:t>
            </a:fld>
            <a:endParaRPr lang="en-GB" dirty="0"/>
          </a:p>
        </p:txBody>
      </p:sp>
    </p:spTree>
    <p:extLst>
      <p:ext uri="{BB962C8B-B14F-4D97-AF65-F5344CB8AC3E}">
        <p14:creationId xmlns:p14="http://schemas.microsoft.com/office/powerpoint/2010/main" val="356173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7" name="Text Box 28"/>
          <p:cNvSpPr txBox="1">
            <a:spLocks noChangeArrowheads="1"/>
          </p:cNvSpPr>
          <p:nvPr userDrawn="1"/>
        </p:nvSpPr>
        <p:spPr bwMode="auto">
          <a:xfrm>
            <a:off x="-1733550" y="1770067"/>
            <a:ext cx="1595437" cy="2285241"/>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ea typeface="+mn-ea"/>
              </a:rPr>
              <a:t>Insert picture by clicking </a:t>
            </a:r>
            <a:br>
              <a:rPr lang="en-GB" sz="900" noProof="1">
                <a:solidFill>
                  <a:srgbClr val="505050"/>
                </a:solidFill>
                <a:ea typeface="+mn-ea"/>
              </a:rPr>
            </a:br>
            <a:r>
              <a:rPr lang="en-GB" sz="900" noProof="1">
                <a:solidFill>
                  <a:srgbClr val="505050"/>
                </a:solidFill>
                <a:ea typeface="+mn-ea"/>
              </a:rPr>
              <a:t>the picture icon </a:t>
            </a:r>
            <a:br>
              <a:rPr lang="en-GB" sz="900" noProof="1">
                <a:solidFill>
                  <a:srgbClr val="505050"/>
                </a:solidFill>
                <a:ea typeface="+mn-ea"/>
              </a:rPr>
            </a:br>
            <a:r>
              <a:rPr lang="en-GB" sz="900" noProof="1">
                <a:solidFill>
                  <a:srgbClr val="505050"/>
                </a:solidFill>
                <a:ea typeface="+mn-ea"/>
              </a:rPr>
              <a:t>Pan and Zoom picture while picture is active, </a:t>
            </a:r>
            <a:br>
              <a:rPr lang="en-GB" sz="900" noProof="1">
                <a:solidFill>
                  <a:srgbClr val="505050"/>
                </a:solidFill>
                <a:ea typeface="+mn-ea"/>
              </a:rPr>
            </a:br>
            <a:r>
              <a:rPr lang="en-GB" sz="900" noProof="1">
                <a:solidFill>
                  <a:srgbClr val="505050"/>
                </a:solidFill>
                <a:ea typeface="+mn-ea"/>
              </a:rPr>
              <a:t>using ‘Crop’ in </a:t>
            </a:r>
            <a:br>
              <a:rPr lang="en-GB" sz="900" noProof="1">
                <a:solidFill>
                  <a:srgbClr val="505050"/>
                </a:solidFill>
                <a:ea typeface="+mn-ea"/>
              </a:rPr>
            </a:br>
            <a:r>
              <a:rPr lang="en-GB" sz="900" noProof="1">
                <a:solidFill>
                  <a:srgbClr val="505050"/>
                </a:solidFill>
                <a:ea typeface="+mn-ea"/>
              </a:rPr>
              <a:t>Picture Tools</a:t>
            </a:r>
            <a:br>
              <a:rPr lang="en-GB" sz="900" noProof="1">
                <a:solidFill>
                  <a:srgbClr val="505050"/>
                </a:solidFill>
                <a:ea typeface="+mn-ea"/>
              </a:rPr>
            </a:br>
            <a:r>
              <a:rPr lang="en-GB" sz="900" noProof="1">
                <a:solidFill>
                  <a:srgbClr val="505050"/>
                </a:solidFill>
                <a:ea typeface="+mn-ea"/>
              </a:rPr>
              <a:t>from the Top menu</a:t>
            </a:r>
          </a:p>
        </p:txBody>
      </p:sp>
      <p:grpSp>
        <p:nvGrpSpPr>
          <p:cNvPr id="8" name="Group 27"/>
          <p:cNvGrpSpPr>
            <a:grpSpLocks/>
          </p:cNvGrpSpPr>
          <p:nvPr userDrawn="1"/>
        </p:nvGrpSpPr>
        <p:grpSpPr bwMode="auto">
          <a:xfrm>
            <a:off x="-871538" y="2627318"/>
            <a:ext cx="733425" cy="225425"/>
            <a:chOff x="-1044146" y="2739466"/>
            <a:chExt cx="922906" cy="282831"/>
          </a:xfrm>
        </p:grpSpPr>
        <p:pic>
          <p:nvPicPr>
            <p:cNvPr id="10"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3450"/>
              <a:ext cx="922906" cy="278850"/>
              <a:chOff x="-1055483" y="2740022"/>
              <a:chExt cx="934243" cy="282275"/>
            </a:xfrm>
          </p:grpSpPr>
          <p:pic>
            <p:nvPicPr>
              <p:cNvPr id="12"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Picture Placeholder 4"/>
          <p:cNvSpPr>
            <a:spLocks noGrp="1"/>
          </p:cNvSpPr>
          <p:nvPr>
            <p:ph type="pic" sz="quarter" idx="14"/>
          </p:nvPr>
        </p:nvSpPr>
        <p:spPr>
          <a:xfrm>
            <a:off x="4716470" y="1793879"/>
            <a:ext cx="3887787" cy="4248151"/>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6B2EC8CB-A3FB-49C0-8B9D-DCC7B6D4F30D}"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17" name="Slide Number Placeholder 5"/>
          <p:cNvSpPr>
            <a:spLocks noGrp="1"/>
          </p:cNvSpPr>
          <p:nvPr>
            <p:ph type="sldNum" sz="quarter" idx="18"/>
          </p:nvPr>
        </p:nvSpPr>
        <p:spPr/>
        <p:txBody>
          <a:bodyPr/>
          <a:lstStyle>
            <a:lvl1pPr>
              <a:defRPr/>
            </a:lvl1pPr>
          </a:lstStyle>
          <a:p>
            <a:pPr>
              <a:defRPr/>
            </a:pPr>
            <a:fld id="{F47362B9-E233-46C5-AB30-6A7C70BFAC8F}" type="slidenum">
              <a:rPr lang="en-GB"/>
              <a:pPr>
                <a:defRPr/>
              </a:pPr>
              <a:t>‹Nr.›</a:t>
            </a:fld>
            <a:endParaRPr lang="en-GB"/>
          </a:p>
        </p:txBody>
      </p:sp>
      <p:sp>
        <p:nvSpPr>
          <p:cNvPr id="18"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96392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 y="6"/>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title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maximum three lines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of text</a:t>
            </a:r>
          </a:p>
        </p:txBody>
      </p:sp>
      <p:sp>
        <p:nvSpPr>
          <p:cNvPr id="18" name="Date Placeholder 17"/>
          <p:cNvSpPr>
            <a:spLocks noGrp="1"/>
          </p:cNvSpPr>
          <p:nvPr>
            <p:ph type="dt" sz="half" idx="10"/>
          </p:nvPr>
        </p:nvSpPr>
        <p:spPr>
          <a:xfrm>
            <a:off x="549691" y="5000511"/>
            <a:ext cx="7443379" cy="324036"/>
          </a:xfrm>
        </p:spPr>
        <p:txBody>
          <a:bodyPr/>
          <a:lstStyle>
            <a:lvl1pPr algn="l">
              <a:defRPr sz="1400">
                <a:solidFill>
                  <a:srgbClr val="000000"/>
                </a:solidFill>
              </a:defRPr>
            </a:lvl1pPr>
          </a:lstStyle>
          <a:p>
            <a:fld id="{3C773DB8-380E-419C-A17E-0AE8E6C80610}" type="datetime4">
              <a:rPr lang="en-US" smtClean="0"/>
              <a:pPr/>
              <a:t>May 25, 2018</a:t>
            </a:fld>
            <a:endParaRPr lang="en-GB" dirty="0"/>
          </a:p>
        </p:txBody>
      </p:sp>
      <p:sp>
        <p:nvSpPr>
          <p:cNvPr id="19" name="Slide Number Placeholder 18"/>
          <p:cNvSpPr>
            <a:spLocks noGrp="1"/>
          </p:cNvSpPr>
          <p:nvPr>
            <p:ph type="sldNum" sz="quarter" idx="11"/>
          </p:nvPr>
        </p:nvSpPr>
        <p:spPr>
          <a:xfrm>
            <a:off x="8604251" y="7123024"/>
            <a:ext cx="539750"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51071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7" name="Text Box 28"/>
          <p:cNvSpPr txBox="1">
            <a:spLocks noChangeArrowheads="1"/>
          </p:cNvSpPr>
          <p:nvPr userDrawn="1"/>
        </p:nvSpPr>
        <p:spPr bwMode="auto">
          <a:xfrm>
            <a:off x="-1733550" y="1770067"/>
            <a:ext cx="1595437" cy="2285241"/>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latin typeface="Arial"/>
                <a:ea typeface="+mn-ea"/>
              </a:rPr>
              <a:t>Insert picture by clicking </a:t>
            </a:r>
            <a:br>
              <a:rPr lang="en-GB" sz="900" noProof="1">
                <a:solidFill>
                  <a:srgbClr val="505050"/>
                </a:solidFill>
                <a:latin typeface="Arial"/>
                <a:ea typeface="+mn-ea"/>
              </a:rPr>
            </a:br>
            <a:r>
              <a:rPr lang="en-GB" sz="900" noProof="1">
                <a:solidFill>
                  <a:srgbClr val="505050"/>
                </a:solidFill>
                <a:latin typeface="Arial"/>
                <a:ea typeface="+mn-ea"/>
              </a:rPr>
              <a:t>the picture icon </a:t>
            </a:r>
            <a:br>
              <a:rPr lang="en-GB" sz="900" noProof="1">
                <a:solidFill>
                  <a:srgbClr val="505050"/>
                </a:solidFill>
                <a:latin typeface="Arial"/>
                <a:ea typeface="+mn-ea"/>
              </a:rPr>
            </a:br>
            <a:r>
              <a:rPr lang="en-GB" sz="900" noProof="1">
                <a:solidFill>
                  <a:srgbClr val="505050"/>
                </a:solidFill>
                <a:latin typeface="Arial"/>
                <a:ea typeface="+mn-ea"/>
              </a:rPr>
              <a:t>Pan and Zoom picture while picture is active, </a:t>
            </a:r>
            <a:br>
              <a:rPr lang="en-GB" sz="900" noProof="1">
                <a:solidFill>
                  <a:srgbClr val="505050"/>
                </a:solidFill>
                <a:latin typeface="Arial"/>
                <a:ea typeface="+mn-ea"/>
              </a:rPr>
            </a:br>
            <a:r>
              <a:rPr lang="en-GB" sz="900" noProof="1">
                <a:solidFill>
                  <a:srgbClr val="505050"/>
                </a:solidFill>
                <a:latin typeface="Arial"/>
                <a:ea typeface="+mn-ea"/>
              </a:rPr>
              <a:t>using ‘Crop’ in </a:t>
            </a:r>
            <a:br>
              <a:rPr lang="en-GB" sz="900" noProof="1">
                <a:solidFill>
                  <a:srgbClr val="505050"/>
                </a:solidFill>
                <a:latin typeface="Arial"/>
                <a:ea typeface="+mn-ea"/>
              </a:rPr>
            </a:br>
            <a:r>
              <a:rPr lang="en-GB" sz="900" noProof="1">
                <a:solidFill>
                  <a:srgbClr val="505050"/>
                </a:solidFill>
                <a:latin typeface="Arial"/>
                <a:ea typeface="+mn-ea"/>
              </a:rPr>
              <a:t>Picture Tools</a:t>
            </a:r>
            <a:br>
              <a:rPr lang="en-GB" sz="900" noProof="1">
                <a:solidFill>
                  <a:srgbClr val="505050"/>
                </a:solidFill>
                <a:latin typeface="Arial"/>
                <a:ea typeface="+mn-ea"/>
              </a:rPr>
            </a:br>
            <a:r>
              <a:rPr lang="en-GB" sz="900" noProof="1">
                <a:solidFill>
                  <a:srgbClr val="505050"/>
                </a:solidFill>
                <a:latin typeface="Arial"/>
                <a:ea typeface="+mn-ea"/>
              </a:rPr>
              <a:t>from the Top menu</a:t>
            </a:r>
          </a:p>
        </p:txBody>
      </p:sp>
      <p:grpSp>
        <p:nvGrpSpPr>
          <p:cNvPr id="8" name="Group 27"/>
          <p:cNvGrpSpPr>
            <a:grpSpLocks/>
          </p:cNvGrpSpPr>
          <p:nvPr userDrawn="1"/>
        </p:nvGrpSpPr>
        <p:grpSpPr bwMode="auto">
          <a:xfrm>
            <a:off x="-871538" y="2627318"/>
            <a:ext cx="733425" cy="225425"/>
            <a:chOff x="-1044146" y="2739466"/>
            <a:chExt cx="922906" cy="282831"/>
          </a:xfrm>
        </p:grpSpPr>
        <p:pic>
          <p:nvPicPr>
            <p:cNvPr id="10"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3450"/>
              <a:ext cx="922906" cy="278850"/>
              <a:chOff x="-1055483" y="2740022"/>
              <a:chExt cx="934243" cy="282275"/>
            </a:xfrm>
          </p:grpSpPr>
          <p:pic>
            <p:nvPicPr>
              <p:cNvPr id="12"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4719095"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Picture Placeholder 4"/>
          <p:cNvSpPr>
            <a:spLocks noGrp="1"/>
          </p:cNvSpPr>
          <p:nvPr>
            <p:ph type="pic" sz="quarter" idx="14"/>
          </p:nvPr>
        </p:nvSpPr>
        <p:spPr>
          <a:xfrm>
            <a:off x="539757" y="1793879"/>
            <a:ext cx="3887787" cy="4248151"/>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D95C1AF9-1685-4AA1-A516-AB2D1CAB24BE}"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17" name="Slide Number Placeholder 5"/>
          <p:cNvSpPr>
            <a:spLocks noGrp="1"/>
          </p:cNvSpPr>
          <p:nvPr>
            <p:ph type="sldNum" sz="quarter" idx="18"/>
          </p:nvPr>
        </p:nvSpPr>
        <p:spPr/>
        <p:txBody>
          <a:bodyPr/>
          <a:lstStyle>
            <a:lvl1pPr>
              <a:defRPr/>
            </a:lvl1pPr>
          </a:lstStyle>
          <a:p>
            <a:pPr>
              <a:defRPr/>
            </a:pPr>
            <a:fld id="{61BDECCE-2270-48C3-BA01-8A32A8DA154D}" type="slidenum">
              <a:rPr lang="en-GB"/>
              <a:pPr>
                <a:defRPr/>
              </a:pPr>
              <a:t>‹Nr.›</a:t>
            </a:fld>
            <a:endParaRPr lang="en-GB"/>
          </a:p>
        </p:txBody>
      </p:sp>
      <p:sp>
        <p:nvSpPr>
          <p:cNvPr id="18" name="Footer Placeholder 2"/>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449047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2" name="Text Placeholder 7"/>
          <p:cNvSpPr>
            <a:spLocks noGrp="1"/>
          </p:cNvSpPr>
          <p:nvPr>
            <p:ph type="body" sz="quarter" idx="17"/>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7" name="Footer Placeholder 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8" name="Slide Number Placeholder 9"/>
          <p:cNvSpPr>
            <a:spLocks noGrp="1"/>
          </p:cNvSpPr>
          <p:nvPr>
            <p:ph type="sldNum" sz="quarter" idx="20"/>
          </p:nvPr>
        </p:nvSpPr>
        <p:spPr/>
        <p:txBody>
          <a:bodyPr/>
          <a:lstStyle>
            <a:lvl1pPr>
              <a:defRPr/>
            </a:lvl1pPr>
          </a:lstStyle>
          <a:p>
            <a:pPr>
              <a:defRPr/>
            </a:pPr>
            <a:fld id="{D82152CA-1ACC-4E4B-847B-735C1213E1DA}" type="slidenum">
              <a:rPr lang="en-GB"/>
              <a:pPr>
                <a:defRPr/>
              </a:pPr>
              <a:t>‹Nr.›</a:t>
            </a:fld>
            <a:endParaRPr lang="en-GB" dirty="0"/>
          </a:p>
        </p:txBody>
      </p:sp>
    </p:spTree>
    <p:extLst>
      <p:ext uri="{BB962C8B-B14F-4D97-AF65-F5344CB8AC3E}">
        <p14:creationId xmlns:p14="http://schemas.microsoft.com/office/powerpoint/2010/main" val="410560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6"/>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7" name="Group 12"/>
          <p:cNvGrpSpPr>
            <a:grpSpLocks/>
          </p:cNvGrpSpPr>
          <p:nvPr userDrawn="1"/>
        </p:nvGrpSpPr>
        <p:grpSpPr bwMode="auto">
          <a:xfrm>
            <a:off x="-1611313" y="3840165"/>
            <a:ext cx="1473200" cy="1082675"/>
            <a:chOff x="-1620688" y="2448768"/>
            <a:chExt cx="1472480" cy="1082372"/>
          </a:xfrm>
        </p:grpSpPr>
        <p:pic>
          <p:nvPicPr>
            <p:cNvPr id="8"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9"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0"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1" name="Group 27"/>
          <p:cNvGrpSpPr>
            <a:grpSpLocks/>
          </p:cNvGrpSpPr>
          <p:nvPr userDrawn="1"/>
        </p:nvGrpSpPr>
        <p:grpSpPr bwMode="auto">
          <a:xfrm>
            <a:off x="-871538" y="2627318"/>
            <a:ext cx="733425" cy="225425"/>
            <a:chOff x="-1044146" y="2739466"/>
            <a:chExt cx="922906" cy="282831"/>
          </a:xfrm>
        </p:grpSpPr>
        <p:pic>
          <p:nvPicPr>
            <p:cNvPr id="12" name="Picture 3"/>
            <p:cNvPicPr>
              <a:picLocks noChangeAspect="1" noChangeArrowheads="1"/>
            </p:cNvPicPr>
            <p:nvPr/>
          </p:nvPicPr>
          <p:blipFill>
            <a:blip r:embed="rId3" cstate="print"/>
            <a:srcRect/>
            <a:stretch>
              <a:fillRect/>
            </a:stretch>
          </p:blipFill>
          <p:spPr bwMode="auto">
            <a:xfrm>
              <a:off x="-559390" y="2739466"/>
              <a:ext cx="438150" cy="279399"/>
            </a:xfrm>
            <a:prstGeom prst="rect">
              <a:avLst/>
            </a:prstGeom>
            <a:noFill/>
            <a:ln w="9525">
              <a:noFill/>
              <a:miter lim="800000"/>
              <a:headEnd/>
              <a:tailEnd/>
            </a:ln>
          </p:spPr>
        </p:pic>
        <p:grpSp>
          <p:nvGrpSpPr>
            <p:cNvPr id="13" name="Group 29"/>
            <p:cNvGrpSpPr>
              <a:grpSpLocks/>
            </p:cNvGrpSpPr>
            <p:nvPr/>
          </p:nvGrpSpPr>
          <p:grpSpPr bwMode="auto">
            <a:xfrm>
              <a:off x="-1044146" y="2743450"/>
              <a:ext cx="922906" cy="278850"/>
              <a:chOff x="-1055483" y="2740022"/>
              <a:chExt cx="934243" cy="282275"/>
            </a:xfrm>
          </p:grpSpPr>
          <p:pic>
            <p:nvPicPr>
              <p:cNvPr id="14" name="Picture 2"/>
              <p:cNvPicPr>
                <a:picLocks noChangeAspect="1" noChangeArrowheads="1"/>
              </p:cNvPicPr>
              <p:nvPr/>
            </p:nvPicPr>
            <p:blipFill>
              <a:blip r:embed="rId4" cstate="print"/>
              <a:srcRect/>
              <a:stretch>
                <a:fillRect/>
              </a:stretch>
            </p:blipFill>
            <p:spPr bwMode="auto">
              <a:xfrm>
                <a:off x="-1055483" y="2742897"/>
                <a:ext cx="457200" cy="279400"/>
              </a:xfrm>
              <a:prstGeom prst="rect">
                <a:avLst/>
              </a:prstGeom>
              <a:noFill/>
              <a:ln w="9525">
                <a:noFill/>
                <a:miter lim="800000"/>
                <a:headEnd/>
                <a:tailEnd/>
              </a:ln>
            </p:spPr>
          </p:pic>
          <p:sp>
            <p:nvSpPr>
              <p:cNvPr id="15" name="Rounded Rectangle 19"/>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6" name="Rectangle 20"/>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7" name="Rounded Rectangle 21"/>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6"/>
            <a:ext cx="8064500" cy="4227413"/>
          </a:xfrm>
          <a:solidFill>
            <a:schemeClr val="accent3">
              <a:alpha val="80000"/>
            </a:schemeClr>
          </a:solidFill>
        </p:spPr>
        <p:txBody>
          <a:bodyPr lIns="180000" tIns="216000" rIns="180000" bIns="180000"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5"/>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9" name="Slide Number Placeholder 3"/>
          <p:cNvSpPr>
            <a:spLocks noGrp="1"/>
          </p:cNvSpPr>
          <p:nvPr>
            <p:ph type="sldNum" sz="quarter" idx="17"/>
          </p:nvPr>
        </p:nvSpPr>
        <p:spPr/>
        <p:txBody>
          <a:bodyPr/>
          <a:lstStyle>
            <a:lvl1pPr>
              <a:defRPr/>
            </a:lvl1pPr>
          </a:lstStyle>
          <a:p>
            <a:pPr>
              <a:defRPr/>
            </a:pPr>
            <a:fld id="{2527A33C-7139-4788-B098-C7ED78B178BB}" type="slidenum">
              <a:rPr lang="en-GB"/>
              <a:pPr>
                <a:defRPr/>
              </a:pPr>
              <a:t>‹Nr.›</a:t>
            </a:fld>
            <a:endParaRPr lang="en-GB" dirty="0"/>
          </a:p>
        </p:txBody>
      </p:sp>
      <p:sp>
        <p:nvSpPr>
          <p:cNvPr id="20" name="Footer Placeholder 13"/>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510847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7" name="AutoShape 4"/>
          <p:cNvSpPr>
            <a:spLocks/>
          </p:cNvSpPr>
          <p:nvPr userDrawn="1"/>
        </p:nvSpPr>
        <p:spPr bwMode="gray">
          <a:xfrm>
            <a:off x="-1733550" y="895356"/>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8" name="Group 10"/>
          <p:cNvGrpSpPr>
            <a:grpSpLocks/>
          </p:cNvGrpSpPr>
          <p:nvPr userDrawn="1"/>
        </p:nvGrpSpPr>
        <p:grpSpPr bwMode="auto">
          <a:xfrm>
            <a:off x="-1611313" y="3840165"/>
            <a:ext cx="1473200" cy="1082675"/>
            <a:chOff x="-1620688" y="2448768"/>
            <a:chExt cx="1472480" cy="1082372"/>
          </a:xfrm>
        </p:grpSpPr>
        <p:pic>
          <p:nvPicPr>
            <p:cNvPr id="10"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11" name="Rounded Rectangle 13"/>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2"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3" name="Group 27"/>
          <p:cNvGrpSpPr>
            <a:grpSpLocks/>
          </p:cNvGrpSpPr>
          <p:nvPr userDrawn="1"/>
        </p:nvGrpSpPr>
        <p:grpSpPr bwMode="auto">
          <a:xfrm>
            <a:off x="-871538" y="2627318"/>
            <a:ext cx="733425" cy="225425"/>
            <a:chOff x="-1044146" y="2739466"/>
            <a:chExt cx="922906" cy="282831"/>
          </a:xfrm>
        </p:grpSpPr>
        <p:pic>
          <p:nvPicPr>
            <p:cNvPr id="14" name="Picture 3"/>
            <p:cNvPicPr>
              <a:picLocks noChangeAspect="1" noChangeArrowheads="1"/>
            </p:cNvPicPr>
            <p:nvPr/>
          </p:nvPicPr>
          <p:blipFill>
            <a:blip r:embed="rId3" cstate="print"/>
            <a:srcRect/>
            <a:stretch>
              <a:fillRect/>
            </a:stretch>
          </p:blipFill>
          <p:spPr bwMode="auto">
            <a:xfrm>
              <a:off x="-559390" y="2739466"/>
              <a:ext cx="438150" cy="279399"/>
            </a:xfrm>
            <a:prstGeom prst="rect">
              <a:avLst/>
            </a:prstGeom>
            <a:noFill/>
            <a:ln w="9525">
              <a:noFill/>
              <a:miter lim="800000"/>
              <a:headEnd/>
              <a:tailEnd/>
            </a:ln>
          </p:spPr>
        </p:pic>
        <p:grpSp>
          <p:nvGrpSpPr>
            <p:cNvPr id="15" name="Group 29"/>
            <p:cNvGrpSpPr>
              <a:grpSpLocks/>
            </p:cNvGrpSpPr>
            <p:nvPr/>
          </p:nvGrpSpPr>
          <p:grpSpPr bwMode="auto">
            <a:xfrm>
              <a:off x="-1044146" y="2743450"/>
              <a:ext cx="922906" cy="278850"/>
              <a:chOff x="-1055483" y="2740022"/>
              <a:chExt cx="934243" cy="282275"/>
            </a:xfrm>
          </p:grpSpPr>
          <p:pic>
            <p:nvPicPr>
              <p:cNvPr id="16" name="Picture 2"/>
              <p:cNvPicPr>
                <a:picLocks noChangeAspect="1" noChangeArrowheads="1"/>
              </p:cNvPicPr>
              <p:nvPr/>
            </p:nvPicPr>
            <p:blipFill>
              <a:blip r:embed="rId4" cstate="print"/>
              <a:srcRect/>
              <a:stretch>
                <a:fillRect/>
              </a:stretch>
            </p:blipFill>
            <p:spPr bwMode="auto">
              <a:xfrm>
                <a:off x="-1055483" y="2742897"/>
                <a:ext cx="457200" cy="279400"/>
              </a:xfrm>
              <a:prstGeom prst="rect">
                <a:avLst/>
              </a:prstGeom>
              <a:noFill/>
              <a:ln w="9525">
                <a:noFill/>
                <a:miter lim="800000"/>
                <a:headEnd/>
                <a:tailEnd/>
              </a:ln>
            </p:spPr>
          </p:pic>
          <p:sp>
            <p:nvSpPr>
              <p:cNvPr id="17" name="Rounded Rectangle 19"/>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8" name="Rectangle 20"/>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9" name="Rounded Rectangle 21"/>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6"/>
            <a:ext cx="3887788" cy="4227413"/>
          </a:xfrm>
          <a:solidFill>
            <a:schemeClr val="tx2">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6"/>
            <a:ext cx="3887788" cy="4227413"/>
          </a:xfrm>
          <a:solidFill>
            <a:schemeClr val="accent3">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6"/>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20" name="Date Placeholder 2"/>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D5288A24-1C14-43FF-8026-E285A3917C16}"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21" name="Slide Number Placeholder 3"/>
          <p:cNvSpPr>
            <a:spLocks noGrp="1"/>
          </p:cNvSpPr>
          <p:nvPr>
            <p:ph type="sldNum" sz="quarter" idx="18"/>
          </p:nvPr>
        </p:nvSpPr>
        <p:spPr/>
        <p:txBody>
          <a:bodyPr/>
          <a:lstStyle>
            <a:lvl1pPr>
              <a:defRPr/>
            </a:lvl1pPr>
          </a:lstStyle>
          <a:p>
            <a:pPr>
              <a:defRPr/>
            </a:pPr>
            <a:fld id="{24885720-5420-4D3D-9868-DA195EEC98DB}" type="slidenum">
              <a:rPr lang="en-GB"/>
              <a:pPr>
                <a:defRPr/>
              </a:pPr>
              <a:t>‹Nr.›</a:t>
            </a:fld>
            <a:endParaRPr lang="en-GB" dirty="0"/>
          </a:p>
        </p:txBody>
      </p:sp>
      <p:sp>
        <p:nvSpPr>
          <p:cNvPr id="22" name="Footer Placeholder 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559440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6" name="AutoShape 4"/>
          <p:cNvSpPr>
            <a:spLocks/>
          </p:cNvSpPr>
          <p:nvPr/>
        </p:nvSpPr>
        <p:spPr bwMode="gray">
          <a:xfrm>
            <a:off x="-1733550" y="1801818"/>
            <a:ext cx="1595437" cy="429348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a:t>
            </a:r>
            <a:r>
              <a:rPr lang="en-GB" sz="900" b="1" dirty="0">
                <a:solidFill>
                  <a:srgbClr val="505050"/>
                </a:solidFill>
                <a:ea typeface="+mn-ea"/>
                <a:cs typeface="Arial" pitchFamily="34" charset="0"/>
              </a:rPr>
              <a:t>Change or edit chart</a:t>
            </a:r>
          </a:p>
          <a:p>
            <a:pPr algn="r" eaLnBrk="1" fontAlgn="auto" hangingPunct="1">
              <a:spcBef>
                <a:spcPts val="0"/>
              </a:spcBef>
              <a:spcAft>
                <a:spcPts val="0"/>
              </a:spcAft>
              <a:defRPr/>
            </a:pPr>
            <a:r>
              <a:rPr lang="en-GB" sz="900" dirty="0">
                <a:solidFill>
                  <a:srgbClr val="505050"/>
                </a:solidFill>
                <a:ea typeface="+mn-ea"/>
                <a:cs typeface="Arial" pitchFamily="34" charset="0"/>
              </a:rPr>
              <a:t>1. Right click on chart</a:t>
            </a:r>
          </a:p>
          <a:p>
            <a:pPr algn="r" eaLnBrk="1" fontAlgn="auto" hangingPunct="1">
              <a:spcBef>
                <a:spcPts val="0"/>
              </a:spcBef>
              <a:spcAft>
                <a:spcPts val="0"/>
              </a:spcAft>
              <a:defRPr/>
            </a:pPr>
            <a:r>
              <a:rPr lang="en-GB" sz="900" dirty="0">
                <a:solidFill>
                  <a:srgbClr val="505050"/>
                </a:solidFill>
                <a:ea typeface="+mn-ea"/>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ea typeface="+mn-ea"/>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r>
              <a:rPr lang="en-GB" sz="900" b="1" dirty="0">
                <a:solidFill>
                  <a:srgbClr val="505050"/>
                </a:solidFill>
                <a:ea typeface="+mn-ea"/>
                <a:cs typeface="Arial" pitchFamily="34" charset="0"/>
              </a:rPr>
              <a:t>Pre-designed chart </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1. Click Chart icon or chart</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2. Insert pre-designed chart </a:t>
            </a:r>
          </a:p>
          <a:p>
            <a:pPr algn="r" eaLnBrk="1" fontAlgn="auto" hangingPunct="1">
              <a:spcBef>
                <a:spcPts val="0"/>
              </a:spcBef>
              <a:spcAft>
                <a:spcPts val="0"/>
              </a:spcAft>
              <a:defRPr/>
            </a:pPr>
            <a:r>
              <a:rPr lang="en-GB" sz="900" dirty="0">
                <a:solidFill>
                  <a:srgbClr val="505050"/>
                </a:solidFill>
                <a:ea typeface="+mn-ea"/>
                <a:cs typeface="Arial" pitchFamily="34" charset="0"/>
              </a:rPr>
              <a:t>from Templates</a:t>
            </a:r>
          </a:p>
        </p:txBody>
      </p:sp>
      <p:grpSp>
        <p:nvGrpSpPr>
          <p:cNvPr id="7" name="Group 12"/>
          <p:cNvGrpSpPr>
            <a:grpSpLocks/>
          </p:cNvGrpSpPr>
          <p:nvPr/>
        </p:nvGrpSpPr>
        <p:grpSpPr bwMode="auto">
          <a:xfrm>
            <a:off x="-1311275" y="2852743"/>
            <a:ext cx="1173162" cy="2543175"/>
            <a:chOff x="-1310530" y="2168860"/>
            <a:chExt cx="1172417" cy="2542592"/>
          </a:xfrm>
        </p:grpSpPr>
        <p:pic>
          <p:nvPicPr>
            <p:cNvPr id="8" name="Picture 2"/>
            <p:cNvPicPr>
              <a:picLocks noChangeAspect="1" noChangeArrowheads="1"/>
            </p:cNvPicPr>
            <p:nvPr/>
          </p:nvPicPr>
          <p:blipFill>
            <a:blip r:embed="rId2" cstate="print"/>
            <a:srcRect/>
            <a:stretch>
              <a:fillRect/>
            </a:stretch>
          </p:blipFill>
          <p:spPr bwMode="auto">
            <a:xfrm>
              <a:off x="-1310530" y="2168860"/>
              <a:ext cx="1172417" cy="2542592"/>
            </a:xfrm>
            <a:prstGeom prst="rect">
              <a:avLst/>
            </a:prstGeom>
            <a:noFill/>
            <a:ln w="9525">
              <a:noFill/>
              <a:miter lim="800000"/>
              <a:headEnd/>
              <a:tailEnd/>
            </a:ln>
          </p:spPr>
        </p:pic>
        <p:sp>
          <p:nvSpPr>
            <p:cNvPr id="9"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grpSp>
        <p:nvGrpSpPr>
          <p:cNvPr id="10" name="Group 13"/>
          <p:cNvGrpSpPr>
            <a:grpSpLocks/>
          </p:cNvGrpSpPr>
          <p:nvPr/>
        </p:nvGrpSpPr>
        <p:grpSpPr bwMode="auto">
          <a:xfrm>
            <a:off x="-1871663" y="6088069"/>
            <a:ext cx="1733550" cy="725487"/>
            <a:chOff x="-1871663" y="5985284"/>
            <a:chExt cx="1733550" cy="724802"/>
          </a:xfrm>
        </p:grpSpPr>
        <p:pic>
          <p:nvPicPr>
            <p:cNvPr id="11" name="Picture 2"/>
            <p:cNvPicPr>
              <a:picLocks noChangeAspect="1" noChangeArrowheads="1"/>
            </p:cNvPicPr>
            <p:nvPr/>
          </p:nvPicPr>
          <p:blipFill>
            <a:blip r:embed="rId3" cstate="print"/>
            <a:srcRect r="41348" b="44186"/>
            <a:stretch>
              <a:fillRect/>
            </a:stretch>
          </p:blipFill>
          <p:spPr bwMode="auto">
            <a:xfrm>
              <a:off x="-1871663" y="5985284"/>
              <a:ext cx="1733550" cy="724802"/>
            </a:xfrm>
            <a:prstGeom prst="rect">
              <a:avLst/>
            </a:prstGeom>
            <a:noFill/>
            <a:ln w="9525">
              <a:noFill/>
              <a:miter lim="800000"/>
              <a:headEnd/>
              <a:tailEnd/>
            </a:ln>
          </p:spPr>
        </p:pic>
        <p:sp>
          <p:nvSpPr>
            <p:cNvPr id="12" name="Rounded Rectangle 15"/>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sp>
          <p:nvSpPr>
            <p:cNvPr id="13" name="Rounded Rectangle 16"/>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29822" y="1784151"/>
            <a:ext cx="8074428" cy="4257879"/>
          </a:xfrm>
        </p:spPr>
        <p:txBody>
          <a:bodyPr/>
          <a:lstStyle>
            <a:lvl1pPr marL="0" indent="0">
              <a:buNone/>
              <a:defRPr baseline="0"/>
            </a:lvl1pPr>
          </a:lstStyle>
          <a:p>
            <a:pPr lvl="0"/>
            <a:r>
              <a:rPr lang="fr-FR" noProof="0" dirty="0"/>
              <a:t>Cliquez pour modifier les styles du texte du masque</a:t>
            </a:r>
          </a:p>
        </p:txBody>
      </p:sp>
      <p:sp>
        <p:nvSpPr>
          <p:cNvPr id="20" name="Text Placeholder 7"/>
          <p:cNvSpPr>
            <a:spLocks noGrp="1"/>
          </p:cNvSpPr>
          <p:nvPr>
            <p:ph type="body" sz="quarter" idx="14"/>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Footer Placeholder 9"/>
          <p:cNvSpPr>
            <a:spLocks noGrp="1"/>
          </p:cNvSpPr>
          <p:nvPr>
            <p:ph type="ftr" sz="quarter" idx="16"/>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6" name="Slide Number Placeholder 10"/>
          <p:cNvSpPr>
            <a:spLocks noGrp="1"/>
          </p:cNvSpPr>
          <p:nvPr>
            <p:ph type="sldNum" sz="quarter" idx="17"/>
          </p:nvPr>
        </p:nvSpPr>
        <p:spPr/>
        <p:txBody>
          <a:bodyPr/>
          <a:lstStyle>
            <a:lvl1pPr>
              <a:defRPr/>
            </a:lvl1pPr>
          </a:lstStyle>
          <a:p>
            <a:pPr>
              <a:defRPr/>
            </a:pPr>
            <a:fld id="{5E6333BB-943A-4946-9764-5338B2B359F1}" type="slidenum">
              <a:rPr lang="en-GB"/>
              <a:pPr>
                <a:defRPr/>
              </a:pPr>
              <a:t>‹Nr.›</a:t>
            </a:fld>
            <a:endParaRPr lang="en-GB" dirty="0"/>
          </a:p>
        </p:txBody>
      </p:sp>
    </p:spTree>
    <p:extLst>
      <p:ext uri="{BB962C8B-B14F-4D97-AF65-F5344CB8AC3E}">
        <p14:creationId xmlns:p14="http://schemas.microsoft.com/office/powerpoint/2010/main" val="2482016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prstClr val="white"/>
              </a:solidFill>
            </a:endParaRPr>
          </a:p>
        </p:txBody>
      </p:sp>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7" name="TextBox 10"/>
          <p:cNvSpPr txBox="1"/>
          <p:nvPr userDrawn="1"/>
        </p:nvSpPr>
        <p:spPr>
          <a:xfrm>
            <a:off x="1619250" y="6578605"/>
            <a:ext cx="4248150" cy="123111"/>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srgbClr val="505050"/>
                </a:solidFill>
                <a:latin typeface="Arial"/>
                <a:ea typeface="+mn-ea"/>
              </a:rPr>
              <a:t>European network for Health Technology Assessment | JA2 2012-2015 | www.eunethta.eu</a:t>
            </a:r>
          </a:p>
        </p:txBody>
      </p:sp>
      <p:sp>
        <p:nvSpPr>
          <p:cNvPr id="8" name="AutoShape 4"/>
          <p:cNvSpPr>
            <a:spLocks/>
          </p:cNvSpPr>
          <p:nvPr userDrawn="1"/>
        </p:nvSpPr>
        <p:spPr bwMode="gray">
          <a:xfrm>
            <a:off x="-1733550" y="3133730"/>
            <a:ext cx="1595437" cy="692497"/>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Country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twice on country,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10" name="Group 12"/>
          <p:cNvGrpSpPr>
            <a:grpSpLocks/>
          </p:cNvGrpSpPr>
          <p:nvPr userDrawn="1"/>
        </p:nvGrpSpPr>
        <p:grpSpPr bwMode="auto">
          <a:xfrm>
            <a:off x="-1611313" y="3840165"/>
            <a:ext cx="1473200" cy="1082675"/>
            <a:chOff x="-1620688" y="2448768"/>
            <a:chExt cx="1472480" cy="1082372"/>
          </a:xfrm>
        </p:grpSpPr>
        <p:pic>
          <p:nvPicPr>
            <p:cNvPr id="11"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4"/>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9" name="Text Placeholder 8"/>
          <p:cNvSpPr>
            <a:spLocks noGrp="1"/>
          </p:cNvSpPr>
          <p:nvPr>
            <p:ph type="body" sz="quarter" idx="13"/>
          </p:nvPr>
        </p:nvSpPr>
        <p:spPr>
          <a:xfrm>
            <a:off x="539750" y="1694612"/>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3"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3" name="Date Placeholder 16"/>
          <p:cNvSpPr>
            <a:spLocks noGrp="1"/>
          </p:cNvSpPr>
          <p:nvPr>
            <p:ph type="dt" sz="half" idx="18"/>
          </p:nvPr>
        </p:nvSpPr>
        <p:spPr>
          <a:xfrm>
            <a:off x="5903913" y="6581779"/>
            <a:ext cx="2089150" cy="122239"/>
          </a:xfrm>
          <a:prstGeom prst="rect">
            <a:avLst/>
          </a:prstGeom>
        </p:spPr>
        <p:txBody>
          <a:bodyPr/>
          <a:lstStyle>
            <a:lvl1pPr>
              <a:defRPr/>
            </a:lvl1pPr>
          </a:lstStyle>
          <a:p>
            <a:pPr eaLnBrk="1" hangingPunct="1">
              <a:defRPr/>
            </a:pPr>
            <a:fld id="{545DE62C-635B-44E7-986E-3A315031D258}"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14" name="Footer Placeholder 1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5" name="Slide Number Placeholder 18"/>
          <p:cNvSpPr>
            <a:spLocks noGrp="1"/>
          </p:cNvSpPr>
          <p:nvPr>
            <p:ph type="sldNum" sz="quarter" idx="20"/>
          </p:nvPr>
        </p:nvSpPr>
        <p:spPr/>
        <p:txBody>
          <a:bodyPr/>
          <a:lstStyle>
            <a:lvl1pPr>
              <a:defRPr/>
            </a:lvl1pPr>
          </a:lstStyle>
          <a:p>
            <a:pPr>
              <a:defRPr/>
            </a:pPr>
            <a:fld id="{29854914-26FF-4DFA-B25D-96CF69B65142}" type="slidenum">
              <a:rPr lang="en-GB"/>
              <a:pPr>
                <a:defRPr/>
              </a:pPr>
              <a:t>‹Nr.›</a:t>
            </a:fld>
            <a:endParaRPr lang="en-GB" dirty="0"/>
          </a:p>
        </p:txBody>
      </p:sp>
    </p:spTree>
    <p:extLst>
      <p:ext uri="{BB962C8B-B14F-4D97-AF65-F5344CB8AC3E}">
        <p14:creationId xmlns:p14="http://schemas.microsoft.com/office/powerpoint/2010/main" val="3849122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5"/>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Choose a new  picture</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20"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2"/>
          <p:cNvSpPr>
            <a:spLocks noGrp="1"/>
          </p:cNvSpPr>
          <p:nvPr>
            <p:ph type="dt" sz="half" idx="15"/>
          </p:nvPr>
        </p:nvSpPr>
        <p:spPr>
          <a:xfrm>
            <a:off x="5903913" y="6581779"/>
            <a:ext cx="2089150" cy="122239"/>
          </a:xfrm>
          <a:prstGeom prst="rect">
            <a:avLst/>
          </a:prstGeom>
        </p:spPr>
        <p:txBody>
          <a:bodyPr/>
          <a:lstStyle>
            <a:lvl1pPr>
              <a:defRPr/>
            </a:lvl1pPr>
          </a:lstStyle>
          <a:p>
            <a:pPr eaLnBrk="1" hangingPunct="1">
              <a:defRPr/>
            </a:pPr>
            <a:fld id="{3C687C0A-D2E8-4B50-8EAD-612B37E74859}"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7" name="Footer Placeholder 6"/>
          <p:cNvSpPr>
            <a:spLocks noGrp="1"/>
          </p:cNvSpPr>
          <p:nvPr>
            <p:ph type="ftr" sz="quarter" idx="16"/>
          </p:nvPr>
        </p:nvSpPr>
        <p:spPr>
          <a:xfrm>
            <a:off x="1619250" y="6578605"/>
            <a:ext cx="4248150" cy="122239"/>
          </a:xfrm>
        </p:spPr>
        <p:txBody>
          <a:bodyPr/>
          <a:lstStyle>
            <a:lvl1pPr>
              <a:defRPr dirty="0" smtClean="0">
                <a:solidFill>
                  <a:srgbClr val="505050"/>
                </a:solidFill>
              </a:defRPr>
            </a:lvl1pPr>
          </a:lstStyle>
          <a:p>
            <a:pPr>
              <a:defRPr/>
            </a:pPr>
            <a:r>
              <a:rPr lang="en-US"/>
              <a:t>European network for Health Technology Assessment | JA2 2012-2015 | www.eunethta.eu</a:t>
            </a:r>
            <a:endParaRPr lang="en-GB"/>
          </a:p>
        </p:txBody>
      </p:sp>
      <p:sp>
        <p:nvSpPr>
          <p:cNvPr id="8" name="Slide Number Placeholder 15"/>
          <p:cNvSpPr>
            <a:spLocks noGrp="1"/>
          </p:cNvSpPr>
          <p:nvPr>
            <p:ph type="sldNum" sz="quarter" idx="17"/>
          </p:nvPr>
        </p:nvSpPr>
        <p:spPr/>
        <p:txBody>
          <a:bodyPr/>
          <a:lstStyle>
            <a:lvl1pPr>
              <a:defRPr/>
            </a:lvl1pPr>
          </a:lstStyle>
          <a:p>
            <a:pPr>
              <a:defRPr/>
            </a:pPr>
            <a:fld id="{4591DC49-A3E4-4D46-A945-C846E0009124}" type="slidenum">
              <a:rPr lang="en-GB"/>
              <a:pPr>
                <a:defRPr/>
              </a:pPr>
              <a:t>‹Nr.›</a:t>
            </a:fld>
            <a:endParaRPr lang="en-GB" dirty="0"/>
          </a:p>
        </p:txBody>
      </p:sp>
    </p:spTree>
    <p:extLst>
      <p:ext uri="{BB962C8B-B14F-4D97-AF65-F5344CB8AC3E}">
        <p14:creationId xmlns:p14="http://schemas.microsoft.com/office/powerpoint/2010/main" val="521038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hoto slide white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5"/>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Choose a new  picture</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10" name="Text Placeholder 7"/>
          <p:cNvSpPr>
            <a:spLocks noGrp="1"/>
          </p:cNvSpPr>
          <p:nvPr>
            <p:ph type="body" sz="quarter" idx="14"/>
          </p:nvPr>
        </p:nvSpPr>
        <p:spPr>
          <a:xfrm>
            <a:off x="525600" y="6246000"/>
            <a:ext cx="637200" cy="4392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1"/>
          <p:cNvSpPr>
            <a:spLocks noGrp="1"/>
          </p:cNvSpPr>
          <p:nvPr>
            <p:ph type="dt" sz="half" idx="15"/>
          </p:nvPr>
        </p:nvSpPr>
        <p:spPr>
          <a:xfrm>
            <a:off x="5903913" y="6581779"/>
            <a:ext cx="2089150" cy="122239"/>
          </a:xfrm>
          <a:prstGeom prst="rect">
            <a:avLst/>
          </a:prstGeom>
        </p:spPr>
        <p:txBody>
          <a:bodyPr/>
          <a:lstStyle>
            <a:lvl1pPr>
              <a:defRPr smtClean="0">
                <a:solidFill>
                  <a:schemeClr val="bg1"/>
                </a:solidFill>
              </a:defRPr>
            </a:lvl1pPr>
          </a:lstStyle>
          <a:p>
            <a:pPr eaLnBrk="1" hangingPunct="1">
              <a:defRPr/>
            </a:pPr>
            <a:fld id="{4BECC626-60F5-4FF9-8E94-DB3F43F0BAE7}" type="datetime4">
              <a:rPr lang="en-US" sz="1800">
                <a:solidFill>
                  <a:prstClr val="white"/>
                </a:solidFill>
                <a:ea typeface="+mn-ea"/>
              </a:rPr>
              <a:pPr eaLnBrk="1" hangingPunct="1">
                <a:defRPr/>
              </a:pPr>
              <a:t>May 25, 2018</a:t>
            </a:fld>
            <a:endParaRPr lang="en-GB" sz="1800">
              <a:solidFill>
                <a:prstClr val="white"/>
              </a:solidFill>
              <a:ea typeface="+mn-ea"/>
            </a:endParaRPr>
          </a:p>
        </p:txBody>
      </p:sp>
      <p:sp>
        <p:nvSpPr>
          <p:cNvPr id="7" name="Slide Number Placeholder 3"/>
          <p:cNvSpPr>
            <a:spLocks noGrp="1"/>
          </p:cNvSpPr>
          <p:nvPr>
            <p:ph type="sldNum" sz="quarter" idx="16"/>
          </p:nvPr>
        </p:nvSpPr>
        <p:spPr/>
        <p:txBody>
          <a:bodyPr/>
          <a:lstStyle>
            <a:lvl1pPr>
              <a:defRPr smtClean="0">
                <a:solidFill>
                  <a:schemeClr val="bg1"/>
                </a:solidFill>
              </a:defRPr>
            </a:lvl1pPr>
          </a:lstStyle>
          <a:p>
            <a:pPr>
              <a:defRPr/>
            </a:pPr>
            <a:fld id="{DE151AEF-DF6F-4DF8-8DC5-D3960D48DC23}" type="slidenum">
              <a:rPr lang="en-GB">
                <a:solidFill>
                  <a:prstClr val="white"/>
                </a:solidFill>
              </a:rPr>
              <a:pPr>
                <a:defRPr/>
              </a:pPr>
              <a:t>‹Nr.›</a:t>
            </a:fld>
            <a:endParaRPr lang="en-GB">
              <a:solidFill>
                <a:prstClr val="white"/>
              </a:solidFill>
            </a:endParaRPr>
          </a:p>
        </p:txBody>
      </p:sp>
      <p:sp>
        <p:nvSpPr>
          <p:cNvPr id="8" name="Footer Placeholder 18"/>
          <p:cNvSpPr>
            <a:spLocks noGrp="1"/>
          </p:cNvSpPr>
          <p:nvPr>
            <p:ph type="ftr" sz="quarter" idx="17"/>
          </p:nvPr>
        </p:nvSpPr>
        <p:spPr>
          <a:xfrm>
            <a:off x="1619250" y="6580188"/>
            <a:ext cx="4248150" cy="122237"/>
          </a:xfrm>
        </p:spPr>
        <p:txBody>
          <a:bodyPr/>
          <a:lstStyle>
            <a:lvl1pPr algn="l">
              <a:defRPr sz="800" dirty="0" smtClean="0">
                <a:solidFill>
                  <a:schemeClr val="bg1"/>
                </a:solidFill>
              </a:defRPr>
            </a:lvl1pPr>
          </a:lstStyle>
          <a:p>
            <a:pPr>
              <a:defRPr/>
            </a:pPr>
            <a:r>
              <a:rPr lang="en-US">
                <a:solidFill>
                  <a:prstClr val="white"/>
                </a:solidFill>
              </a:rPr>
              <a:t>European network for Health Technology Assessment | JA2 2012-2015 | www.eunethta.eu</a:t>
            </a:r>
            <a:endParaRPr lang="en-GB">
              <a:solidFill>
                <a:prstClr val="white"/>
              </a:solidFill>
            </a:endParaRPr>
          </a:p>
        </p:txBody>
      </p:sp>
    </p:spTree>
    <p:extLst>
      <p:ext uri="{BB962C8B-B14F-4D97-AF65-F5344CB8AC3E}">
        <p14:creationId xmlns:p14="http://schemas.microsoft.com/office/powerpoint/2010/main" val="943942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2384426"/>
            <a:ext cx="1595437" cy="4154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endParaRPr lang="en-GB" sz="900" dirty="0">
              <a:solidFill>
                <a:srgbClr val="505050"/>
              </a:solidFill>
              <a:ea typeface="+mn-ea"/>
              <a:cs typeface="Arial" pitchFamily="34" charset="0"/>
            </a:endParaRPr>
          </a:p>
        </p:txBody>
      </p:sp>
      <p:sp>
        <p:nvSpPr>
          <p:cNvPr id="7" name="TextBox 10"/>
          <p:cNvSpPr txBox="1"/>
          <p:nvPr userDrawn="1"/>
        </p:nvSpPr>
        <p:spPr>
          <a:xfrm>
            <a:off x="1619258" y="6581779"/>
            <a:ext cx="4284663" cy="123111"/>
          </a:xfrm>
          <a:prstGeom prst="rect">
            <a:avLst/>
          </a:prstGeom>
          <a:noFill/>
        </p:spPr>
        <p:txBody>
          <a:bodyPr lIns="0" tIns="0" rIns="0" bIns="0">
            <a:spAutoFit/>
          </a:bodyPr>
          <a:lstStyle/>
          <a:p>
            <a:pPr eaLnBrk="1" fontAlgn="auto" hangingPunct="1">
              <a:spcBef>
                <a:spcPts val="0"/>
              </a:spcBef>
              <a:spcAft>
                <a:spcPts val="0"/>
              </a:spcAft>
              <a:defRPr/>
            </a:pPr>
            <a:r>
              <a:rPr lang="en-GB" sz="800">
                <a:solidFill>
                  <a:prstClr val="white"/>
                </a:solidFill>
                <a:latin typeface="Arial"/>
                <a:ea typeface="+mn-ea"/>
              </a:rPr>
              <a:t>European network for Health Technology Assessment | JA2 2012-2015 | www.eunethta.eu</a:t>
            </a:r>
            <a:endParaRPr lang="en-GB" sz="800" dirty="0" err="1">
              <a:solidFill>
                <a:prstClr val="white"/>
              </a:solidFill>
              <a:latin typeface="Arial"/>
              <a:ea typeface="+mn-ea"/>
            </a:endParaRPr>
          </a:p>
        </p:txBody>
      </p:sp>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7"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11"/>
          <p:cNvSpPr>
            <a:spLocks noGrp="1"/>
          </p:cNvSpPr>
          <p:nvPr>
            <p:ph type="dt" sz="half" idx="18"/>
          </p:nvPr>
        </p:nvSpPr>
        <p:spPr>
          <a:xfrm>
            <a:off x="5903913" y="7015164"/>
            <a:ext cx="2089150" cy="122237"/>
          </a:xfrm>
          <a:prstGeom prst="rect">
            <a:avLst/>
          </a:prstGeom>
        </p:spPr>
        <p:txBody>
          <a:bodyPr/>
          <a:lstStyle>
            <a:lvl1pPr>
              <a:defRPr smtClean="0">
                <a:solidFill>
                  <a:schemeClr val="bg2"/>
                </a:solidFill>
              </a:defRPr>
            </a:lvl1pPr>
          </a:lstStyle>
          <a:p>
            <a:pPr eaLnBrk="1" hangingPunct="1">
              <a:defRPr/>
            </a:pPr>
            <a:fld id="{1A7EAC87-7864-44C2-8BDE-85E6F2A5993B}" type="datetime4">
              <a:rPr lang="en-US" sz="1800">
                <a:solidFill>
                  <a:srgbClr val="C0C0C0"/>
                </a:solidFill>
                <a:ea typeface="+mn-ea"/>
              </a:rPr>
              <a:pPr eaLnBrk="1" hangingPunct="1">
                <a:defRPr/>
              </a:pPr>
              <a:t>May 25, 2018</a:t>
            </a:fld>
            <a:endParaRPr lang="en-GB" sz="1800">
              <a:solidFill>
                <a:srgbClr val="C0C0C0"/>
              </a:solidFill>
              <a:ea typeface="+mn-ea"/>
            </a:endParaRPr>
          </a:p>
        </p:txBody>
      </p:sp>
      <p:sp>
        <p:nvSpPr>
          <p:cNvPr id="10" name="Slide Number Placeholder 12"/>
          <p:cNvSpPr>
            <a:spLocks noGrp="1"/>
          </p:cNvSpPr>
          <p:nvPr>
            <p:ph type="sldNum" sz="quarter" idx="19"/>
          </p:nvPr>
        </p:nvSpPr>
        <p:spPr>
          <a:xfrm>
            <a:off x="7993071" y="7015164"/>
            <a:ext cx="611187" cy="122237"/>
          </a:xfrm>
        </p:spPr>
        <p:txBody>
          <a:bodyPr/>
          <a:lstStyle>
            <a:lvl1pPr>
              <a:defRPr smtClean="0">
                <a:solidFill>
                  <a:schemeClr val="bg2"/>
                </a:solidFill>
              </a:defRPr>
            </a:lvl1pPr>
          </a:lstStyle>
          <a:p>
            <a:pPr>
              <a:defRPr/>
            </a:pPr>
            <a:fld id="{8B5A2736-4BE5-49A6-903A-1B4524296B5B}" type="slidenum">
              <a:rPr lang="en-GB">
                <a:solidFill>
                  <a:srgbClr val="C0C0C0"/>
                </a:solidFill>
              </a:rPr>
              <a:pPr>
                <a:defRPr/>
              </a:pPr>
              <a:t>‹Nr.›</a:t>
            </a:fld>
            <a:endParaRPr lang="en-GB" dirty="0">
              <a:solidFill>
                <a:srgbClr val="C0C0C0"/>
              </a:solidFill>
            </a:endParaRPr>
          </a:p>
        </p:txBody>
      </p:sp>
      <p:sp>
        <p:nvSpPr>
          <p:cNvPr id="11" name="Footer Placeholder 13"/>
          <p:cNvSpPr>
            <a:spLocks noGrp="1"/>
          </p:cNvSpPr>
          <p:nvPr>
            <p:ph type="ftr" sz="quarter" idx="20"/>
          </p:nvPr>
        </p:nvSpPr>
        <p:spPr>
          <a:xfrm>
            <a:off x="1619250" y="7029454"/>
            <a:ext cx="4248150" cy="122239"/>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164185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6"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AutoShape 4"/>
          <p:cNvSpPr>
            <a:spLocks/>
          </p:cNvSpPr>
          <p:nvPr userDrawn="1"/>
        </p:nvSpPr>
        <p:spPr bwMode="gray">
          <a:xfrm>
            <a:off x="-1733550" y="2384432"/>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p:txBody>
      </p:sp>
      <p:sp>
        <p:nvSpPr>
          <p:cNvPr id="8" name="TextBox 10"/>
          <p:cNvSpPr txBox="1"/>
          <p:nvPr userDrawn="1"/>
        </p:nvSpPr>
        <p:spPr>
          <a:xfrm>
            <a:off x="1619258" y="6581779"/>
            <a:ext cx="4284663" cy="123111"/>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ea typeface="+mn-ea"/>
              </a:rPr>
              <a:t>European network for Health Technology Assessment | JA2 2012-2015 | www.eunethta.eu</a:t>
            </a:r>
          </a:p>
        </p:txBody>
      </p:sp>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4" name="Text Placeholder 3"/>
          <p:cNvSpPr>
            <a:spLocks noGrp="1"/>
          </p:cNvSpPr>
          <p:nvPr>
            <p:ph type="body" sz="quarter" idx="13"/>
          </p:nvPr>
        </p:nvSpPr>
        <p:spPr>
          <a:xfrm>
            <a:off x="539758" y="4273422"/>
            <a:ext cx="4176713" cy="1820863"/>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15"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Date Placeholder 7"/>
          <p:cNvSpPr>
            <a:spLocks noGrp="1"/>
          </p:cNvSpPr>
          <p:nvPr>
            <p:ph type="dt" sz="half" idx="18"/>
          </p:nvPr>
        </p:nvSpPr>
        <p:spPr>
          <a:xfrm>
            <a:off x="5903913" y="7051679"/>
            <a:ext cx="2089150" cy="122239"/>
          </a:xfrm>
          <a:prstGeom prst="rect">
            <a:avLst/>
          </a:prstGeom>
        </p:spPr>
        <p:txBody>
          <a:bodyPr/>
          <a:lstStyle>
            <a:lvl1pPr>
              <a:defRPr smtClean="0">
                <a:solidFill>
                  <a:schemeClr val="bg2"/>
                </a:solidFill>
              </a:defRPr>
            </a:lvl1pPr>
          </a:lstStyle>
          <a:p>
            <a:pPr eaLnBrk="1" hangingPunct="1">
              <a:defRPr/>
            </a:pPr>
            <a:fld id="{2C7C73E9-6B6C-4BCB-8323-9244E49F6059}" type="datetime4">
              <a:rPr lang="en-US" sz="1800">
                <a:solidFill>
                  <a:srgbClr val="C0C0C0"/>
                </a:solidFill>
                <a:ea typeface="+mn-ea"/>
              </a:rPr>
              <a:pPr eaLnBrk="1" hangingPunct="1">
                <a:defRPr/>
              </a:pPr>
              <a:t>May 25, 2018</a:t>
            </a:fld>
            <a:endParaRPr lang="en-GB" sz="1800">
              <a:solidFill>
                <a:srgbClr val="C0C0C0"/>
              </a:solidFill>
              <a:ea typeface="+mn-ea"/>
            </a:endParaRPr>
          </a:p>
        </p:txBody>
      </p:sp>
      <p:sp>
        <p:nvSpPr>
          <p:cNvPr id="11" name="Slide Number Placeholder 11"/>
          <p:cNvSpPr>
            <a:spLocks noGrp="1"/>
          </p:cNvSpPr>
          <p:nvPr>
            <p:ph type="sldNum" sz="quarter" idx="19"/>
          </p:nvPr>
        </p:nvSpPr>
        <p:spPr>
          <a:xfrm>
            <a:off x="7993071" y="7051679"/>
            <a:ext cx="611187" cy="122239"/>
          </a:xfrm>
        </p:spPr>
        <p:txBody>
          <a:bodyPr/>
          <a:lstStyle>
            <a:lvl1pPr>
              <a:defRPr smtClean="0">
                <a:solidFill>
                  <a:schemeClr val="bg2"/>
                </a:solidFill>
              </a:defRPr>
            </a:lvl1pPr>
          </a:lstStyle>
          <a:p>
            <a:pPr>
              <a:defRPr/>
            </a:pPr>
            <a:fld id="{D2203120-33A4-4B06-A42E-933CFF161997}" type="slidenum">
              <a:rPr lang="en-GB">
                <a:solidFill>
                  <a:srgbClr val="C0C0C0"/>
                </a:solidFill>
              </a:rPr>
              <a:pPr>
                <a:defRPr/>
              </a:pPr>
              <a:t>‹Nr.›</a:t>
            </a:fld>
            <a:endParaRPr lang="en-GB" dirty="0">
              <a:solidFill>
                <a:srgbClr val="C0C0C0"/>
              </a:solidFill>
            </a:endParaRPr>
          </a:p>
        </p:txBody>
      </p:sp>
      <p:sp>
        <p:nvSpPr>
          <p:cNvPr id="12" name="Footer Placeholder 12"/>
          <p:cNvSpPr>
            <a:spLocks noGrp="1"/>
          </p:cNvSpPr>
          <p:nvPr>
            <p:ph type="ftr" sz="quarter" idx="20"/>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74708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10C2C3EE-07AD-4F64-B3EC-BD2FEAC47941}" type="datetime4">
              <a:rPr lang="en-US" smtClean="0"/>
              <a:pPr/>
              <a:t>May 25, 2018</a:t>
            </a:fld>
            <a:endParaRPr lang="en-GB"/>
          </a:p>
        </p:txBody>
      </p:sp>
      <p:sp>
        <p:nvSpPr>
          <p:cNvPr id="5" name="Slide Number Placeholder 4"/>
          <p:cNvSpPr>
            <a:spLocks noGrp="1"/>
          </p:cNvSpPr>
          <p:nvPr>
            <p:ph type="sldNum" sz="quarter" idx="12"/>
          </p:nvPr>
        </p:nvSpPr>
        <p:spPr/>
        <p:txBody>
          <a:bodyPr/>
          <a:lstStyle/>
          <a:p>
            <a:fld id="{1E4993A5-71AC-4FC9-BA31-3E15C92EC108}" type="slidenum">
              <a:rPr lang="en-GB" smtClean="0"/>
              <a:pPr/>
              <a:t>‹Nr.›</a:t>
            </a:fld>
            <a:endParaRPr lang="en-GB"/>
          </a:p>
        </p:txBody>
      </p:sp>
      <p:sp>
        <p:nvSpPr>
          <p:cNvPr id="6" name="Footer Placeholder 5"/>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8"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1608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Slide Number Placeholder 5"/>
          <p:cNvSpPr>
            <a:spLocks noGrp="1"/>
          </p:cNvSpPr>
          <p:nvPr>
            <p:ph type="sldNum" sz="quarter" idx="16"/>
          </p:nvPr>
        </p:nvSpPr>
        <p:spPr/>
        <p:txBody>
          <a:bodyPr/>
          <a:lstStyle>
            <a:lvl1pPr>
              <a:defRPr/>
            </a:lvl1pPr>
          </a:lstStyle>
          <a:p>
            <a:pPr>
              <a:defRPr/>
            </a:pPr>
            <a:fld id="{772A5657-0728-4D56-962F-E17651CF1938}" type="slidenum">
              <a:rPr lang="en-GB"/>
              <a:pPr>
                <a:defRPr/>
              </a:pPr>
              <a:t>‹Nr.›</a:t>
            </a:fld>
            <a:endParaRPr lang="en-GB" dirty="0"/>
          </a:p>
        </p:txBody>
      </p:sp>
      <p:sp>
        <p:nvSpPr>
          <p:cNvPr id="5"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769877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eaLnBrk="1" hangingPunct="1">
              <a:defRPr/>
            </a:pPr>
            <a:endParaRPr lang="fr-FR" sz="1800" dirty="0">
              <a:solidFill>
                <a:srgbClr val="000000"/>
              </a:solidFill>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Méthodes d’évaluation économique</a:t>
            </a:r>
          </a:p>
        </p:txBody>
      </p:sp>
      <p:sp>
        <p:nvSpPr>
          <p:cNvPr id="6" name="Rectangle 6"/>
          <p:cNvSpPr>
            <a:spLocks noGrp="1" noChangeArrowheads="1"/>
          </p:cNvSpPr>
          <p:nvPr>
            <p:ph type="sldNum" sz="quarter" idx="12"/>
          </p:nvPr>
        </p:nvSpPr>
        <p:spPr>
          <a:ln/>
        </p:spPr>
        <p:txBody>
          <a:bodyPr/>
          <a:lstStyle>
            <a:lvl1pPr>
              <a:defRPr/>
            </a:lvl1pPr>
          </a:lstStyle>
          <a:p>
            <a:pPr>
              <a:defRPr/>
            </a:pPr>
            <a:fld id="{0B02637C-1C9A-437B-BE85-57AEACCE8664}" type="slidenum">
              <a:rPr lang="fr-FR">
                <a:solidFill>
                  <a:srgbClr val="000000"/>
                </a:solidFill>
              </a:rPr>
              <a:pPr>
                <a:defRPr/>
              </a:pPr>
              <a:t>‹Nr.›</a:t>
            </a:fld>
            <a:endParaRPr lang="fr-FR" dirty="0">
              <a:solidFill>
                <a:srgbClr val="000000"/>
              </a:solidFill>
            </a:endParaRPr>
          </a:p>
        </p:txBody>
      </p:sp>
      <p:sp>
        <p:nvSpPr>
          <p:cNvPr id="7" name="Title 1"/>
          <p:cNvSpPr>
            <a:spLocks noGrp="1"/>
          </p:cNvSpPr>
          <p:nvPr>
            <p:ph type="title"/>
          </p:nvPr>
        </p:nvSpPr>
        <p:spPr>
          <a:xfrm>
            <a:off x="539552" y="332661"/>
            <a:ext cx="8064500" cy="946151"/>
          </a:xfrm>
        </p:spPr>
        <p:txBody>
          <a:bodyPr/>
          <a:lstStyle>
            <a:lvl1pPr>
              <a:defRPr sz="3200"/>
            </a:lvl1pPr>
          </a:lstStyle>
          <a:p>
            <a:r>
              <a:rPr lang="en-US" noProof="0" dirty="0"/>
              <a:t>Click to edit Master title style</a:t>
            </a:r>
            <a:endParaRPr lang="en-GB" noProof="0" dirty="0"/>
          </a:p>
        </p:txBody>
      </p:sp>
      <p:sp>
        <p:nvSpPr>
          <p:cNvPr id="8" name="Text Placeholder 8"/>
          <p:cNvSpPr>
            <a:spLocks noGrp="1"/>
          </p:cNvSpPr>
          <p:nvPr>
            <p:ph type="body" sz="quarter" idx="13"/>
          </p:nvPr>
        </p:nvSpPr>
        <p:spPr>
          <a:xfrm>
            <a:off x="539750" y="1757364"/>
            <a:ext cx="8064500" cy="4284661"/>
          </a:xfrm>
        </p:spPr>
        <p:txBody>
          <a:bodyPr/>
          <a:lstStyle>
            <a:lvl1pPr marL="0" indent="0">
              <a:buFontTx/>
              <a:buNone/>
              <a:defRPr sz="2600"/>
            </a:lvl1pPr>
            <a:lvl2pPr marL="216000" indent="-215900">
              <a:spcBef>
                <a:spcPts val="600"/>
              </a:spcBef>
              <a:buSzPct val="110000"/>
              <a:buFont typeface="Arial" panose="020B0604020202020204" pitchFamily="34" charset="0"/>
              <a:buChar char="•"/>
              <a:defRPr sz="2400"/>
            </a:lvl2pPr>
            <a:lvl3pPr marL="501850" indent="-285750">
              <a:spcBef>
                <a:spcPts val="600"/>
              </a:spcBef>
              <a:buFont typeface="Arial" panose="020B0604020202020204" pitchFamily="34" charset="0"/>
              <a:buChar char="‒"/>
              <a:defRPr sz="2000"/>
            </a:lvl3pPr>
            <a:lvl4pPr marL="648000">
              <a:spcBef>
                <a:spcPts val="400"/>
              </a:spcBef>
              <a:defRPr sz="1800"/>
            </a:lvl4pPr>
            <a:lvl5pPr marL="864000">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0254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050"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1"/>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6" name="Footer Placeholder 25"/>
          <p:cNvSpPr>
            <a:spLocks noGrp="1"/>
          </p:cNvSpPr>
          <p:nvPr>
            <p:ph type="ftr" sz="quarter" idx="11"/>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7" name="Slide Number Placeholder 26"/>
          <p:cNvSpPr>
            <a:spLocks noGrp="1"/>
          </p:cNvSpPr>
          <p:nvPr>
            <p:ph type="sldNum" sz="quarter" idx="12"/>
          </p:nvPr>
        </p:nvSpPr>
        <p:spPr>
          <a:xfrm>
            <a:off x="7993070" y="6943004"/>
            <a:ext cx="611187" cy="122400"/>
          </a:xfrm>
        </p:spPr>
        <p:txBody>
          <a:bodyPr/>
          <a:lstStyle>
            <a:lvl1pPr>
              <a:defRPr>
                <a:solidFill>
                  <a:schemeClr val="bg2"/>
                </a:solidFill>
              </a:defRPr>
            </a:lvl1pPr>
          </a:lstStyle>
          <a:p>
            <a:fld id="{B189E325-6888-428C-817F-D5A313AE2A95}" type="slidenum">
              <a:rPr lang="en-GB" smtClean="0">
                <a:solidFill>
                  <a:srgbClr val="C0C0C0"/>
                </a:solidFill>
              </a:rPr>
              <a:pPr/>
              <a:t>‹Nr.›</a:t>
            </a:fld>
            <a:endParaRPr lang="en-GB" dirty="0">
              <a:solidFill>
                <a:srgbClr val="C0C0C0"/>
              </a:solidFill>
            </a:endParaRPr>
          </a:p>
        </p:txBody>
      </p:sp>
      <p:sp>
        <p:nvSpPr>
          <p:cNvPr id="28" name="Date Placeholder 27"/>
          <p:cNvSpPr>
            <a:spLocks noGrp="1"/>
          </p:cNvSpPr>
          <p:nvPr>
            <p:ph type="dt" sz="half" idx="13"/>
          </p:nvPr>
        </p:nvSpPr>
        <p:spPr>
          <a:xfrm>
            <a:off x="550807" y="5000400"/>
            <a:ext cx="7442263" cy="300808"/>
          </a:xfrm>
        </p:spPr>
        <p:txBody>
          <a:bodyPr/>
          <a:lstStyle>
            <a:lvl1pPr algn="l">
              <a:defRPr sz="1400">
                <a:solidFill>
                  <a:schemeClr val="bg1"/>
                </a:solidFill>
              </a:defRPr>
            </a:lvl1pPr>
          </a:lstStyle>
          <a:p>
            <a:fld id="{AEB76252-07B6-4F6F-9426-3676CC084BDD}" type="datetime4">
              <a:rPr lang="en-US" smtClean="0">
                <a:solidFill>
                  <a:prstClr val="white"/>
                </a:solidFill>
              </a:rPr>
              <a:pPr/>
              <a:t>May 25, 2018</a:t>
            </a:fld>
            <a:endParaRPr lang="en-GB">
              <a:solidFill>
                <a:prstClr val="white"/>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71831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5" name="Date Placeholder 4"/>
          <p:cNvSpPr>
            <a:spLocks noGrp="1"/>
          </p:cNvSpPr>
          <p:nvPr>
            <p:ph type="dt" sz="half" idx="10"/>
          </p:nvPr>
        </p:nvSpPr>
        <p:spPr>
          <a:xfrm>
            <a:off x="550807" y="5000400"/>
            <a:ext cx="7442263" cy="300808"/>
          </a:xfrm>
        </p:spPr>
        <p:txBody>
          <a:bodyPr/>
          <a:lstStyle>
            <a:lvl1pPr algn="l">
              <a:defRPr sz="1400">
                <a:solidFill>
                  <a:srgbClr val="000000"/>
                </a:solidFill>
              </a:defRPr>
            </a:lvl1pPr>
          </a:lstStyle>
          <a:p>
            <a:fld id="{303B4B66-53E9-42AB-A81C-2AE632962C08}" type="datetime4">
              <a:rPr lang="en-US" smtClean="0"/>
              <a:pPr/>
              <a:t>May 25, 2018</a:t>
            </a:fld>
            <a:endParaRPr lang="en-GB"/>
          </a:p>
        </p:txBody>
      </p:sp>
      <p:sp>
        <p:nvSpPr>
          <p:cNvPr id="6" name="Footer Placeholder 5"/>
          <p:cNvSpPr>
            <a:spLocks noGrp="1"/>
          </p:cNvSpPr>
          <p:nvPr>
            <p:ph type="ftr" sz="quarter" idx="11"/>
          </p:nvPr>
        </p:nvSpPr>
        <p:spPr>
          <a:xfrm>
            <a:off x="1619672" y="7051016"/>
            <a:ext cx="4248472" cy="122400"/>
          </a:xfrm>
        </p:spPr>
        <p:txBody>
          <a:bodyPr/>
          <a:lstStyle>
            <a:lvl1pPr>
              <a:defRPr>
                <a:solidFill>
                  <a:schemeClr val="bg2"/>
                </a:solidFill>
              </a:defRPr>
            </a:lvl1p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Slide Number Placeholder 6"/>
          <p:cNvSpPr>
            <a:spLocks noGrp="1"/>
          </p:cNvSpPr>
          <p:nvPr>
            <p:ph type="sldNum" sz="quarter" idx="12"/>
          </p:nvPr>
        </p:nvSpPr>
        <p:spPr>
          <a:xfrm>
            <a:off x="7993070" y="6943004"/>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198488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 y="6"/>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cs typeface="Arial" pitchFamily="34" charset="0"/>
              </a:rPr>
              <a:t>of text</a:t>
            </a:r>
          </a:p>
        </p:txBody>
      </p:sp>
      <p:sp>
        <p:nvSpPr>
          <p:cNvPr id="18" name="Date Placeholder 17"/>
          <p:cNvSpPr>
            <a:spLocks noGrp="1"/>
          </p:cNvSpPr>
          <p:nvPr>
            <p:ph type="dt" sz="half" idx="10"/>
          </p:nvPr>
        </p:nvSpPr>
        <p:spPr>
          <a:xfrm>
            <a:off x="549691" y="5000511"/>
            <a:ext cx="7443379" cy="324036"/>
          </a:xfrm>
        </p:spPr>
        <p:txBody>
          <a:bodyPr/>
          <a:lstStyle>
            <a:lvl1pPr algn="l">
              <a:defRPr sz="1400">
                <a:solidFill>
                  <a:srgbClr val="000000"/>
                </a:solidFill>
              </a:defRPr>
            </a:lvl1pPr>
          </a:lstStyle>
          <a:p>
            <a:fld id="{3C773DB8-380E-419C-A17E-0AE8E6C80610}" type="datetime4">
              <a:rPr lang="en-US" smtClean="0"/>
              <a:pPr/>
              <a:t>May 25, 2018</a:t>
            </a:fld>
            <a:endParaRPr lang="en-GB" dirty="0"/>
          </a:p>
        </p:txBody>
      </p:sp>
      <p:sp>
        <p:nvSpPr>
          <p:cNvPr id="19" name="Slide Number Placeholder 18"/>
          <p:cNvSpPr>
            <a:spLocks noGrp="1"/>
          </p:cNvSpPr>
          <p:nvPr>
            <p:ph type="sldNum" sz="quarter" idx="11"/>
          </p:nvPr>
        </p:nvSpPr>
        <p:spPr>
          <a:xfrm>
            <a:off x="8604251" y="7123024"/>
            <a:ext cx="539750"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882974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10C2C3EE-07AD-4F64-B3EC-BD2FEAC47941}" type="datetime4">
              <a:rPr lang="en-US" smtClean="0"/>
              <a:pPr/>
              <a:t>May 25, 2018</a:t>
            </a:fld>
            <a:endParaRPr lang="en-GB"/>
          </a:p>
        </p:txBody>
      </p:sp>
      <p:sp>
        <p:nvSpPr>
          <p:cNvPr id="5" name="Slide Number Placeholder 4"/>
          <p:cNvSpPr>
            <a:spLocks noGrp="1"/>
          </p:cNvSpPr>
          <p:nvPr>
            <p:ph type="sldNum" sz="quarter" idx="12"/>
          </p:nvPr>
        </p:nvSpPr>
        <p:spPr/>
        <p:txBody>
          <a:bodyPr/>
          <a:lstStyle/>
          <a:p>
            <a:fld id="{1E4993A5-71AC-4FC9-BA31-3E15C92EC108}" type="slidenum">
              <a:rPr lang="en-GB" smtClean="0"/>
              <a:pPr/>
              <a:t>‹Nr.›</a:t>
            </a:fld>
            <a:endParaRPr lang="en-GB"/>
          </a:p>
        </p:txBody>
      </p:sp>
      <p:sp>
        <p:nvSpPr>
          <p:cNvPr id="6" name="Footer Placeholder 5"/>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8"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83569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6" name="Date Placeholder 25"/>
          <p:cNvSpPr>
            <a:spLocks noGrp="1"/>
          </p:cNvSpPr>
          <p:nvPr>
            <p:ph type="dt" sz="half" idx="14"/>
          </p:nvPr>
        </p:nvSpPr>
        <p:spPr/>
        <p:txBody>
          <a:bodyPr/>
          <a:lstStyle/>
          <a:p>
            <a:fld id="{C89D7C54-80EE-40CD-A581-6711CB9F48EF}" type="datetime4">
              <a:rPr lang="en-US" smtClean="0"/>
              <a:pPr/>
              <a:t>May 25, 2018</a:t>
            </a:fld>
            <a:endParaRPr lang="en-GB"/>
          </a:p>
        </p:txBody>
      </p:sp>
      <p:sp>
        <p:nvSpPr>
          <p:cNvPr id="27" name="Footer Placeholder 2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8" name="Slide Number Placeholder 27"/>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83810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0" y="1757369"/>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76FDC3F-EC51-49FF-8DF6-3D08CB582BFC}"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7" name="AutoShape 4"/>
          <p:cNvSpPr>
            <a:spLocks/>
          </p:cNvSpPr>
          <p:nvPr userDrawn="1"/>
        </p:nvSpPr>
        <p:spPr bwMode="gray">
          <a:xfrm>
            <a:off x="-1733550" y="175737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726003"/>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rPr>
              <a:t>European network for Health Technology Assessment | JA2 2016-2020 | www.eunethta.eu</a:t>
            </a:r>
          </a:p>
        </p:txBody>
      </p:sp>
      <p:sp>
        <p:nvSpPr>
          <p:cNvPr id="12" name="Footer Placeholder 11"/>
          <p:cNvSpPr>
            <a:spLocks noGrp="1"/>
          </p:cNvSpPr>
          <p:nvPr>
            <p:ph type="ftr" sz="quarter" idx="13"/>
          </p:nvPr>
        </p:nvSpPr>
        <p:spPr>
          <a:xfrm>
            <a:off x="1619672" y="7159028"/>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4" name="Text Placeholder 7"/>
          <p:cNvSpPr>
            <a:spLocks noGrp="1"/>
          </p:cNvSpPr>
          <p:nvPr>
            <p:ph type="body" sz="quarter" idx="14"/>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3438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10" name="Date Placeholder 9"/>
          <p:cNvSpPr>
            <a:spLocks noGrp="1"/>
          </p:cNvSpPr>
          <p:nvPr>
            <p:ph type="dt" sz="half" idx="14"/>
          </p:nvPr>
        </p:nvSpPr>
        <p:spPr/>
        <p:txBody>
          <a:bodyPr/>
          <a:lstStyle/>
          <a:p>
            <a:fld id="{9F5E066C-E86E-4B3A-B1F5-6D8B017A7223}" type="datetime4">
              <a:rPr lang="en-US" smtClean="0"/>
              <a:pPr/>
              <a:t>May 25, 2018</a:t>
            </a:fld>
            <a:endParaRPr lang="en-GB"/>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2" name="Slide Number Placeholder 11"/>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13721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4128EDA4-64CD-4E25-8393-2A3AF9670479}"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41"/>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rPr>
              <a:t>Insert picture by clicking </a:t>
            </a:r>
            <a:br>
              <a:rPr lang="en-GB" sz="900" noProof="1">
                <a:solidFill>
                  <a:srgbClr val="505050"/>
                </a:solidFill>
              </a:rPr>
            </a:br>
            <a:r>
              <a:rPr lang="en-GB" sz="900" noProof="1">
                <a:solidFill>
                  <a:srgbClr val="505050"/>
                </a:solidFill>
              </a:rPr>
              <a:t>the picture icon </a:t>
            </a:r>
            <a:br>
              <a:rPr lang="en-GB" sz="900" noProof="1">
                <a:solidFill>
                  <a:srgbClr val="505050"/>
                </a:solidFill>
              </a:rPr>
            </a:br>
            <a:r>
              <a:rPr lang="en-GB" sz="900" noProof="1">
                <a:solidFill>
                  <a:srgbClr val="505050"/>
                </a:solidFill>
              </a:rPr>
              <a:t>Pan and Zoom picture while picture is active, </a:t>
            </a:r>
            <a:br>
              <a:rPr lang="en-GB" sz="900" noProof="1">
                <a:solidFill>
                  <a:srgbClr val="505050"/>
                </a:solidFill>
              </a:rPr>
            </a:br>
            <a:r>
              <a:rPr lang="en-GB" sz="900" noProof="1">
                <a:solidFill>
                  <a:srgbClr val="505050"/>
                </a:solidFill>
              </a:rPr>
              <a:t>using ‘Crop’ in </a:t>
            </a:r>
            <a:br>
              <a:rPr lang="en-GB" sz="900" noProof="1">
                <a:solidFill>
                  <a:srgbClr val="505050"/>
                </a:solidFill>
              </a:rPr>
            </a:br>
            <a:r>
              <a:rPr lang="en-GB" sz="900" noProof="1">
                <a:solidFill>
                  <a:srgbClr val="505050"/>
                </a:solidFill>
              </a:rPr>
              <a:t>Picture Tools</a:t>
            </a:r>
            <a:br>
              <a:rPr lang="en-GB" sz="900" noProof="1">
                <a:solidFill>
                  <a:srgbClr val="505050"/>
                </a:solidFill>
              </a:rPr>
            </a:br>
            <a:r>
              <a:rPr lang="en-GB" sz="900" noProof="1">
                <a:solidFill>
                  <a:srgbClr val="505050"/>
                </a:solidFill>
              </a:rPr>
              <a:t>from the Top menu</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4716470" y="1793879"/>
            <a:ext cx="3887787" cy="4248151"/>
          </a:xfrm>
        </p:spPr>
        <p:txBody>
          <a:bodyPr/>
          <a:lstStyle>
            <a:lvl1pPr marL="0" indent="0">
              <a:buNone/>
              <a:defRPr/>
            </a:lvl1pPr>
          </a:lstStyle>
          <a:p>
            <a:r>
              <a:rPr lang="en-US"/>
              <a:t>Click icon to add picture</a:t>
            </a:r>
            <a:endParaRPr lang="en-US" dirty="0"/>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1754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6" name="Date Placeholder 25"/>
          <p:cNvSpPr>
            <a:spLocks noGrp="1"/>
          </p:cNvSpPr>
          <p:nvPr>
            <p:ph type="dt" sz="half" idx="14"/>
          </p:nvPr>
        </p:nvSpPr>
        <p:spPr/>
        <p:txBody>
          <a:bodyPr/>
          <a:lstStyle/>
          <a:p>
            <a:fld id="{C89D7C54-80EE-40CD-A581-6711CB9F48EF}" type="datetime4">
              <a:rPr lang="en-US" smtClean="0"/>
              <a:pPr/>
              <a:t>May 25, 2018</a:t>
            </a:fld>
            <a:endParaRPr lang="en-GB"/>
          </a:p>
        </p:txBody>
      </p:sp>
      <p:sp>
        <p:nvSpPr>
          <p:cNvPr id="27" name="Footer Placeholder 2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8" name="Slide Number Placeholder 27"/>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9680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19095"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CDFD981-9F28-421A-A0A7-1D24FC632B38}"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41"/>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latin typeface="Arial"/>
              </a:rPr>
              <a:t>Insert picture by clicking </a:t>
            </a:r>
            <a:br>
              <a:rPr lang="en-GB" sz="900" noProof="1">
                <a:solidFill>
                  <a:srgbClr val="505050"/>
                </a:solidFill>
                <a:latin typeface="Arial"/>
              </a:rPr>
            </a:br>
            <a:r>
              <a:rPr lang="en-GB" sz="900" noProof="1">
                <a:solidFill>
                  <a:srgbClr val="505050"/>
                </a:solidFill>
                <a:latin typeface="Arial"/>
              </a:rPr>
              <a:t>the picture icon </a:t>
            </a:r>
            <a:br>
              <a:rPr lang="en-GB" sz="900" noProof="1">
                <a:solidFill>
                  <a:srgbClr val="505050"/>
                </a:solidFill>
                <a:latin typeface="Arial"/>
              </a:rPr>
            </a:br>
            <a:r>
              <a:rPr lang="en-GB" sz="900" noProof="1">
                <a:solidFill>
                  <a:srgbClr val="505050"/>
                </a:solidFill>
                <a:latin typeface="Arial"/>
              </a:rPr>
              <a:t>Pan and Zoom picture while picture is active, </a:t>
            </a:r>
            <a:br>
              <a:rPr lang="en-GB" sz="900" noProof="1">
                <a:solidFill>
                  <a:srgbClr val="505050"/>
                </a:solidFill>
                <a:latin typeface="Arial"/>
              </a:rPr>
            </a:br>
            <a:r>
              <a:rPr lang="en-GB" sz="900" noProof="1">
                <a:solidFill>
                  <a:srgbClr val="505050"/>
                </a:solidFill>
                <a:latin typeface="Arial"/>
              </a:rPr>
              <a:t>using ‘Crop’ in </a:t>
            </a:r>
            <a:br>
              <a:rPr lang="en-GB" sz="900" noProof="1">
                <a:solidFill>
                  <a:srgbClr val="505050"/>
                </a:solidFill>
                <a:latin typeface="Arial"/>
              </a:rPr>
            </a:br>
            <a:r>
              <a:rPr lang="en-GB" sz="900" noProof="1">
                <a:solidFill>
                  <a:srgbClr val="505050"/>
                </a:solidFill>
                <a:latin typeface="Arial"/>
              </a:rPr>
              <a:t>Picture Tools</a:t>
            </a:r>
            <a:br>
              <a:rPr lang="en-GB" sz="900" noProof="1">
                <a:solidFill>
                  <a:srgbClr val="505050"/>
                </a:solidFill>
                <a:latin typeface="Arial"/>
              </a:rPr>
            </a:br>
            <a:r>
              <a:rPr lang="en-GB" sz="900" noProof="1">
                <a:solidFill>
                  <a:srgbClr val="505050"/>
                </a:solidFill>
                <a:latin typeface="Arial"/>
              </a:rPr>
              <a:t>from the Top menu</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539757" y="1793879"/>
            <a:ext cx="3887787" cy="4248151"/>
          </a:xfrm>
        </p:spPr>
        <p:txBody>
          <a:bodyPr/>
          <a:lstStyle>
            <a:lvl1pPr marL="0" indent="0">
              <a:buNone/>
              <a:defRPr/>
            </a:lvl1pPr>
          </a:lstStyle>
          <a:p>
            <a:r>
              <a:rPr lang="en-US"/>
              <a:t>Click icon to add picture</a:t>
            </a:r>
            <a:endParaRPr lang="en-US" dirty="0"/>
          </a:p>
        </p:txBody>
      </p:sp>
      <p:sp>
        <p:nvSpPr>
          <p:cNvPr id="3" name="Footer Placeholder 2"/>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56187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5" name="Date Placeholder 4"/>
          <p:cNvSpPr>
            <a:spLocks noGrp="1"/>
          </p:cNvSpPr>
          <p:nvPr>
            <p:ph type="dt" sz="half" idx="14"/>
          </p:nvPr>
        </p:nvSpPr>
        <p:spPr/>
        <p:txBody>
          <a:bodyPr/>
          <a:lstStyle/>
          <a:p>
            <a:fld id="{75077E6C-83F4-4E81-B696-A3C4D6E4C43F}" type="datetime4">
              <a:rPr lang="en-US" smtClean="0"/>
              <a:pPr/>
              <a:t>May 25, 2018</a:t>
            </a:fld>
            <a:endParaRPr lang="en-GB"/>
          </a:p>
        </p:txBody>
      </p:sp>
      <p:sp>
        <p:nvSpPr>
          <p:cNvPr id="8" name="Footer Placeholder 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0" name="Slide Number Placeholder 9"/>
          <p:cNvSpPr>
            <a:spLocks noGrp="1"/>
          </p:cNvSpPr>
          <p:nvPr>
            <p:ph type="sldNum" sz="quarter" idx="16"/>
          </p:nvPr>
        </p:nvSpPr>
        <p:spPr/>
        <p:txBody>
          <a:bodyPr/>
          <a:lstStyle/>
          <a:p>
            <a:fld id="{1E4993A5-71AC-4FC9-BA31-3E15C92EC108}" type="slidenum">
              <a:rPr lang="en-GB" smtClean="0"/>
              <a:pPr/>
              <a:t>‹Nr.›</a:t>
            </a:fld>
            <a:endParaRPr lang="en-GB" dirty="0"/>
          </a:p>
        </p:txBody>
      </p:sp>
      <p:sp>
        <p:nvSpPr>
          <p:cNvPr id="12" name="Text Placeholder 7"/>
          <p:cNvSpPr>
            <a:spLocks noGrp="1"/>
          </p:cNvSpPr>
          <p:nvPr>
            <p:ph type="body" sz="quarter" idx="17"/>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024779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7ACDBE1-CFE2-4084-8E0B-9F560AEA79E3}"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5" name="AutoShape 4"/>
          <p:cNvSpPr>
            <a:spLocks/>
          </p:cNvSpPr>
          <p:nvPr userDrawn="1"/>
        </p:nvSpPr>
        <p:spPr bwMode="gray">
          <a:xfrm>
            <a:off x="-1733550" y="894788"/>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sp>
        <p:nvSpPr>
          <p:cNvPr id="6" name="Text Placeholder 8"/>
          <p:cNvSpPr>
            <a:spLocks noGrp="1"/>
          </p:cNvSpPr>
          <p:nvPr>
            <p:ph type="body" sz="quarter" idx="13"/>
          </p:nvPr>
        </p:nvSpPr>
        <p:spPr>
          <a:xfrm>
            <a:off x="539750" y="1793876"/>
            <a:ext cx="8064500" cy="4227413"/>
          </a:xfrm>
          <a:solidFill>
            <a:schemeClr val="accent3">
              <a:alpha val="80000"/>
            </a:schemeClr>
          </a:solidFill>
        </p:spPr>
        <p:txBody>
          <a:bodyPr lIns="180000" tIns="216000" rIns="180000" bIns="180000"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611163" y="3840835"/>
            <a:ext cx="1472480" cy="1082372"/>
            <a:chOff x="-1620688" y="2448768"/>
            <a:chExt cx="1472480" cy="1082372"/>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6" name="Group 27"/>
          <p:cNvGrpSpPr>
            <a:grpSpLocks/>
          </p:cNvGrpSpPr>
          <p:nvPr userDrawn="1"/>
        </p:nvGrpSpPr>
        <p:grpSpPr bwMode="auto">
          <a:xfrm>
            <a:off x="-871538" y="2627517"/>
            <a:ext cx="733425" cy="225425"/>
            <a:chOff x="-1044146" y="2739466"/>
            <a:chExt cx="922906" cy="2828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14" name="Footer Placeholder 13"/>
          <p:cNvSpPr>
            <a:spLocks noGrp="1"/>
          </p:cNvSpPr>
          <p:nvPr>
            <p:ph type="ftr" sz="quarter" idx="14"/>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5"/>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883814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B590871-E71E-4FDC-B7BA-21DF26142388}"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6" name="Text Placeholder 8"/>
          <p:cNvSpPr>
            <a:spLocks noGrp="1"/>
          </p:cNvSpPr>
          <p:nvPr>
            <p:ph type="body" sz="quarter" idx="13"/>
          </p:nvPr>
        </p:nvSpPr>
        <p:spPr>
          <a:xfrm>
            <a:off x="539750" y="1793876"/>
            <a:ext cx="3887788" cy="4227413"/>
          </a:xfrm>
          <a:solidFill>
            <a:schemeClr val="tx2">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6"/>
            <a:ext cx="3887788" cy="4227413"/>
          </a:xfrm>
          <a:solidFill>
            <a:schemeClr val="accent3">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AutoShape 4"/>
          <p:cNvSpPr>
            <a:spLocks/>
          </p:cNvSpPr>
          <p:nvPr userDrawn="1"/>
        </p:nvSpPr>
        <p:spPr bwMode="gray">
          <a:xfrm>
            <a:off x="-1733550" y="894788"/>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1" name="Group 10"/>
          <p:cNvGrpSpPr/>
          <p:nvPr userDrawn="1"/>
        </p:nvGrpSpPr>
        <p:grpSpPr>
          <a:xfrm>
            <a:off x="-1611163" y="3840835"/>
            <a:ext cx="1472480" cy="1082372"/>
            <a:chOff x="-1620688" y="2448768"/>
            <a:chExt cx="1472480" cy="1082372"/>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6" name="Group 27"/>
          <p:cNvGrpSpPr>
            <a:grpSpLocks/>
          </p:cNvGrpSpPr>
          <p:nvPr userDrawn="1"/>
        </p:nvGrpSpPr>
        <p:grpSpPr bwMode="auto">
          <a:xfrm>
            <a:off x="-871538" y="2627517"/>
            <a:ext cx="733425" cy="225425"/>
            <a:chOff x="-1044146" y="2739466"/>
            <a:chExt cx="922906" cy="2828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7" name="Footer Placeholder 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6"/>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73778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529822" y="1784151"/>
            <a:ext cx="8074428" cy="4257879"/>
          </a:xfrm>
        </p:spPr>
        <p:txBody>
          <a:bodyPr/>
          <a:lstStyle>
            <a:lvl1pPr marL="0" indent="0">
              <a:buNone/>
              <a:defRPr baseline="0"/>
            </a:lvl1pPr>
          </a:lstStyle>
          <a:p>
            <a:pPr lvl="0"/>
            <a:r>
              <a:rPr lang="en-GB" noProof="0" dirty="0"/>
              <a:t>Choose icon and insert Table, Chart, SmartArt Graphic, Clip Art or Media Clip on this layout</a:t>
            </a:r>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9" name="Date Placeholder 8"/>
          <p:cNvSpPr>
            <a:spLocks noGrp="1"/>
          </p:cNvSpPr>
          <p:nvPr>
            <p:ph type="dt" sz="half" idx="10"/>
          </p:nvPr>
        </p:nvSpPr>
        <p:spPr/>
        <p:txBody>
          <a:bodyPr/>
          <a:lstStyle/>
          <a:p>
            <a:fld id="{C1C5060C-5415-4E37-8179-173F3CFD4CF9}" type="datetime4">
              <a:rPr lang="en-US" smtClean="0"/>
              <a:pPr/>
              <a:t>May 25, 2018</a:t>
            </a:fld>
            <a:endParaRPr lang="en-GB"/>
          </a:p>
        </p:txBody>
      </p:sp>
      <p:sp>
        <p:nvSpPr>
          <p:cNvPr id="10" name="Footer Placeholder 9"/>
          <p:cNvSpPr>
            <a:spLocks noGrp="1"/>
          </p:cNvSpPr>
          <p:nvPr>
            <p:ph type="ftr" sz="quarter" idx="11"/>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10"/>
          <p:cNvSpPr>
            <a:spLocks noGrp="1"/>
          </p:cNvSpPr>
          <p:nvPr>
            <p:ph type="sldNum" sz="quarter" idx="12"/>
          </p:nvPr>
        </p:nvSpPr>
        <p:spPr/>
        <p:txBody>
          <a:bodyPr/>
          <a:lstStyle/>
          <a:p>
            <a:fld id="{1E4993A5-71AC-4FC9-BA31-3E15C92EC108}" type="slidenum">
              <a:rPr lang="en-GB" smtClean="0"/>
              <a:pPr/>
              <a:t>‹Nr.›</a:t>
            </a:fld>
            <a:endParaRPr lang="en-GB" dirty="0"/>
          </a:p>
        </p:txBody>
      </p:sp>
      <p:sp>
        <p:nvSpPr>
          <p:cNvPr id="12" name="AutoShape 4"/>
          <p:cNvSpPr>
            <a:spLocks/>
          </p:cNvSpPr>
          <p:nvPr/>
        </p:nvSpPr>
        <p:spPr bwMode="gray">
          <a:xfrm>
            <a:off x="-1733550" y="1801210"/>
            <a:ext cx="1595437" cy="429348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eaLnBrk="1" fontAlgn="auto" hangingPunct="1">
              <a:spcBef>
                <a:spcPts val="0"/>
              </a:spcBef>
              <a:spcAft>
                <a:spcPts val="0"/>
              </a:spcAft>
              <a:defRPr/>
            </a:pPr>
            <a:r>
              <a:rPr lang="en-GB" sz="900" dirty="0">
                <a:solidFill>
                  <a:srgbClr val="505050"/>
                </a:solidFill>
                <a:cs typeface="Arial" pitchFamily="34" charset="0"/>
              </a:rPr>
              <a:t>1. Right click on chart</a:t>
            </a:r>
          </a:p>
          <a:p>
            <a:pPr algn="r" eaLnBrk="1" fontAlgn="auto" hangingPunct="1">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endParaRPr lang="en-GB" sz="900" dirty="0">
              <a:solidFill>
                <a:srgbClr val="505050"/>
              </a:solidFill>
              <a:cs typeface="Arial" pitchFamily="34" charset="0"/>
            </a:endParaRPr>
          </a:p>
          <a:p>
            <a:pPr algn="r" eaLnBrk="1" fontAlgn="auto" hangingPunct="1">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eaLnBrk="1" fontAlgn="auto" hangingPunct="1">
              <a:spcBef>
                <a:spcPts val="0"/>
              </a:spcBef>
              <a:spcAft>
                <a:spcPts val="0"/>
              </a:spcAft>
              <a:defRPr/>
            </a:pPr>
            <a:r>
              <a:rPr lang="en-GB" sz="900" dirty="0">
                <a:solidFill>
                  <a:srgbClr val="505050"/>
                </a:solidFill>
                <a:cs typeface="Arial" pitchFamily="34" charset="0"/>
              </a:rPr>
              <a:t>from Templates</a:t>
            </a:r>
          </a:p>
        </p:txBody>
      </p:sp>
      <p:grpSp>
        <p:nvGrpSpPr>
          <p:cNvPr id="13" name="Group 12"/>
          <p:cNvGrpSpPr/>
          <p:nvPr/>
        </p:nvGrpSpPr>
        <p:grpSpPr>
          <a:xfrm>
            <a:off x="-1310530" y="2852936"/>
            <a:ext cx="1172417" cy="2542592"/>
            <a:chOff x="-1310530" y="2168860"/>
            <a:chExt cx="1172417" cy="2542592"/>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1285985" y="3356992"/>
              <a:ext cx="1130002" cy="36004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grpSp>
      <p:grpSp>
        <p:nvGrpSpPr>
          <p:cNvPr id="14" name="Group 13"/>
          <p:cNvGrpSpPr/>
          <p:nvPr/>
        </p:nvGrpSpPr>
        <p:grpSpPr>
          <a:xfrm>
            <a:off x="-1871663" y="6088573"/>
            <a:ext cx="1733550" cy="724803"/>
            <a:chOff x="-1871663" y="5985284"/>
            <a:chExt cx="1733550" cy="724802"/>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349" b="44187"/>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134062" y="6273316"/>
              <a:ext cx="917530" cy="28803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sp>
          <p:nvSpPr>
            <p:cNvPr id="17" name="Rounded Rectangle 16"/>
            <p:cNvSpPr/>
            <p:nvPr/>
          </p:nvSpPr>
          <p:spPr>
            <a:xfrm>
              <a:off x="-1824184" y="6165304"/>
              <a:ext cx="576064" cy="16347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grpSp>
      <p:sp>
        <p:nvSpPr>
          <p:cNvPr id="20" name="Text Placeholder 7"/>
          <p:cNvSpPr>
            <a:spLocks noGrp="1"/>
          </p:cNvSpPr>
          <p:nvPr>
            <p:ph type="body" sz="quarter" idx="14"/>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95839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543"/>
            <a:ext cx="9144000" cy="68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GB" sz="1800">
              <a:solidFill>
                <a:prstClr val="white"/>
              </a:solidFill>
            </a:endParaRPr>
          </a:p>
        </p:txBody>
      </p:sp>
      <p:sp>
        <p:nvSpPr>
          <p:cNvPr id="9" name="Text Placeholder 8"/>
          <p:cNvSpPr>
            <a:spLocks noGrp="1"/>
          </p:cNvSpPr>
          <p:nvPr>
            <p:ph type="body" sz="quarter" idx="13"/>
          </p:nvPr>
        </p:nvSpPr>
        <p:spPr>
          <a:xfrm>
            <a:off x="539750" y="1694612"/>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11" name="TextBox 10"/>
          <p:cNvSpPr txBox="1"/>
          <p:nvPr userDrawn="1"/>
        </p:nvSpPr>
        <p:spPr>
          <a:xfrm>
            <a:off x="1619672" y="6579009"/>
            <a:ext cx="4248000"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rPr>
              <a:t>European network for Health Technology Assessment | JA2 2016-2020 | www.eunethta.eu</a:t>
            </a:r>
          </a:p>
        </p:txBody>
      </p:sp>
      <p:sp>
        <p:nvSpPr>
          <p:cNvPr id="12" name="AutoShape 4"/>
          <p:cNvSpPr>
            <a:spLocks/>
          </p:cNvSpPr>
          <p:nvPr userDrawn="1"/>
        </p:nvSpPr>
        <p:spPr bwMode="gray">
          <a:xfrm>
            <a:off x="-1733550" y="3133226"/>
            <a:ext cx="1595437" cy="692497"/>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3" name="Group 12"/>
          <p:cNvGrpSpPr/>
          <p:nvPr userDrawn="1"/>
        </p:nvGrpSpPr>
        <p:grpSpPr>
          <a:xfrm>
            <a:off x="-1611163" y="3840835"/>
            <a:ext cx="1472480" cy="1082372"/>
            <a:chOff x="-1620688" y="2448768"/>
            <a:chExt cx="1472480" cy="1082372"/>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7" name="Date Placeholder 16"/>
          <p:cNvSpPr>
            <a:spLocks noGrp="1"/>
          </p:cNvSpPr>
          <p:nvPr>
            <p:ph type="dt" sz="half" idx="14"/>
          </p:nvPr>
        </p:nvSpPr>
        <p:spPr/>
        <p:txBody>
          <a:bodyPr/>
          <a:lstStyle/>
          <a:p>
            <a:fld id="{AC355491-8D93-4105-84C7-55CB073FA756}" type="datetime4">
              <a:rPr lang="en-US" smtClean="0"/>
              <a:pPr/>
              <a:t>May 25, 2018</a:t>
            </a:fld>
            <a:endParaRPr lang="en-GB"/>
          </a:p>
        </p:txBody>
      </p:sp>
      <p:sp>
        <p:nvSpPr>
          <p:cNvPr id="18" name="Footer Placeholder 1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9" name="Slide Number Placeholder 18"/>
          <p:cNvSpPr>
            <a:spLocks noGrp="1"/>
          </p:cNvSpPr>
          <p:nvPr>
            <p:ph type="sldNum" sz="quarter" idx="16"/>
          </p:nvPr>
        </p:nvSpPr>
        <p:spPr/>
        <p:txBody>
          <a:bodyPr/>
          <a:lstStyle/>
          <a:p>
            <a:fld id="{1E4993A5-71AC-4FC9-BA31-3E15C92EC108}" type="slidenum">
              <a:rPr lang="en-GB" smtClean="0"/>
              <a:pPr/>
              <a:t>‹Nr.›</a:t>
            </a:fld>
            <a:endParaRPr lang="en-GB" dirty="0"/>
          </a:p>
        </p:txBody>
      </p:sp>
      <p:sp>
        <p:nvSpPr>
          <p:cNvPr id="33"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3808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lvl1pPr marL="0" indent="0">
              <a:buFontTx/>
              <a:buNone/>
              <a:defRPr/>
            </a:lvl1pPr>
          </a:lstStyle>
          <a:p>
            <a:r>
              <a:rPr lang="en-US"/>
              <a:t>Click icon to add picture</a:t>
            </a:r>
          </a:p>
        </p:txBody>
      </p:sp>
      <p:sp>
        <p:nvSpPr>
          <p:cNvPr id="11" name="AutoShape 4"/>
          <p:cNvSpPr>
            <a:spLocks/>
          </p:cNvSpPr>
          <p:nvPr userDrawn="1"/>
        </p:nvSpPr>
        <p:spPr bwMode="gray">
          <a:xfrm>
            <a:off x="-1733550" y="894787"/>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a:p>
            <a:pPr algn="r" eaLnBrk="1" fontAlgn="auto" hangingPunct="1">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3" name="Date Placeholder 2"/>
          <p:cNvSpPr>
            <a:spLocks noGrp="1"/>
          </p:cNvSpPr>
          <p:nvPr>
            <p:ph type="dt" sz="half" idx="15"/>
          </p:nvPr>
        </p:nvSpPr>
        <p:spPr/>
        <p:txBody>
          <a:bodyPr/>
          <a:lstStyle/>
          <a:p>
            <a:fld id="{98004AC2-2FEC-46CA-9431-071A9DC1550E}" type="datetime4">
              <a:rPr lang="en-US" smtClean="0"/>
              <a:pPr/>
              <a:t>May 25, 2018</a:t>
            </a:fld>
            <a:endParaRPr lang="en-GB"/>
          </a:p>
        </p:txBody>
      </p:sp>
      <p:sp>
        <p:nvSpPr>
          <p:cNvPr id="7" name="Footer Placeholder 6"/>
          <p:cNvSpPr>
            <a:spLocks noGrp="1"/>
          </p:cNvSpPr>
          <p:nvPr>
            <p:ph type="ftr" sz="quarter" idx="16"/>
          </p:nvPr>
        </p:nvSpPr>
        <p:spPr>
          <a:xfrm>
            <a:off x="1619672" y="6578047"/>
            <a:ext cx="4248472" cy="122400"/>
          </a:xfrm>
        </p:spPr>
        <p:txBody>
          <a:bodyPr/>
          <a:lstStyle>
            <a:lvl1pPr>
              <a:defRPr>
                <a:solidFill>
                  <a:srgbClr val="505050"/>
                </a:solidFill>
              </a:defRPr>
            </a:lvl1pPr>
          </a:lstStyle>
          <a:p>
            <a:r>
              <a:rPr lang="en-US" dirty="0"/>
              <a:t>European network for Health Technology Assessment | JA2 2016-2020 | www.eunethta.eu</a:t>
            </a:r>
            <a:endParaRPr lang="en-GB" dirty="0"/>
          </a:p>
        </p:txBody>
      </p:sp>
      <p:sp>
        <p:nvSpPr>
          <p:cNvPr id="16" name="Slide Number Placeholder 15"/>
          <p:cNvSpPr>
            <a:spLocks noGrp="1"/>
          </p:cNvSpPr>
          <p:nvPr>
            <p:ph type="sldNum" sz="quarter" idx="17"/>
          </p:nvPr>
        </p:nvSpPr>
        <p:spPr/>
        <p:txBody>
          <a:bodyPr/>
          <a:lstStyle/>
          <a:p>
            <a:fld id="{1E4993A5-71AC-4FC9-BA31-3E15C92EC108}" type="slidenum">
              <a:rPr lang="en-GB" smtClean="0"/>
              <a:pPr/>
              <a:t>‹Nr.›</a:t>
            </a:fld>
            <a:endParaRPr lang="en-GB" dirty="0"/>
          </a:p>
        </p:txBody>
      </p:sp>
      <p:sp>
        <p:nvSpPr>
          <p:cNvPr id="20"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77168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4154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rPr>
              <a:t>European network for Health Technology Assessment | JA2 2016-2020 | www.eunethta.eu</a:t>
            </a:r>
          </a:p>
        </p:txBody>
      </p:sp>
      <p:sp>
        <p:nvSpPr>
          <p:cNvPr id="12" name="Date Placeholder 11"/>
          <p:cNvSpPr>
            <a:spLocks noGrp="1"/>
          </p:cNvSpPr>
          <p:nvPr>
            <p:ph type="dt" sz="half" idx="13"/>
          </p:nvPr>
        </p:nvSpPr>
        <p:spPr>
          <a:xfrm>
            <a:off x="5904148" y="7015012"/>
            <a:ext cx="2088914" cy="122400"/>
          </a:xfrm>
        </p:spPr>
        <p:txBody>
          <a:bodyPr/>
          <a:lstStyle>
            <a:lvl1pPr>
              <a:defRPr>
                <a:solidFill>
                  <a:schemeClr val="bg2"/>
                </a:solidFill>
              </a:defRPr>
            </a:lvl1pPr>
          </a:lstStyle>
          <a:p>
            <a:fld id="{7FA44566-FBC6-481C-A98C-C10100748461}" type="datetime4">
              <a:rPr lang="en-US" smtClean="0">
                <a:solidFill>
                  <a:srgbClr val="C0C0C0"/>
                </a:solidFill>
              </a:rPr>
              <a:pPr/>
              <a:t>May 25, 2018</a:t>
            </a:fld>
            <a:endParaRPr lang="en-GB">
              <a:solidFill>
                <a:srgbClr val="C0C0C0"/>
              </a:solidFill>
            </a:endParaRPr>
          </a:p>
        </p:txBody>
      </p:sp>
      <p:sp>
        <p:nvSpPr>
          <p:cNvPr id="13" name="Slide Number Placeholder 12"/>
          <p:cNvSpPr>
            <a:spLocks noGrp="1"/>
          </p:cNvSpPr>
          <p:nvPr>
            <p:ph type="sldNum" sz="quarter" idx="14"/>
          </p:nvPr>
        </p:nvSpPr>
        <p:spPr>
          <a:xfrm>
            <a:off x="7993070" y="7015012"/>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4" name="Footer Placeholder 13"/>
          <p:cNvSpPr>
            <a:spLocks noGrp="1"/>
          </p:cNvSpPr>
          <p:nvPr>
            <p:ph type="ftr" sz="quarter" idx="15"/>
          </p:nvPr>
        </p:nvSpPr>
        <p:spPr>
          <a:xfrm>
            <a:off x="1619672" y="7029400"/>
            <a:ext cx="4248472" cy="122400"/>
          </a:xfrm>
        </p:spPr>
        <p:txBody>
          <a:bodyPr/>
          <a:lstStyle/>
          <a:p>
            <a:r>
              <a:rPr lang="en-US" dirty="0">
                <a:solidFill>
                  <a:srgbClr val="C0C0C0"/>
                </a:solidFill>
              </a:rPr>
              <a:t>European network for Health Technology Assessment | JA2 2012-2015 | www.eunethta.eu</a:t>
            </a:r>
            <a:endParaRPr lang="en-GB" dirty="0">
              <a:solidFill>
                <a:srgbClr val="C0C0C0"/>
              </a:solidFill>
            </a:endParaRPr>
          </a:p>
        </p:txBody>
      </p:sp>
      <p:sp>
        <p:nvSpPr>
          <p:cNvPr id="17"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75912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9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endParaRPr lang="en-GB" sz="900">
              <a:solidFill>
                <a:srgbClr val="505050"/>
              </a:solidFill>
              <a:cs typeface="Arial" pitchFamily="34" charset="0"/>
            </a:endParaRPr>
          </a:p>
          <a:p>
            <a:pPr algn="r" eaLnBrk="1" fontAlgn="auto" hangingPunct="1">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rPr>
              <a:t>European network for Health Technology Assessment | JA2 2016-2020 | www.eunethta.eu</a:t>
            </a:r>
          </a:p>
        </p:txBody>
      </p:sp>
      <p:sp>
        <p:nvSpPr>
          <p:cNvPr id="4" name="Text Placeholder 3"/>
          <p:cNvSpPr>
            <a:spLocks noGrp="1"/>
          </p:cNvSpPr>
          <p:nvPr>
            <p:ph type="body" sz="quarter" idx="13"/>
          </p:nvPr>
        </p:nvSpPr>
        <p:spPr>
          <a:xfrm>
            <a:off x="539758" y="4273422"/>
            <a:ext cx="4176713" cy="1820863"/>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8" name="Date Placeholder 7"/>
          <p:cNvSpPr>
            <a:spLocks noGrp="1"/>
          </p:cNvSpPr>
          <p:nvPr>
            <p:ph type="dt" sz="half" idx="14"/>
          </p:nvPr>
        </p:nvSpPr>
        <p:spPr>
          <a:xfrm>
            <a:off x="5904148" y="7051016"/>
            <a:ext cx="2088914" cy="122400"/>
          </a:xfrm>
        </p:spPr>
        <p:txBody>
          <a:bodyPr/>
          <a:lstStyle>
            <a:lvl1pPr>
              <a:defRPr>
                <a:solidFill>
                  <a:schemeClr val="bg2"/>
                </a:solidFill>
              </a:defRPr>
            </a:lvl1pPr>
          </a:lstStyle>
          <a:p>
            <a:fld id="{C8A0E599-67A5-4096-805A-7D251BA6FC82}" type="datetime4">
              <a:rPr lang="en-US" smtClean="0">
                <a:solidFill>
                  <a:srgbClr val="C0C0C0"/>
                </a:solidFill>
              </a:rPr>
              <a:pPr/>
              <a:t>May 25, 2018</a:t>
            </a:fld>
            <a:endParaRPr lang="en-GB">
              <a:solidFill>
                <a:srgbClr val="C0C0C0"/>
              </a:solidFill>
            </a:endParaRPr>
          </a:p>
        </p:txBody>
      </p:sp>
      <p:sp>
        <p:nvSpPr>
          <p:cNvPr id="12" name="Slide Number Placeholder 11"/>
          <p:cNvSpPr>
            <a:spLocks noGrp="1"/>
          </p:cNvSpPr>
          <p:nvPr>
            <p:ph type="sldNum" sz="quarter" idx="15"/>
          </p:nvPr>
        </p:nvSpPr>
        <p:spPr>
          <a:xfrm>
            <a:off x="7993070" y="7051016"/>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Footer Placeholder 12"/>
          <p:cNvSpPr>
            <a:spLocks noGrp="1"/>
          </p:cNvSpPr>
          <p:nvPr>
            <p:ph type="ftr" sz="quarter" idx="16"/>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5"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160091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C38E3-E2B4-438B-9F98-7E41FEE61E60}" type="datetime4">
              <a:rPr lang="en-US" smtClean="0"/>
              <a:pPr/>
              <a:t>May 25, 2018</a:t>
            </a:fld>
            <a:endParaRPr lang="en-GB"/>
          </a:p>
        </p:txBody>
      </p:sp>
      <p:sp>
        <p:nvSpPr>
          <p:cNvPr id="4" name="Slide Number Placeholder 3"/>
          <p:cNvSpPr>
            <a:spLocks noGrp="1"/>
          </p:cNvSpPr>
          <p:nvPr>
            <p:ph type="sldNum" sz="quarter" idx="12"/>
          </p:nvPr>
        </p:nvSpPr>
        <p:spPr/>
        <p:txBody>
          <a:bodyPr/>
          <a:lstStyle/>
          <a:p>
            <a:fld id="{1E4993A5-71AC-4FC9-BA31-3E15C92EC108}" type="slidenum">
              <a:rPr lang="en-GB" smtClean="0"/>
              <a:pPr/>
              <a:t>‹Nr.›</a:t>
            </a:fld>
            <a:endParaRPr lang="en-GB"/>
          </a:p>
        </p:txBody>
      </p:sp>
      <p:sp>
        <p:nvSpPr>
          <p:cNvPr id="5" name="Footer Placehold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3620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0" y="1757369"/>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76FDC3F-EC51-49FF-8DF6-3D08CB582BFC}"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7" name="AutoShape 4"/>
          <p:cNvSpPr>
            <a:spLocks/>
          </p:cNvSpPr>
          <p:nvPr userDrawn="1"/>
        </p:nvSpPr>
        <p:spPr bwMode="gray">
          <a:xfrm>
            <a:off x="-1733550" y="175737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Title</a:t>
            </a:r>
            <a:endParaRPr lang="en-GB" sz="900" dirty="0">
              <a:solidFill>
                <a:srgbClr val="505050"/>
              </a:solidFill>
              <a:ea typeface="+mn-ea"/>
              <a:cs typeface="Arial" pitchFamily="34" charset="0"/>
            </a:endParaRPr>
          </a:p>
        </p:txBody>
      </p:sp>
      <p:sp>
        <p:nvSpPr>
          <p:cNvPr id="9" name="Text Placeholder 8"/>
          <p:cNvSpPr>
            <a:spLocks noGrp="1"/>
          </p:cNvSpPr>
          <p:nvPr>
            <p:ph type="body" sz="quarter" idx="12"/>
          </p:nvPr>
        </p:nvSpPr>
        <p:spPr>
          <a:xfrm>
            <a:off x="539750" y="3726003"/>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ea typeface="+mn-ea"/>
              </a:rPr>
              <a:t>European network for Health Technology Assessment | JA2 2016-2020 | www.eunethta.eu</a:t>
            </a:r>
          </a:p>
        </p:txBody>
      </p:sp>
      <p:sp>
        <p:nvSpPr>
          <p:cNvPr id="12" name="Footer Placeholder 11"/>
          <p:cNvSpPr>
            <a:spLocks noGrp="1"/>
          </p:cNvSpPr>
          <p:nvPr>
            <p:ph type="ftr" sz="quarter" idx="13"/>
          </p:nvPr>
        </p:nvSpPr>
        <p:spPr>
          <a:xfrm>
            <a:off x="1619672" y="7159028"/>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4" name="Text Placeholder 7"/>
          <p:cNvSpPr>
            <a:spLocks noGrp="1"/>
          </p:cNvSpPr>
          <p:nvPr>
            <p:ph type="body" sz="quarter" idx="14"/>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019683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a:t>
            </a:r>
            <a:br>
              <a:rPr lang="en-GB" sz="900">
                <a:solidFill>
                  <a:srgbClr val="505050"/>
                </a:solidFill>
                <a:ea typeface="+mn-ea"/>
                <a:cs typeface="Arial" pitchFamily="34" charset="0"/>
              </a:rPr>
            </a:br>
            <a:r>
              <a:rPr lang="en-GB" sz="900">
                <a:solidFill>
                  <a:srgbClr val="505050"/>
                </a:solidFill>
                <a:ea typeface="+mn-ea"/>
                <a:cs typeface="Arial" pitchFamily="34" charset="0"/>
              </a:rPr>
              <a:t> 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dirty="0"/>
              <a:t>Click to edit Master text styles</a:t>
            </a:r>
          </a:p>
        </p:txBody>
      </p:sp>
      <p:sp>
        <p:nvSpPr>
          <p:cNvPr id="9" name="Footer Placeholder 25"/>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0" name="Slide Number Placeholder 26"/>
          <p:cNvSpPr>
            <a:spLocks noGrp="1"/>
          </p:cNvSpPr>
          <p:nvPr>
            <p:ph type="sldNum" sz="quarter" idx="19"/>
          </p:nvPr>
        </p:nvSpPr>
        <p:spPr>
          <a:xfrm>
            <a:off x="7993071" y="6943730"/>
            <a:ext cx="611187" cy="122239"/>
          </a:xfrm>
        </p:spPr>
        <p:txBody>
          <a:bodyPr/>
          <a:lstStyle>
            <a:lvl1pPr>
              <a:defRPr smtClean="0">
                <a:solidFill>
                  <a:schemeClr val="bg2"/>
                </a:solidFill>
              </a:defRPr>
            </a:lvl1pPr>
          </a:lstStyle>
          <a:p>
            <a:pPr>
              <a:defRPr/>
            </a:pPr>
            <a:fld id="{8DF6A3A8-FA8D-4A9C-857D-B4FC0E7EC514}"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1843095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 </a:t>
            </a:r>
            <a:br>
              <a:rPr lang="en-GB" sz="900">
                <a:solidFill>
                  <a:srgbClr val="505050"/>
                </a:solidFill>
                <a:ea typeface="+mn-ea"/>
                <a:cs typeface="Arial" pitchFamily="34" charset="0"/>
              </a:rPr>
            </a:br>
            <a:r>
              <a:rPr lang="en-GB" sz="900">
                <a:solidFill>
                  <a:srgbClr val="505050"/>
                </a:solidFill>
                <a:ea typeface="+mn-ea"/>
                <a:cs typeface="Arial" pitchFamily="34" charset="0"/>
              </a:rPr>
              <a:t>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Footer Placeholder 5"/>
          <p:cNvSpPr>
            <a:spLocks noGrp="1"/>
          </p:cNvSpPr>
          <p:nvPr>
            <p:ph type="ftr" sz="quarter" idx="19"/>
          </p:nvPr>
        </p:nvSpPr>
        <p:spPr/>
        <p:txBody>
          <a:bodyPr/>
          <a:lstStyle>
            <a:lvl1pPr>
              <a:defRPr smtClean="0">
                <a:solidFill>
                  <a:schemeClr val="bg2"/>
                </a:solidFill>
              </a:defRPr>
            </a:lvl1pPr>
          </a:lstStyle>
          <a:p>
            <a:pPr>
              <a:defRPr/>
            </a:pPr>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6"/>
          <p:cNvSpPr>
            <a:spLocks noGrp="1"/>
          </p:cNvSpPr>
          <p:nvPr>
            <p:ph type="sldNum" sz="quarter" idx="20"/>
          </p:nvPr>
        </p:nvSpPr>
        <p:spPr>
          <a:xfrm>
            <a:off x="7993071" y="6943730"/>
            <a:ext cx="611187" cy="122239"/>
          </a:xfrm>
        </p:spPr>
        <p:txBody>
          <a:bodyPr/>
          <a:lstStyle>
            <a:lvl1pPr>
              <a:defRPr smtClean="0">
                <a:solidFill>
                  <a:schemeClr val="bg2"/>
                </a:solidFill>
              </a:defRPr>
            </a:lvl1pPr>
          </a:lstStyle>
          <a:p>
            <a:pPr>
              <a:defRPr/>
            </a:pPr>
            <a:fld id="{782FF9BC-FBDE-422B-92B3-59C68B8727A4}"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3965839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D:\Desktop\4401 SST PPT Levering til SkabelonDesign\Work\EU_Kommissionen_logo_neg.emf"/>
          <p:cNvPicPr>
            <a:picLocks noChangeAspect="1" noChangeArrowheads="1"/>
          </p:cNvPicPr>
          <p:nvPr userDrawn="1"/>
        </p:nvPicPr>
        <p:blipFill>
          <a:blip r:embed="rId3" cstate="print"/>
          <a:srcRect/>
          <a:stretch>
            <a:fillRect/>
          </a:stretch>
        </p:blipFill>
        <p:spPr bwMode="auto">
          <a:xfrm>
            <a:off x="7343782" y="6351589"/>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title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maximum three lines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of text</a:t>
            </a:r>
          </a:p>
        </p:txBody>
      </p:sp>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18"/>
          <p:cNvSpPr>
            <a:spLocks noGrp="1"/>
          </p:cNvSpPr>
          <p:nvPr>
            <p:ph type="sldNum" sz="quarter" idx="19"/>
          </p:nvPr>
        </p:nvSpPr>
        <p:spPr>
          <a:xfrm>
            <a:off x="8604250" y="7123116"/>
            <a:ext cx="539750" cy="122237"/>
          </a:xfrm>
        </p:spPr>
        <p:txBody>
          <a:bodyPr/>
          <a:lstStyle>
            <a:lvl1pPr>
              <a:defRPr smtClean="0">
                <a:solidFill>
                  <a:schemeClr val="bg2"/>
                </a:solidFill>
              </a:defRPr>
            </a:lvl1pPr>
          </a:lstStyle>
          <a:p>
            <a:pPr>
              <a:defRPr/>
            </a:pPr>
            <a:fld id="{2A414CC2-0F49-4010-BD47-207DBF8BDF1A}" type="slidenum">
              <a:rPr lang="en-GB">
                <a:solidFill>
                  <a:srgbClr val="C0C0C0"/>
                </a:solidFill>
              </a:rPr>
              <a:pPr>
                <a:defRPr/>
              </a:pPr>
              <a:t>‹Nr.›</a:t>
            </a:fld>
            <a:endParaRPr lang="en-GB" dirty="0">
              <a:solidFill>
                <a:srgbClr val="C0C0C0"/>
              </a:solidFill>
            </a:endParaRPr>
          </a:p>
        </p:txBody>
      </p:sp>
    </p:spTree>
    <p:extLst>
      <p:ext uri="{BB962C8B-B14F-4D97-AF65-F5344CB8AC3E}">
        <p14:creationId xmlns:p14="http://schemas.microsoft.com/office/powerpoint/2010/main" val="1185278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Slide Number Placeholder 5"/>
          <p:cNvSpPr>
            <a:spLocks noGrp="1"/>
          </p:cNvSpPr>
          <p:nvPr>
            <p:ph type="sldNum" sz="quarter" idx="16"/>
          </p:nvPr>
        </p:nvSpPr>
        <p:spPr/>
        <p:txBody>
          <a:bodyPr/>
          <a:lstStyle>
            <a:lvl1pPr>
              <a:defRPr/>
            </a:lvl1pPr>
          </a:lstStyle>
          <a:p>
            <a:pPr>
              <a:defRPr/>
            </a:pPr>
            <a:fld id="{60C081E1-9D3E-4AD8-B22F-5F690D45EB75}" type="slidenum">
              <a:rPr lang="en-GB"/>
              <a:pPr>
                <a:defRPr/>
              </a:pPr>
              <a:t>‹Nr.›</a:t>
            </a:fld>
            <a:endParaRPr lang="en-GB" dirty="0"/>
          </a:p>
        </p:txBody>
      </p:sp>
      <p:sp>
        <p:nvSpPr>
          <p:cNvPr id="6"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2682141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6"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7" name="Group 27"/>
          <p:cNvGrpSpPr>
            <a:grpSpLocks/>
          </p:cNvGrpSpPr>
          <p:nvPr userDrawn="1"/>
        </p:nvGrpSpPr>
        <p:grpSpPr bwMode="auto">
          <a:xfrm>
            <a:off x="-871538" y="2627318"/>
            <a:ext cx="733425" cy="225425"/>
            <a:chOff x="-1044146" y="2739466"/>
            <a:chExt cx="922906" cy="282831"/>
          </a:xfrm>
        </p:grpSpPr>
        <p:pic>
          <p:nvPicPr>
            <p:cNvPr id="8"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3450"/>
              <a:ext cx="922906" cy="278850"/>
              <a:chOff x="-1055483" y="2740022"/>
              <a:chExt cx="934243" cy="282275"/>
            </a:xfrm>
          </p:grpSpPr>
          <p:pic>
            <p:nvPicPr>
              <p:cNvPr id="11"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Footer Placeholder 2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27"/>
          <p:cNvSpPr>
            <a:spLocks noGrp="1"/>
          </p:cNvSpPr>
          <p:nvPr>
            <p:ph type="sldNum" sz="quarter" idx="20"/>
          </p:nvPr>
        </p:nvSpPr>
        <p:spPr/>
        <p:txBody>
          <a:bodyPr/>
          <a:lstStyle>
            <a:lvl1pPr>
              <a:defRPr/>
            </a:lvl1pPr>
          </a:lstStyle>
          <a:p>
            <a:pPr>
              <a:defRPr/>
            </a:pPr>
            <a:fld id="{DECCAE4F-D48C-468D-B6E6-5C917C48645D}" type="slidenum">
              <a:rPr lang="en-GB"/>
              <a:pPr>
                <a:defRPr/>
              </a:pPr>
              <a:t>‹Nr.›</a:t>
            </a:fld>
            <a:endParaRPr lang="en-GB" dirty="0"/>
          </a:p>
        </p:txBody>
      </p:sp>
    </p:spTree>
    <p:extLst>
      <p:ext uri="{BB962C8B-B14F-4D97-AF65-F5344CB8AC3E}">
        <p14:creationId xmlns:p14="http://schemas.microsoft.com/office/powerpoint/2010/main" val="23617717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175737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Title</a:t>
            </a:r>
            <a:endParaRPr lang="en-GB" sz="900" dirty="0">
              <a:solidFill>
                <a:srgbClr val="505050"/>
              </a:solidFill>
              <a:ea typeface="+mn-ea"/>
              <a:cs typeface="Arial" pitchFamily="34" charset="0"/>
            </a:endParaRPr>
          </a:p>
        </p:txBody>
      </p:sp>
      <p:sp>
        <p:nvSpPr>
          <p:cNvPr id="2" name="Title 1"/>
          <p:cNvSpPr>
            <a:spLocks noGrp="1"/>
          </p:cNvSpPr>
          <p:nvPr>
            <p:ph type="title"/>
          </p:nvPr>
        </p:nvSpPr>
        <p:spPr>
          <a:xfrm>
            <a:off x="539550" y="1757369"/>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9" name="Text Placeholder 8"/>
          <p:cNvSpPr>
            <a:spLocks noGrp="1"/>
          </p:cNvSpPr>
          <p:nvPr>
            <p:ph type="body" sz="quarter" idx="12"/>
          </p:nvPr>
        </p:nvSpPr>
        <p:spPr>
          <a:xfrm>
            <a:off x="539750" y="3726003"/>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4" name="Text Placeholder 7"/>
          <p:cNvSpPr>
            <a:spLocks noGrp="1"/>
          </p:cNvSpPr>
          <p:nvPr>
            <p:ph type="body" sz="quarter" idx="14"/>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3"/>
          <p:cNvSpPr>
            <a:spLocks noGrp="1"/>
          </p:cNvSpPr>
          <p:nvPr>
            <p:ph type="sldNum" sz="quarter" idx="16"/>
          </p:nvPr>
        </p:nvSpPr>
        <p:spPr/>
        <p:txBody>
          <a:bodyPr/>
          <a:lstStyle>
            <a:lvl1pPr>
              <a:defRPr/>
            </a:lvl1pPr>
          </a:lstStyle>
          <a:p>
            <a:pPr>
              <a:defRPr/>
            </a:pPr>
            <a:fld id="{0763BE2C-22F8-4581-B646-75DB1B6929AF}" type="slidenum">
              <a:rPr lang="en-GB"/>
              <a:pPr>
                <a:defRPr/>
              </a:pPr>
              <a:t>‹Nr.›</a:t>
            </a:fld>
            <a:endParaRPr lang="en-GB" dirty="0"/>
          </a:p>
        </p:txBody>
      </p:sp>
      <p:sp>
        <p:nvSpPr>
          <p:cNvPr id="11" name="Footer Placeholder 11"/>
          <p:cNvSpPr>
            <a:spLocks noGrp="1"/>
          </p:cNvSpPr>
          <p:nvPr>
            <p:ph type="ftr" sz="quarter" idx="17"/>
          </p:nvPr>
        </p:nvSpPr>
        <p:spPr>
          <a:xfrm>
            <a:off x="1619250" y="7159630"/>
            <a:ext cx="4248150" cy="122239"/>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157824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6"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7" name="Group 27"/>
          <p:cNvGrpSpPr>
            <a:grpSpLocks/>
          </p:cNvGrpSpPr>
          <p:nvPr userDrawn="1"/>
        </p:nvGrpSpPr>
        <p:grpSpPr bwMode="auto">
          <a:xfrm>
            <a:off x="-871538" y="2627318"/>
            <a:ext cx="733425" cy="225425"/>
            <a:chOff x="-1044146" y="2739466"/>
            <a:chExt cx="922906" cy="282831"/>
          </a:xfrm>
        </p:grpSpPr>
        <p:pic>
          <p:nvPicPr>
            <p:cNvPr id="8"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3450"/>
              <a:ext cx="922906" cy="278850"/>
              <a:chOff x="-1055483" y="2740022"/>
              <a:chExt cx="934243" cy="282275"/>
            </a:xfrm>
          </p:grpSpPr>
          <p:pic>
            <p:nvPicPr>
              <p:cNvPr id="11"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3"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11"/>
          <p:cNvSpPr>
            <a:spLocks noGrp="1"/>
          </p:cNvSpPr>
          <p:nvPr>
            <p:ph type="sldNum" sz="quarter" idx="20"/>
          </p:nvPr>
        </p:nvSpPr>
        <p:spPr/>
        <p:txBody>
          <a:bodyPr/>
          <a:lstStyle>
            <a:lvl1pPr>
              <a:defRPr/>
            </a:lvl1pPr>
          </a:lstStyle>
          <a:p>
            <a:pPr>
              <a:defRPr/>
            </a:pPr>
            <a:fld id="{285F6D35-95C7-4456-B457-0E60813D19B7}" type="slidenum">
              <a:rPr lang="en-GB"/>
              <a:pPr>
                <a:defRPr/>
              </a:pPr>
              <a:t>‹Nr.›</a:t>
            </a:fld>
            <a:endParaRPr lang="en-GB" dirty="0"/>
          </a:p>
        </p:txBody>
      </p:sp>
    </p:spTree>
    <p:extLst>
      <p:ext uri="{BB962C8B-B14F-4D97-AF65-F5344CB8AC3E}">
        <p14:creationId xmlns:p14="http://schemas.microsoft.com/office/powerpoint/2010/main" val="2047068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7" name="Text Box 28"/>
          <p:cNvSpPr txBox="1">
            <a:spLocks noChangeArrowheads="1"/>
          </p:cNvSpPr>
          <p:nvPr userDrawn="1"/>
        </p:nvSpPr>
        <p:spPr bwMode="auto">
          <a:xfrm>
            <a:off x="-1733550" y="1770067"/>
            <a:ext cx="1595437" cy="2285241"/>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ea typeface="+mn-ea"/>
              </a:rPr>
              <a:t>Insert picture by clicking </a:t>
            </a:r>
            <a:br>
              <a:rPr lang="en-GB" sz="900" noProof="1">
                <a:solidFill>
                  <a:srgbClr val="505050"/>
                </a:solidFill>
                <a:ea typeface="+mn-ea"/>
              </a:rPr>
            </a:br>
            <a:r>
              <a:rPr lang="en-GB" sz="900" noProof="1">
                <a:solidFill>
                  <a:srgbClr val="505050"/>
                </a:solidFill>
                <a:ea typeface="+mn-ea"/>
              </a:rPr>
              <a:t>the picture icon </a:t>
            </a:r>
            <a:br>
              <a:rPr lang="en-GB" sz="900" noProof="1">
                <a:solidFill>
                  <a:srgbClr val="505050"/>
                </a:solidFill>
                <a:ea typeface="+mn-ea"/>
              </a:rPr>
            </a:br>
            <a:r>
              <a:rPr lang="en-GB" sz="900" noProof="1">
                <a:solidFill>
                  <a:srgbClr val="505050"/>
                </a:solidFill>
                <a:ea typeface="+mn-ea"/>
              </a:rPr>
              <a:t>Pan and Zoom picture while picture is active, </a:t>
            </a:r>
            <a:br>
              <a:rPr lang="en-GB" sz="900" noProof="1">
                <a:solidFill>
                  <a:srgbClr val="505050"/>
                </a:solidFill>
                <a:ea typeface="+mn-ea"/>
              </a:rPr>
            </a:br>
            <a:r>
              <a:rPr lang="en-GB" sz="900" noProof="1">
                <a:solidFill>
                  <a:srgbClr val="505050"/>
                </a:solidFill>
                <a:ea typeface="+mn-ea"/>
              </a:rPr>
              <a:t>using ‘Crop’ in </a:t>
            </a:r>
            <a:br>
              <a:rPr lang="en-GB" sz="900" noProof="1">
                <a:solidFill>
                  <a:srgbClr val="505050"/>
                </a:solidFill>
                <a:ea typeface="+mn-ea"/>
              </a:rPr>
            </a:br>
            <a:r>
              <a:rPr lang="en-GB" sz="900" noProof="1">
                <a:solidFill>
                  <a:srgbClr val="505050"/>
                </a:solidFill>
                <a:ea typeface="+mn-ea"/>
              </a:rPr>
              <a:t>Picture Tools</a:t>
            </a:r>
            <a:br>
              <a:rPr lang="en-GB" sz="900" noProof="1">
                <a:solidFill>
                  <a:srgbClr val="505050"/>
                </a:solidFill>
                <a:ea typeface="+mn-ea"/>
              </a:rPr>
            </a:br>
            <a:r>
              <a:rPr lang="en-GB" sz="900" noProof="1">
                <a:solidFill>
                  <a:srgbClr val="505050"/>
                </a:solidFill>
                <a:ea typeface="+mn-ea"/>
              </a:rPr>
              <a:t>from the Top menu</a:t>
            </a:r>
          </a:p>
        </p:txBody>
      </p:sp>
      <p:grpSp>
        <p:nvGrpSpPr>
          <p:cNvPr id="8" name="Group 27"/>
          <p:cNvGrpSpPr>
            <a:grpSpLocks/>
          </p:cNvGrpSpPr>
          <p:nvPr userDrawn="1"/>
        </p:nvGrpSpPr>
        <p:grpSpPr bwMode="auto">
          <a:xfrm>
            <a:off x="-871538" y="2627318"/>
            <a:ext cx="733425" cy="225425"/>
            <a:chOff x="-1044146" y="2739466"/>
            <a:chExt cx="922906" cy="282831"/>
          </a:xfrm>
        </p:grpSpPr>
        <p:pic>
          <p:nvPicPr>
            <p:cNvPr id="10"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3450"/>
              <a:ext cx="922906" cy="278850"/>
              <a:chOff x="-1055483" y="2740022"/>
              <a:chExt cx="934243" cy="282275"/>
            </a:xfrm>
          </p:grpSpPr>
          <p:pic>
            <p:nvPicPr>
              <p:cNvPr id="12"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Picture Placeholder 4"/>
          <p:cNvSpPr>
            <a:spLocks noGrp="1"/>
          </p:cNvSpPr>
          <p:nvPr>
            <p:ph type="pic" sz="quarter" idx="14"/>
          </p:nvPr>
        </p:nvSpPr>
        <p:spPr>
          <a:xfrm>
            <a:off x="4716470" y="1793879"/>
            <a:ext cx="3887787" cy="4248151"/>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6B2EC8CB-A3FB-49C0-8B9D-DCC7B6D4F30D}"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17" name="Slide Number Placeholder 5"/>
          <p:cNvSpPr>
            <a:spLocks noGrp="1"/>
          </p:cNvSpPr>
          <p:nvPr>
            <p:ph type="sldNum" sz="quarter" idx="18"/>
          </p:nvPr>
        </p:nvSpPr>
        <p:spPr/>
        <p:txBody>
          <a:bodyPr/>
          <a:lstStyle>
            <a:lvl1pPr>
              <a:defRPr/>
            </a:lvl1pPr>
          </a:lstStyle>
          <a:p>
            <a:pPr>
              <a:defRPr/>
            </a:pPr>
            <a:fld id="{F47362B9-E233-46C5-AB30-6A7C70BFAC8F}" type="slidenum">
              <a:rPr lang="en-GB"/>
              <a:pPr>
                <a:defRPr/>
              </a:pPr>
              <a:t>‹Nr.›</a:t>
            </a:fld>
            <a:endParaRPr lang="en-GB"/>
          </a:p>
        </p:txBody>
      </p:sp>
      <p:sp>
        <p:nvSpPr>
          <p:cNvPr id="18"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2517885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7" name="Text Box 28"/>
          <p:cNvSpPr txBox="1">
            <a:spLocks noChangeArrowheads="1"/>
          </p:cNvSpPr>
          <p:nvPr userDrawn="1"/>
        </p:nvSpPr>
        <p:spPr bwMode="auto">
          <a:xfrm>
            <a:off x="-1733550" y="1770067"/>
            <a:ext cx="1595437" cy="2285241"/>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latin typeface="Arial"/>
                <a:ea typeface="+mn-ea"/>
              </a:rPr>
              <a:t>Insert picture by clicking </a:t>
            </a:r>
            <a:br>
              <a:rPr lang="en-GB" sz="900" noProof="1">
                <a:solidFill>
                  <a:srgbClr val="505050"/>
                </a:solidFill>
                <a:latin typeface="Arial"/>
                <a:ea typeface="+mn-ea"/>
              </a:rPr>
            </a:br>
            <a:r>
              <a:rPr lang="en-GB" sz="900" noProof="1">
                <a:solidFill>
                  <a:srgbClr val="505050"/>
                </a:solidFill>
                <a:latin typeface="Arial"/>
                <a:ea typeface="+mn-ea"/>
              </a:rPr>
              <a:t>the picture icon </a:t>
            </a:r>
            <a:br>
              <a:rPr lang="en-GB" sz="900" noProof="1">
                <a:solidFill>
                  <a:srgbClr val="505050"/>
                </a:solidFill>
                <a:latin typeface="Arial"/>
                <a:ea typeface="+mn-ea"/>
              </a:rPr>
            </a:br>
            <a:r>
              <a:rPr lang="en-GB" sz="900" noProof="1">
                <a:solidFill>
                  <a:srgbClr val="505050"/>
                </a:solidFill>
                <a:latin typeface="Arial"/>
                <a:ea typeface="+mn-ea"/>
              </a:rPr>
              <a:t>Pan and Zoom picture while picture is active, </a:t>
            </a:r>
            <a:br>
              <a:rPr lang="en-GB" sz="900" noProof="1">
                <a:solidFill>
                  <a:srgbClr val="505050"/>
                </a:solidFill>
                <a:latin typeface="Arial"/>
                <a:ea typeface="+mn-ea"/>
              </a:rPr>
            </a:br>
            <a:r>
              <a:rPr lang="en-GB" sz="900" noProof="1">
                <a:solidFill>
                  <a:srgbClr val="505050"/>
                </a:solidFill>
                <a:latin typeface="Arial"/>
                <a:ea typeface="+mn-ea"/>
              </a:rPr>
              <a:t>using ‘Crop’ in </a:t>
            </a:r>
            <a:br>
              <a:rPr lang="en-GB" sz="900" noProof="1">
                <a:solidFill>
                  <a:srgbClr val="505050"/>
                </a:solidFill>
                <a:latin typeface="Arial"/>
                <a:ea typeface="+mn-ea"/>
              </a:rPr>
            </a:br>
            <a:r>
              <a:rPr lang="en-GB" sz="900" noProof="1">
                <a:solidFill>
                  <a:srgbClr val="505050"/>
                </a:solidFill>
                <a:latin typeface="Arial"/>
                <a:ea typeface="+mn-ea"/>
              </a:rPr>
              <a:t>Picture Tools</a:t>
            </a:r>
            <a:br>
              <a:rPr lang="en-GB" sz="900" noProof="1">
                <a:solidFill>
                  <a:srgbClr val="505050"/>
                </a:solidFill>
                <a:latin typeface="Arial"/>
                <a:ea typeface="+mn-ea"/>
              </a:rPr>
            </a:br>
            <a:r>
              <a:rPr lang="en-GB" sz="900" noProof="1">
                <a:solidFill>
                  <a:srgbClr val="505050"/>
                </a:solidFill>
                <a:latin typeface="Arial"/>
                <a:ea typeface="+mn-ea"/>
              </a:rPr>
              <a:t>from the Top menu</a:t>
            </a:r>
          </a:p>
        </p:txBody>
      </p:sp>
      <p:grpSp>
        <p:nvGrpSpPr>
          <p:cNvPr id="8" name="Group 27"/>
          <p:cNvGrpSpPr>
            <a:grpSpLocks/>
          </p:cNvGrpSpPr>
          <p:nvPr userDrawn="1"/>
        </p:nvGrpSpPr>
        <p:grpSpPr bwMode="auto">
          <a:xfrm>
            <a:off x="-871538" y="2627318"/>
            <a:ext cx="733425" cy="225425"/>
            <a:chOff x="-1044146" y="2739466"/>
            <a:chExt cx="922906" cy="282831"/>
          </a:xfrm>
        </p:grpSpPr>
        <p:pic>
          <p:nvPicPr>
            <p:cNvPr id="10" name="Picture 3"/>
            <p:cNvPicPr>
              <a:picLocks noChangeAspect="1" noChangeArrowheads="1"/>
            </p:cNvPicPr>
            <p:nvPr/>
          </p:nvPicPr>
          <p:blipFill>
            <a:blip r:embed="rId2" cstate="print"/>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3450"/>
              <a:ext cx="922906" cy="278850"/>
              <a:chOff x="-1055483" y="2740022"/>
              <a:chExt cx="934243" cy="282275"/>
            </a:xfrm>
          </p:grpSpPr>
          <p:pic>
            <p:nvPicPr>
              <p:cNvPr id="12" name="Picture 2"/>
              <p:cNvPicPr>
                <a:picLocks noChangeAspect="1" noChangeArrowheads="1"/>
              </p:cNvPicPr>
              <p:nvPr/>
            </p:nvPicPr>
            <p:blipFill>
              <a:blip r:embed="rId3" cstate="print"/>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4" name="Rectangle 22"/>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5" name="Rounded Rectangle 23"/>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4719095"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Picture Placeholder 4"/>
          <p:cNvSpPr>
            <a:spLocks noGrp="1"/>
          </p:cNvSpPr>
          <p:nvPr>
            <p:ph type="pic" sz="quarter" idx="14"/>
          </p:nvPr>
        </p:nvSpPr>
        <p:spPr>
          <a:xfrm>
            <a:off x="539757" y="1793879"/>
            <a:ext cx="3887787" cy="4248151"/>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D95C1AF9-1685-4AA1-A516-AB2D1CAB24BE}"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17" name="Slide Number Placeholder 5"/>
          <p:cNvSpPr>
            <a:spLocks noGrp="1"/>
          </p:cNvSpPr>
          <p:nvPr>
            <p:ph type="sldNum" sz="quarter" idx="18"/>
          </p:nvPr>
        </p:nvSpPr>
        <p:spPr/>
        <p:txBody>
          <a:bodyPr/>
          <a:lstStyle>
            <a:lvl1pPr>
              <a:defRPr/>
            </a:lvl1pPr>
          </a:lstStyle>
          <a:p>
            <a:pPr>
              <a:defRPr/>
            </a:pPr>
            <a:fld id="{61BDECCE-2270-48C3-BA01-8A32A8DA154D}" type="slidenum">
              <a:rPr lang="en-GB"/>
              <a:pPr>
                <a:defRPr/>
              </a:pPr>
              <a:t>‹Nr.›</a:t>
            </a:fld>
            <a:endParaRPr lang="en-GB"/>
          </a:p>
        </p:txBody>
      </p:sp>
      <p:sp>
        <p:nvSpPr>
          <p:cNvPr id="18" name="Footer Placeholder 2"/>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347355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2" name="Text Placeholder 7"/>
          <p:cNvSpPr>
            <a:spLocks noGrp="1"/>
          </p:cNvSpPr>
          <p:nvPr>
            <p:ph type="body" sz="quarter" idx="17"/>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7" name="Footer Placeholder 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8" name="Slide Number Placeholder 9"/>
          <p:cNvSpPr>
            <a:spLocks noGrp="1"/>
          </p:cNvSpPr>
          <p:nvPr>
            <p:ph type="sldNum" sz="quarter" idx="20"/>
          </p:nvPr>
        </p:nvSpPr>
        <p:spPr/>
        <p:txBody>
          <a:bodyPr/>
          <a:lstStyle>
            <a:lvl1pPr>
              <a:defRPr/>
            </a:lvl1pPr>
          </a:lstStyle>
          <a:p>
            <a:pPr>
              <a:defRPr/>
            </a:pPr>
            <a:fld id="{D82152CA-1ACC-4E4B-847B-735C1213E1DA}" type="slidenum">
              <a:rPr lang="en-GB"/>
              <a:pPr>
                <a:defRPr/>
              </a:pPr>
              <a:t>‹Nr.›</a:t>
            </a:fld>
            <a:endParaRPr lang="en-GB" dirty="0"/>
          </a:p>
        </p:txBody>
      </p:sp>
    </p:spTree>
    <p:extLst>
      <p:ext uri="{BB962C8B-B14F-4D97-AF65-F5344CB8AC3E}">
        <p14:creationId xmlns:p14="http://schemas.microsoft.com/office/powerpoint/2010/main" val="420473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10" name="Date Placeholder 9"/>
          <p:cNvSpPr>
            <a:spLocks noGrp="1"/>
          </p:cNvSpPr>
          <p:nvPr>
            <p:ph type="dt" sz="half" idx="14"/>
          </p:nvPr>
        </p:nvSpPr>
        <p:spPr/>
        <p:txBody>
          <a:bodyPr/>
          <a:lstStyle/>
          <a:p>
            <a:fld id="{9F5E066C-E86E-4B3A-B1F5-6D8B017A7223}" type="datetime4">
              <a:rPr lang="en-US" smtClean="0"/>
              <a:pPr/>
              <a:t>May 25, 2018</a:t>
            </a:fld>
            <a:endParaRPr lang="en-GB"/>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2" name="Slide Number Placeholder 11"/>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7205150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6"/>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7" name="Group 12"/>
          <p:cNvGrpSpPr>
            <a:grpSpLocks/>
          </p:cNvGrpSpPr>
          <p:nvPr userDrawn="1"/>
        </p:nvGrpSpPr>
        <p:grpSpPr bwMode="auto">
          <a:xfrm>
            <a:off x="-1611313" y="3840165"/>
            <a:ext cx="1473200" cy="1082675"/>
            <a:chOff x="-1620688" y="2448768"/>
            <a:chExt cx="1472480" cy="1082372"/>
          </a:xfrm>
        </p:grpSpPr>
        <p:pic>
          <p:nvPicPr>
            <p:cNvPr id="8"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9"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0"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1" name="Group 27"/>
          <p:cNvGrpSpPr>
            <a:grpSpLocks/>
          </p:cNvGrpSpPr>
          <p:nvPr userDrawn="1"/>
        </p:nvGrpSpPr>
        <p:grpSpPr bwMode="auto">
          <a:xfrm>
            <a:off x="-871538" y="2627318"/>
            <a:ext cx="733425" cy="225425"/>
            <a:chOff x="-1044146" y="2739466"/>
            <a:chExt cx="922906" cy="282831"/>
          </a:xfrm>
        </p:grpSpPr>
        <p:pic>
          <p:nvPicPr>
            <p:cNvPr id="12" name="Picture 3"/>
            <p:cNvPicPr>
              <a:picLocks noChangeAspect="1" noChangeArrowheads="1"/>
            </p:cNvPicPr>
            <p:nvPr/>
          </p:nvPicPr>
          <p:blipFill>
            <a:blip r:embed="rId3" cstate="print"/>
            <a:srcRect/>
            <a:stretch>
              <a:fillRect/>
            </a:stretch>
          </p:blipFill>
          <p:spPr bwMode="auto">
            <a:xfrm>
              <a:off x="-559390" y="2739466"/>
              <a:ext cx="438150" cy="279399"/>
            </a:xfrm>
            <a:prstGeom prst="rect">
              <a:avLst/>
            </a:prstGeom>
            <a:noFill/>
            <a:ln w="9525">
              <a:noFill/>
              <a:miter lim="800000"/>
              <a:headEnd/>
              <a:tailEnd/>
            </a:ln>
          </p:spPr>
        </p:pic>
        <p:grpSp>
          <p:nvGrpSpPr>
            <p:cNvPr id="13" name="Group 29"/>
            <p:cNvGrpSpPr>
              <a:grpSpLocks/>
            </p:cNvGrpSpPr>
            <p:nvPr/>
          </p:nvGrpSpPr>
          <p:grpSpPr bwMode="auto">
            <a:xfrm>
              <a:off x="-1044146" y="2743450"/>
              <a:ext cx="922906" cy="278850"/>
              <a:chOff x="-1055483" y="2740022"/>
              <a:chExt cx="934243" cy="282275"/>
            </a:xfrm>
          </p:grpSpPr>
          <p:pic>
            <p:nvPicPr>
              <p:cNvPr id="14" name="Picture 2"/>
              <p:cNvPicPr>
                <a:picLocks noChangeAspect="1" noChangeArrowheads="1"/>
              </p:cNvPicPr>
              <p:nvPr/>
            </p:nvPicPr>
            <p:blipFill>
              <a:blip r:embed="rId4" cstate="print"/>
              <a:srcRect/>
              <a:stretch>
                <a:fillRect/>
              </a:stretch>
            </p:blipFill>
            <p:spPr bwMode="auto">
              <a:xfrm>
                <a:off x="-1055483" y="2742897"/>
                <a:ext cx="457200" cy="279400"/>
              </a:xfrm>
              <a:prstGeom prst="rect">
                <a:avLst/>
              </a:prstGeom>
              <a:noFill/>
              <a:ln w="9525">
                <a:noFill/>
                <a:miter lim="800000"/>
                <a:headEnd/>
                <a:tailEnd/>
              </a:ln>
            </p:spPr>
          </p:pic>
          <p:sp>
            <p:nvSpPr>
              <p:cNvPr id="15" name="Rounded Rectangle 19"/>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6" name="Rectangle 20"/>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7" name="Rounded Rectangle 21"/>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6"/>
            <a:ext cx="8064500" cy="4227413"/>
          </a:xfrm>
          <a:solidFill>
            <a:schemeClr val="accent3">
              <a:alpha val="80000"/>
            </a:schemeClr>
          </a:solidFill>
        </p:spPr>
        <p:txBody>
          <a:bodyPr lIns="180000" tIns="216000" rIns="180000" bIns="180000"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5"/>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9" name="Slide Number Placeholder 3"/>
          <p:cNvSpPr>
            <a:spLocks noGrp="1"/>
          </p:cNvSpPr>
          <p:nvPr>
            <p:ph type="sldNum" sz="quarter" idx="17"/>
          </p:nvPr>
        </p:nvSpPr>
        <p:spPr/>
        <p:txBody>
          <a:bodyPr/>
          <a:lstStyle>
            <a:lvl1pPr>
              <a:defRPr/>
            </a:lvl1pPr>
          </a:lstStyle>
          <a:p>
            <a:pPr>
              <a:defRPr/>
            </a:pPr>
            <a:fld id="{2527A33C-7139-4788-B098-C7ED78B178BB}" type="slidenum">
              <a:rPr lang="en-GB"/>
              <a:pPr>
                <a:defRPr/>
              </a:pPr>
              <a:t>‹Nr.›</a:t>
            </a:fld>
            <a:endParaRPr lang="en-GB" dirty="0"/>
          </a:p>
        </p:txBody>
      </p:sp>
      <p:sp>
        <p:nvSpPr>
          <p:cNvPr id="20" name="Footer Placeholder 13"/>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97080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7" name="AutoShape 4"/>
          <p:cNvSpPr>
            <a:spLocks/>
          </p:cNvSpPr>
          <p:nvPr userDrawn="1"/>
        </p:nvSpPr>
        <p:spPr bwMode="gray">
          <a:xfrm>
            <a:off x="-1733550" y="895356"/>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8" name="Group 10"/>
          <p:cNvGrpSpPr>
            <a:grpSpLocks/>
          </p:cNvGrpSpPr>
          <p:nvPr userDrawn="1"/>
        </p:nvGrpSpPr>
        <p:grpSpPr bwMode="auto">
          <a:xfrm>
            <a:off x="-1611313" y="3840165"/>
            <a:ext cx="1473200" cy="1082675"/>
            <a:chOff x="-1620688" y="2448768"/>
            <a:chExt cx="1472480" cy="1082372"/>
          </a:xfrm>
        </p:grpSpPr>
        <p:pic>
          <p:nvPicPr>
            <p:cNvPr id="10"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11" name="Rounded Rectangle 13"/>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2" name="Text Box 28"/>
          <p:cNvSpPr txBox="1">
            <a:spLocks noChangeArrowheads="1"/>
          </p:cNvSpPr>
          <p:nvPr userDrawn="1"/>
        </p:nvSpPr>
        <p:spPr bwMode="auto">
          <a:xfrm>
            <a:off x="-1733550" y="1770067"/>
            <a:ext cx="1595437" cy="830997"/>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3" name="Group 27"/>
          <p:cNvGrpSpPr>
            <a:grpSpLocks/>
          </p:cNvGrpSpPr>
          <p:nvPr userDrawn="1"/>
        </p:nvGrpSpPr>
        <p:grpSpPr bwMode="auto">
          <a:xfrm>
            <a:off x="-871538" y="2627318"/>
            <a:ext cx="733425" cy="225425"/>
            <a:chOff x="-1044146" y="2739466"/>
            <a:chExt cx="922906" cy="282831"/>
          </a:xfrm>
        </p:grpSpPr>
        <p:pic>
          <p:nvPicPr>
            <p:cNvPr id="14" name="Picture 3"/>
            <p:cNvPicPr>
              <a:picLocks noChangeAspect="1" noChangeArrowheads="1"/>
            </p:cNvPicPr>
            <p:nvPr/>
          </p:nvPicPr>
          <p:blipFill>
            <a:blip r:embed="rId3" cstate="print"/>
            <a:srcRect/>
            <a:stretch>
              <a:fillRect/>
            </a:stretch>
          </p:blipFill>
          <p:spPr bwMode="auto">
            <a:xfrm>
              <a:off x="-559390" y="2739466"/>
              <a:ext cx="438150" cy="279399"/>
            </a:xfrm>
            <a:prstGeom prst="rect">
              <a:avLst/>
            </a:prstGeom>
            <a:noFill/>
            <a:ln w="9525">
              <a:noFill/>
              <a:miter lim="800000"/>
              <a:headEnd/>
              <a:tailEnd/>
            </a:ln>
          </p:spPr>
        </p:pic>
        <p:grpSp>
          <p:nvGrpSpPr>
            <p:cNvPr id="15" name="Group 29"/>
            <p:cNvGrpSpPr>
              <a:grpSpLocks/>
            </p:cNvGrpSpPr>
            <p:nvPr/>
          </p:nvGrpSpPr>
          <p:grpSpPr bwMode="auto">
            <a:xfrm>
              <a:off x="-1044146" y="2743450"/>
              <a:ext cx="922906" cy="278850"/>
              <a:chOff x="-1055483" y="2740022"/>
              <a:chExt cx="934243" cy="282275"/>
            </a:xfrm>
          </p:grpSpPr>
          <p:pic>
            <p:nvPicPr>
              <p:cNvPr id="16" name="Picture 2"/>
              <p:cNvPicPr>
                <a:picLocks noChangeAspect="1" noChangeArrowheads="1"/>
              </p:cNvPicPr>
              <p:nvPr/>
            </p:nvPicPr>
            <p:blipFill>
              <a:blip r:embed="rId4" cstate="print"/>
              <a:srcRect/>
              <a:stretch>
                <a:fillRect/>
              </a:stretch>
            </p:blipFill>
            <p:spPr bwMode="auto">
              <a:xfrm>
                <a:off x="-1055483" y="2742897"/>
                <a:ext cx="457200" cy="279400"/>
              </a:xfrm>
              <a:prstGeom prst="rect">
                <a:avLst/>
              </a:prstGeom>
              <a:noFill/>
              <a:ln w="9525">
                <a:noFill/>
                <a:miter lim="800000"/>
                <a:headEnd/>
                <a:tailEnd/>
              </a:ln>
            </p:spPr>
          </p:pic>
          <p:sp>
            <p:nvSpPr>
              <p:cNvPr id="17" name="Rounded Rectangle 19"/>
              <p:cNvSpPr/>
              <p:nvPr/>
            </p:nvSpPr>
            <p:spPr>
              <a:xfrm>
                <a:off x="-826977"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8" name="Rectangle 20"/>
              <p:cNvSpPr/>
              <p:nvPr/>
            </p:nvSpPr>
            <p:spPr>
              <a:xfrm>
                <a:off x="-339634" y="2740022"/>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19" name="Rounded Rectangle 21"/>
              <p:cNvSpPr/>
              <p:nvPr/>
            </p:nvSpPr>
            <p:spPr>
              <a:xfrm>
                <a:off x="-553985" y="2744055"/>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6"/>
            <a:ext cx="3887788" cy="4227413"/>
          </a:xfrm>
          <a:solidFill>
            <a:schemeClr val="tx2">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6"/>
            <a:ext cx="3887788" cy="4227413"/>
          </a:xfrm>
          <a:solidFill>
            <a:schemeClr val="accent3">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6"/>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20" name="Date Placeholder 2"/>
          <p:cNvSpPr>
            <a:spLocks noGrp="1"/>
          </p:cNvSpPr>
          <p:nvPr>
            <p:ph type="dt" sz="half" idx="17"/>
          </p:nvPr>
        </p:nvSpPr>
        <p:spPr>
          <a:xfrm>
            <a:off x="5903913" y="6581779"/>
            <a:ext cx="2089150" cy="122239"/>
          </a:xfrm>
          <a:prstGeom prst="rect">
            <a:avLst/>
          </a:prstGeom>
        </p:spPr>
        <p:txBody>
          <a:bodyPr/>
          <a:lstStyle>
            <a:lvl1pPr>
              <a:defRPr/>
            </a:lvl1pPr>
          </a:lstStyle>
          <a:p>
            <a:pPr eaLnBrk="1" hangingPunct="1">
              <a:defRPr/>
            </a:pPr>
            <a:fld id="{D5288A24-1C14-43FF-8026-E285A3917C16}"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21" name="Slide Number Placeholder 3"/>
          <p:cNvSpPr>
            <a:spLocks noGrp="1"/>
          </p:cNvSpPr>
          <p:nvPr>
            <p:ph type="sldNum" sz="quarter" idx="18"/>
          </p:nvPr>
        </p:nvSpPr>
        <p:spPr/>
        <p:txBody>
          <a:bodyPr/>
          <a:lstStyle>
            <a:lvl1pPr>
              <a:defRPr/>
            </a:lvl1pPr>
          </a:lstStyle>
          <a:p>
            <a:pPr>
              <a:defRPr/>
            </a:pPr>
            <a:fld id="{24885720-5420-4D3D-9868-DA195EEC98DB}" type="slidenum">
              <a:rPr lang="en-GB"/>
              <a:pPr>
                <a:defRPr/>
              </a:pPr>
              <a:t>‹Nr.›</a:t>
            </a:fld>
            <a:endParaRPr lang="en-GB" dirty="0"/>
          </a:p>
        </p:txBody>
      </p:sp>
      <p:sp>
        <p:nvSpPr>
          <p:cNvPr id="22" name="Footer Placeholder 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42640160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6" name="AutoShape 4"/>
          <p:cNvSpPr>
            <a:spLocks/>
          </p:cNvSpPr>
          <p:nvPr/>
        </p:nvSpPr>
        <p:spPr bwMode="gray">
          <a:xfrm>
            <a:off x="-1733550" y="1801818"/>
            <a:ext cx="1595437" cy="429348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a:t>
            </a:r>
            <a:r>
              <a:rPr lang="en-GB" sz="900" b="1" dirty="0">
                <a:solidFill>
                  <a:srgbClr val="505050"/>
                </a:solidFill>
                <a:ea typeface="+mn-ea"/>
                <a:cs typeface="Arial" pitchFamily="34" charset="0"/>
              </a:rPr>
              <a:t>Change or edit chart</a:t>
            </a:r>
          </a:p>
          <a:p>
            <a:pPr algn="r" eaLnBrk="1" fontAlgn="auto" hangingPunct="1">
              <a:spcBef>
                <a:spcPts val="0"/>
              </a:spcBef>
              <a:spcAft>
                <a:spcPts val="0"/>
              </a:spcAft>
              <a:defRPr/>
            </a:pPr>
            <a:r>
              <a:rPr lang="en-GB" sz="900" dirty="0">
                <a:solidFill>
                  <a:srgbClr val="505050"/>
                </a:solidFill>
                <a:ea typeface="+mn-ea"/>
                <a:cs typeface="Arial" pitchFamily="34" charset="0"/>
              </a:rPr>
              <a:t>1. Right click on chart</a:t>
            </a:r>
          </a:p>
          <a:p>
            <a:pPr algn="r" eaLnBrk="1" fontAlgn="auto" hangingPunct="1">
              <a:spcBef>
                <a:spcPts val="0"/>
              </a:spcBef>
              <a:spcAft>
                <a:spcPts val="0"/>
              </a:spcAft>
              <a:defRPr/>
            </a:pPr>
            <a:r>
              <a:rPr lang="en-GB" sz="900" dirty="0">
                <a:solidFill>
                  <a:srgbClr val="505050"/>
                </a:solidFill>
                <a:ea typeface="+mn-ea"/>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ea typeface="+mn-ea"/>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r>
              <a:rPr lang="en-GB" sz="900" b="1" dirty="0">
                <a:solidFill>
                  <a:srgbClr val="505050"/>
                </a:solidFill>
                <a:ea typeface="+mn-ea"/>
                <a:cs typeface="Arial" pitchFamily="34" charset="0"/>
              </a:rPr>
              <a:t>Pre-designed chart </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1. Click Chart icon or chart</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2. Insert pre-designed chart </a:t>
            </a:r>
          </a:p>
          <a:p>
            <a:pPr algn="r" eaLnBrk="1" fontAlgn="auto" hangingPunct="1">
              <a:spcBef>
                <a:spcPts val="0"/>
              </a:spcBef>
              <a:spcAft>
                <a:spcPts val="0"/>
              </a:spcAft>
              <a:defRPr/>
            </a:pPr>
            <a:r>
              <a:rPr lang="en-GB" sz="900" dirty="0">
                <a:solidFill>
                  <a:srgbClr val="505050"/>
                </a:solidFill>
                <a:ea typeface="+mn-ea"/>
                <a:cs typeface="Arial" pitchFamily="34" charset="0"/>
              </a:rPr>
              <a:t>from Templates</a:t>
            </a:r>
          </a:p>
        </p:txBody>
      </p:sp>
      <p:grpSp>
        <p:nvGrpSpPr>
          <p:cNvPr id="7" name="Group 12"/>
          <p:cNvGrpSpPr>
            <a:grpSpLocks/>
          </p:cNvGrpSpPr>
          <p:nvPr/>
        </p:nvGrpSpPr>
        <p:grpSpPr bwMode="auto">
          <a:xfrm>
            <a:off x="-1311275" y="2852743"/>
            <a:ext cx="1173162" cy="2543175"/>
            <a:chOff x="-1310530" y="2168860"/>
            <a:chExt cx="1172417" cy="2542592"/>
          </a:xfrm>
        </p:grpSpPr>
        <p:pic>
          <p:nvPicPr>
            <p:cNvPr id="8" name="Picture 2"/>
            <p:cNvPicPr>
              <a:picLocks noChangeAspect="1" noChangeArrowheads="1"/>
            </p:cNvPicPr>
            <p:nvPr/>
          </p:nvPicPr>
          <p:blipFill>
            <a:blip r:embed="rId2" cstate="print"/>
            <a:srcRect/>
            <a:stretch>
              <a:fillRect/>
            </a:stretch>
          </p:blipFill>
          <p:spPr bwMode="auto">
            <a:xfrm>
              <a:off x="-1310530" y="2168860"/>
              <a:ext cx="1172417" cy="2542592"/>
            </a:xfrm>
            <a:prstGeom prst="rect">
              <a:avLst/>
            </a:prstGeom>
            <a:noFill/>
            <a:ln w="9525">
              <a:noFill/>
              <a:miter lim="800000"/>
              <a:headEnd/>
              <a:tailEnd/>
            </a:ln>
          </p:spPr>
        </p:pic>
        <p:sp>
          <p:nvSpPr>
            <p:cNvPr id="9"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grpSp>
        <p:nvGrpSpPr>
          <p:cNvPr id="10" name="Group 13"/>
          <p:cNvGrpSpPr>
            <a:grpSpLocks/>
          </p:cNvGrpSpPr>
          <p:nvPr/>
        </p:nvGrpSpPr>
        <p:grpSpPr bwMode="auto">
          <a:xfrm>
            <a:off x="-1871663" y="6088069"/>
            <a:ext cx="1733550" cy="725487"/>
            <a:chOff x="-1871663" y="5985284"/>
            <a:chExt cx="1733550" cy="724802"/>
          </a:xfrm>
        </p:grpSpPr>
        <p:pic>
          <p:nvPicPr>
            <p:cNvPr id="11" name="Picture 2"/>
            <p:cNvPicPr>
              <a:picLocks noChangeAspect="1" noChangeArrowheads="1"/>
            </p:cNvPicPr>
            <p:nvPr/>
          </p:nvPicPr>
          <p:blipFill>
            <a:blip r:embed="rId3" cstate="print"/>
            <a:srcRect r="41348" b="44186"/>
            <a:stretch>
              <a:fillRect/>
            </a:stretch>
          </p:blipFill>
          <p:spPr bwMode="auto">
            <a:xfrm>
              <a:off x="-1871663" y="5985284"/>
              <a:ext cx="1733550" cy="724802"/>
            </a:xfrm>
            <a:prstGeom prst="rect">
              <a:avLst/>
            </a:prstGeom>
            <a:noFill/>
            <a:ln w="9525">
              <a:noFill/>
              <a:miter lim="800000"/>
              <a:headEnd/>
              <a:tailEnd/>
            </a:ln>
          </p:spPr>
        </p:pic>
        <p:sp>
          <p:nvSpPr>
            <p:cNvPr id="12" name="Rounded Rectangle 15"/>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sp>
          <p:nvSpPr>
            <p:cNvPr id="13" name="Rounded Rectangle 16"/>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900"/>
                </a:spcBef>
                <a:spcAft>
                  <a:spcPts val="0"/>
                </a:spcAft>
                <a:defRPr/>
              </a:pPr>
              <a:endParaRPr lang="en-GB" sz="1800" dirty="0" err="1">
                <a:solidFill>
                  <a:prstClr val="white"/>
                </a:solidFill>
              </a:endParaRPr>
            </a:p>
          </p:txBody>
        </p:sp>
      </p:gr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29822" y="1784151"/>
            <a:ext cx="8074428" cy="4257879"/>
          </a:xfrm>
        </p:spPr>
        <p:txBody>
          <a:bodyPr/>
          <a:lstStyle>
            <a:lvl1pPr marL="0" indent="0">
              <a:buNone/>
              <a:defRPr baseline="0"/>
            </a:lvl1pPr>
          </a:lstStyle>
          <a:p>
            <a:pPr lvl="0"/>
            <a:r>
              <a:rPr lang="fr-FR" noProof="0" dirty="0"/>
              <a:t>Cliquez pour modifier les styles du texte du masque</a:t>
            </a:r>
          </a:p>
        </p:txBody>
      </p:sp>
      <p:sp>
        <p:nvSpPr>
          <p:cNvPr id="20" name="Text Placeholder 7"/>
          <p:cNvSpPr>
            <a:spLocks noGrp="1"/>
          </p:cNvSpPr>
          <p:nvPr>
            <p:ph type="body" sz="quarter" idx="14"/>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Footer Placeholder 9"/>
          <p:cNvSpPr>
            <a:spLocks noGrp="1"/>
          </p:cNvSpPr>
          <p:nvPr>
            <p:ph type="ftr" sz="quarter" idx="16"/>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6" name="Slide Number Placeholder 10"/>
          <p:cNvSpPr>
            <a:spLocks noGrp="1"/>
          </p:cNvSpPr>
          <p:nvPr>
            <p:ph type="sldNum" sz="quarter" idx="17"/>
          </p:nvPr>
        </p:nvSpPr>
        <p:spPr/>
        <p:txBody>
          <a:bodyPr/>
          <a:lstStyle>
            <a:lvl1pPr>
              <a:defRPr/>
            </a:lvl1pPr>
          </a:lstStyle>
          <a:p>
            <a:pPr>
              <a:defRPr/>
            </a:pPr>
            <a:fld id="{5E6333BB-943A-4946-9764-5338B2B359F1}" type="slidenum">
              <a:rPr lang="en-GB"/>
              <a:pPr>
                <a:defRPr/>
              </a:pPr>
              <a:t>‹Nr.›</a:t>
            </a:fld>
            <a:endParaRPr lang="en-GB" dirty="0"/>
          </a:p>
        </p:txBody>
      </p:sp>
    </p:spTree>
    <p:extLst>
      <p:ext uri="{BB962C8B-B14F-4D97-AF65-F5344CB8AC3E}">
        <p14:creationId xmlns:p14="http://schemas.microsoft.com/office/powerpoint/2010/main" val="3632084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prstClr val="white"/>
              </a:solidFill>
            </a:endParaRPr>
          </a:p>
        </p:txBody>
      </p:sp>
      <p:sp>
        <p:nvSpPr>
          <p:cNvPr id="6" name="AutoShape 4"/>
          <p:cNvSpPr>
            <a:spLocks/>
          </p:cNvSpPr>
          <p:nvPr userDrawn="1"/>
        </p:nvSpPr>
        <p:spPr bwMode="gray">
          <a:xfrm>
            <a:off x="-1733550" y="895349"/>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7" name="TextBox 10"/>
          <p:cNvSpPr txBox="1"/>
          <p:nvPr userDrawn="1"/>
        </p:nvSpPr>
        <p:spPr>
          <a:xfrm>
            <a:off x="1619250" y="6578605"/>
            <a:ext cx="4248150" cy="123111"/>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srgbClr val="505050"/>
                </a:solidFill>
                <a:latin typeface="Arial"/>
                <a:ea typeface="+mn-ea"/>
              </a:rPr>
              <a:t>European network for Health Technology Assessment | JA2 2012-2015 | www.eunethta.eu</a:t>
            </a:r>
          </a:p>
        </p:txBody>
      </p:sp>
      <p:sp>
        <p:nvSpPr>
          <p:cNvPr id="8" name="AutoShape 4"/>
          <p:cNvSpPr>
            <a:spLocks/>
          </p:cNvSpPr>
          <p:nvPr userDrawn="1"/>
        </p:nvSpPr>
        <p:spPr bwMode="gray">
          <a:xfrm>
            <a:off x="-1733550" y="3133730"/>
            <a:ext cx="1595437" cy="692497"/>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Country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twice on country,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10" name="Group 12"/>
          <p:cNvGrpSpPr>
            <a:grpSpLocks/>
          </p:cNvGrpSpPr>
          <p:nvPr userDrawn="1"/>
        </p:nvGrpSpPr>
        <p:grpSpPr bwMode="auto">
          <a:xfrm>
            <a:off x="-1611313" y="3840165"/>
            <a:ext cx="1473200" cy="1082675"/>
            <a:chOff x="-1620688" y="2448768"/>
            <a:chExt cx="1472480" cy="1082372"/>
          </a:xfrm>
        </p:grpSpPr>
        <p:pic>
          <p:nvPicPr>
            <p:cNvPr id="11" name="Picture 2"/>
            <p:cNvPicPr>
              <a:picLocks noChangeAspect="1" noChangeArrowheads="1"/>
            </p:cNvPicPr>
            <p:nvPr userDrawn="1"/>
          </p:nvPicPr>
          <p:blipFill>
            <a:blip r:embed="rId2" cstate="print"/>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4"/>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9" name="Text Placeholder 8"/>
          <p:cNvSpPr>
            <a:spLocks noGrp="1"/>
          </p:cNvSpPr>
          <p:nvPr>
            <p:ph type="body" sz="quarter" idx="13"/>
          </p:nvPr>
        </p:nvSpPr>
        <p:spPr>
          <a:xfrm>
            <a:off x="539750" y="1694612"/>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3"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3" name="Date Placeholder 16"/>
          <p:cNvSpPr>
            <a:spLocks noGrp="1"/>
          </p:cNvSpPr>
          <p:nvPr>
            <p:ph type="dt" sz="half" idx="18"/>
          </p:nvPr>
        </p:nvSpPr>
        <p:spPr>
          <a:xfrm>
            <a:off x="5903913" y="6581779"/>
            <a:ext cx="2089150" cy="122239"/>
          </a:xfrm>
          <a:prstGeom prst="rect">
            <a:avLst/>
          </a:prstGeom>
        </p:spPr>
        <p:txBody>
          <a:bodyPr/>
          <a:lstStyle>
            <a:lvl1pPr>
              <a:defRPr/>
            </a:lvl1pPr>
          </a:lstStyle>
          <a:p>
            <a:pPr eaLnBrk="1" hangingPunct="1">
              <a:defRPr/>
            </a:pPr>
            <a:fld id="{545DE62C-635B-44E7-986E-3A315031D258}"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14" name="Footer Placeholder 1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5" name="Slide Number Placeholder 18"/>
          <p:cNvSpPr>
            <a:spLocks noGrp="1"/>
          </p:cNvSpPr>
          <p:nvPr>
            <p:ph type="sldNum" sz="quarter" idx="20"/>
          </p:nvPr>
        </p:nvSpPr>
        <p:spPr/>
        <p:txBody>
          <a:bodyPr/>
          <a:lstStyle>
            <a:lvl1pPr>
              <a:defRPr/>
            </a:lvl1pPr>
          </a:lstStyle>
          <a:p>
            <a:pPr>
              <a:defRPr/>
            </a:pPr>
            <a:fld id="{29854914-26FF-4DFA-B25D-96CF69B65142}" type="slidenum">
              <a:rPr lang="en-GB"/>
              <a:pPr>
                <a:defRPr/>
              </a:pPr>
              <a:t>‹Nr.›</a:t>
            </a:fld>
            <a:endParaRPr lang="en-GB" dirty="0"/>
          </a:p>
        </p:txBody>
      </p:sp>
    </p:spTree>
    <p:extLst>
      <p:ext uri="{BB962C8B-B14F-4D97-AF65-F5344CB8AC3E}">
        <p14:creationId xmlns:p14="http://schemas.microsoft.com/office/powerpoint/2010/main" val="2742807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5"/>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Choose a new  picture</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20"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2"/>
          <p:cNvSpPr>
            <a:spLocks noGrp="1"/>
          </p:cNvSpPr>
          <p:nvPr>
            <p:ph type="dt" sz="half" idx="15"/>
          </p:nvPr>
        </p:nvSpPr>
        <p:spPr>
          <a:xfrm>
            <a:off x="5903913" y="6581779"/>
            <a:ext cx="2089150" cy="122239"/>
          </a:xfrm>
          <a:prstGeom prst="rect">
            <a:avLst/>
          </a:prstGeom>
        </p:spPr>
        <p:txBody>
          <a:bodyPr/>
          <a:lstStyle>
            <a:lvl1pPr>
              <a:defRPr/>
            </a:lvl1pPr>
          </a:lstStyle>
          <a:p>
            <a:pPr eaLnBrk="1" hangingPunct="1">
              <a:defRPr/>
            </a:pPr>
            <a:fld id="{3C687C0A-D2E8-4B50-8EAD-612B37E74859}" type="datetime4">
              <a:rPr lang="en-US" sz="1800">
                <a:solidFill>
                  <a:srgbClr val="505050"/>
                </a:solidFill>
                <a:ea typeface="+mn-ea"/>
              </a:rPr>
              <a:pPr eaLnBrk="1" hangingPunct="1">
                <a:defRPr/>
              </a:pPr>
              <a:t>May 25, 2018</a:t>
            </a:fld>
            <a:endParaRPr lang="en-GB" sz="1800">
              <a:solidFill>
                <a:srgbClr val="505050"/>
              </a:solidFill>
              <a:ea typeface="+mn-ea"/>
            </a:endParaRPr>
          </a:p>
        </p:txBody>
      </p:sp>
      <p:sp>
        <p:nvSpPr>
          <p:cNvPr id="7" name="Footer Placeholder 6"/>
          <p:cNvSpPr>
            <a:spLocks noGrp="1"/>
          </p:cNvSpPr>
          <p:nvPr>
            <p:ph type="ftr" sz="quarter" idx="16"/>
          </p:nvPr>
        </p:nvSpPr>
        <p:spPr>
          <a:xfrm>
            <a:off x="1619250" y="6578605"/>
            <a:ext cx="4248150" cy="122239"/>
          </a:xfrm>
        </p:spPr>
        <p:txBody>
          <a:bodyPr/>
          <a:lstStyle>
            <a:lvl1pPr>
              <a:defRPr dirty="0" smtClean="0">
                <a:solidFill>
                  <a:srgbClr val="505050"/>
                </a:solidFill>
              </a:defRPr>
            </a:lvl1pPr>
          </a:lstStyle>
          <a:p>
            <a:pPr>
              <a:defRPr/>
            </a:pPr>
            <a:r>
              <a:rPr lang="en-US"/>
              <a:t>European network for Health Technology Assessment | JA2 2012-2015 | www.eunethta.eu</a:t>
            </a:r>
            <a:endParaRPr lang="en-GB"/>
          </a:p>
        </p:txBody>
      </p:sp>
      <p:sp>
        <p:nvSpPr>
          <p:cNvPr id="8" name="Slide Number Placeholder 15"/>
          <p:cNvSpPr>
            <a:spLocks noGrp="1"/>
          </p:cNvSpPr>
          <p:nvPr>
            <p:ph type="sldNum" sz="quarter" idx="17"/>
          </p:nvPr>
        </p:nvSpPr>
        <p:spPr/>
        <p:txBody>
          <a:bodyPr/>
          <a:lstStyle>
            <a:lvl1pPr>
              <a:defRPr/>
            </a:lvl1pPr>
          </a:lstStyle>
          <a:p>
            <a:pPr>
              <a:defRPr/>
            </a:pPr>
            <a:fld id="{4591DC49-A3E4-4D46-A945-C846E0009124}" type="slidenum">
              <a:rPr lang="en-GB"/>
              <a:pPr>
                <a:defRPr/>
              </a:pPr>
              <a:t>‹Nr.›</a:t>
            </a:fld>
            <a:endParaRPr lang="en-GB" dirty="0"/>
          </a:p>
        </p:txBody>
      </p:sp>
    </p:spTree>
    <p:extLst>
      <p:ext uri="{BB962C8B-B14F-4D97-AF65-F5344CB8AC3E}">
        <p14:creationId xmlns:p14="http://schemas.microsoft.com/office/powerpoint/2010/main" val="4227600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Photo slide white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5"/>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Choose a new  picture</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10" name="Text Placeholder 7"/>
          <p:cNvSpPr>
            <a:spLocks noGrp="1"/>
          </p:cNvSpPr>
          <p:nvPr>
            <p:ph type="body" sz="quarter" idx="14"/>
          </p:nvPr>
        </p:nvSpPr>
        <p:spPr>
          <a:xfrm>
            <a:off x="525600" y="6246000"/>
            <a:ext cx="637200" cy="4392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1"/>
          <p:cNvSpPr>
            <a:spLocks noGrp="1"/>
          </p:cNvSpPr>
          <p:nvPr>
            <p:ph type="dt" sz="half" idx="15"/>
          </p:nvPr>
        </p:nvSpPr>
        <p:spPr>
          <a:xfrm>
            <a:off x="5903913" y="6581779"/>
            <a:ext cx="2089150" cy="122239"/>
          </a:xfrm>
          <a:prstGeom prst="rect">
            <a:avLst/>
          </a:prstGeom>
        </p:spPr>
        <p:txBody>
          <a:bodyPr/>
          <a:lstStyle>
            <a:lvl1pPr>
              <a:defRPr smtClean="0">
                <a:solidFill>
                  <a:schemeClr val="bg1"/>
                </a:solidFill>
              </a:defRPr>
            </a:lvl1pPr>
          </a:lstStyle>
          <a:p>
            <a:pPr eaLnBrk="1" hangingPunct="1">
              <a:defRPr/>
            </a:pPr>
            <a:fld id="{4BECC626-60F5-4FF9-8E94-DB3F43F0BAE7}" type="datetime4">
              <a:rPr lang="en-US" sz="1800">
                <a:solidFill>
                  <a:prstClr val="white"/>
                </a:solidFill>
                <a:ea typeface="+mn-ea"/>
              </a:rPr>
              <a:pPr eaLnBrk="1" hangingPunct="1">
                <a:defRPr/>
              </a:pPr>
              <a:t>May 25, 2018</a:t>
            </a:fld>
            <a:endParaRPr lang="en-GB" sz="1800">
              <a:solidFill>
                <a:prstClr val="white"/>
              </a:solidFill>
              <a:ea typeface="+mn-ea"/>
            </a:endParaRPr>
          </a:p>
        </p:txBody>
      </p:sp>
      <p:sp>
        <p:nvSpPr>
          <p:cNvPr id="7" name="Slide Number Placeholder 3"/>
          <p:cNvSpPr>
            <a:spLocks noGrp="1"/>
          </p:cNvSpPr>
          <p:nvPr>
            <p:ph type="sldNum" sz="quarter" idx="16"/>
          </p:nvPr>
        </p:nvSpPr>
        <p:spPr/>
        <p:txBody>
          <a:bodyPr/>
          <a:lstStyle>
            <a:lvl1pPr>
              <a:defRPr smtClean="0">
                <a:solidFill>
                  <a:schemeClr val="bg1"/>
                </a:solidFill>
              </a:defRPr>
            </a:lvl1pPr>
          </a:lstStyle>
          <a:p>
            <a:pPr>
              <a:defRPr/>
            </a:pPr>
            <a:fld id="{DE151AEF-DF6F-4DF8-8DC5-D3960D48DC23}" type="slidenum">
              <a:rPr lang="en-GB">
                <a:solidFill>
                  <a:prstClr val="white"/>
                </a:solidFill>
              </a:rPr>
              <a:pPr>
                <a:defRPr/>
              </a:pPr>
              <a:t>‹Nr.›</a:t>
            </a:fld>
            <a:endParaRPr lang="en-GB">
              <a:solidFill>
                <a:prstClr val="white"/>
              </a:solidFill>
            </a:endParaRPr>
          </a:p>
        </p:txBody>
      </p:sp>
      <p:sp>
        <p:nvSpPr>
          <p:cNvPr id="8" name="Footer Placeholder 18"/>
          <p:cNvSpPr>
            <a:spLocks noGrp="1"/>
          </p:cNvSpPr>
          <p:nvPr>
            <p:ph type="ftr" sz="quarter" idx="17"/>
          </p:nvPr>
        </p:nvSpPr>
        <p:spPr>
          <a:xfrm>
            <a:off x="1619250" y="6580188"/>
            <a:ext cx="4248150" cy="122237"/>
          </a:xfrm>
        </p:spPr>
        <p:txBody>
          <a:bodyPr/>
          <a:lstStyle>
            <a:lvl1pPr algn="l">
              <a:defRPr sz="800" dirty="0" smtClean="0">
                <a:solidFill>
                  <a:schemeClr val="bg1"/>
                </a:solidFill>
              </a:defRPr>
            </a:lvl1pPr>
          </a:lstStyle>
          <a:p>
            <a:pPr>
              <a:defRPr/>
            </a:pPr>
            <a:r>
              <a:rPr lang="en-US">
                <a:solidFill>
                  <a:prstClr val="white"/>
                </a:solidFill>
              </a:rPr>
              <a:t>European network for Health Technology Assessment | JA2 2012-2015 | www.eunethta.eu</a:t>
            </a:r>
            <a:endParaRPr lang="en-GB">
              <a:solidFill>
                <a:prstClr val="white"/>
              </a:solidFill>
            </a:endParaRPr>
          </a:p>
        </p:txBody>
      </p:sp>
    </p:spTree>
    <p:extLst>
      <p:ext uri="{BB962C8B-B14F-4D97-AF65-F5344CB8AC3E}">
        <p14:creationId xmlns:p14="http://schemas.microsoft.com/office/powerpoint/2010/main" val="567552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2384426"/>
            <a:ext cx="1595437" cy="4154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endParaRPr lang="en-GB" sz="900" dirty="0">
              <a:solidFill>
                <a:srgbClr val="505050"/>
              </a:solidFill>
              <a:ea typeface="+mn-ea"/>
              <a:cs typeface="Arial" pitchFamily="34" charset="0"/>
            </a:endParaRPr>
          </a:p>
        </p:txBody>
      </p:sp>
      <p:sp>
        <p:nvSpPr>
          <p:cNvPr id="7" name="TextBox 10"/>
          <p:cNvSpPr txBox="1"/>
          <p:nvPr userDrawn="1"/>
        </p:nvSpPr>
        <p:spPr>
          <a:xfrm>
            <a:off x="1619258" y="6581779"/>
            <a:ext cx="4284663" cy="123111"/>
          </a:xfrm>
          <a:prstGeom prst="rect">
            <a:avLst/>
          </a:prstGeom>
          <a:noFill/>
        </p:spPr>
        <p:txBody>
          <a:bodyPr lIns="0" tIns="0" rIns="0" bIns="0">
            <a:spAutoFit/>
          </a:bodyPr>
          <a:lstStyle/>
          <a:p>
            <a:pPr eaLnBrk="1" fontAlgn="auto" hangingPunct="1">
              <a:spcBef>
                <a:spcPts val="0"/>
              </a:spcBef>
              <a:spcAft>
                <a:spcPts val="0"/>
              </a:spcAft>
              <a:defRPr/>
            </a:pPr>
            <a:r>
              <a:rPr lang="en-GB" sz="800">
                <a:solidFill>
                  <a:prstClr val="white"/>
                </a:solidFill>
                <a:latin typeface="Arial"/>
                <a:ea typeface="+mn-ea"/>
              </a:rPr>
              <a:t>European network for Health Technology Assessment | JA2 2012-2015 | www.eunethta.eu</a:t>
            </a:r>
            <a:endParaRPr lang="en-GB" sz="800" dirty="0" err="1">
              <a:solidFill>
                <a:prstClr val="white"/>
              </a:solidFill>
              <a:latin typeface="Arial"/>
              <a:ea typeface="+mn-ea"/>
            </a:endParaRPr>
          </a:p>
        </p:txBody>
      </p:sp>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7"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11"/>
          <p:cNvSpPr>
            <a:spLocks noGrp="1"/>
          </p:cNvSpPr>
          <p:nvPr>
            <p:ph type="dt" sz="half" idx="18"/>
          </p:nvPr>
        </p:nvSpPr>
        <p:spPr>
          <a:xfrm>
            <a:off x="5903913" y="7015164"/>
            <a:ext cx="2089150" cy="122237"/>
          </a:xfrm>
          <a:prstGeom prst="rect">
            <a:avLst/>
          </a:prstGeom>
        </p:spPr>
        <p:txBody>
          <a:bodyPr/>
          <a:lstStyle>
            <a:lvl1pPr>
              <a:defRPr smtClean="0">
                <a:solidFill>
                  <a:schemeClr val="bg2"/>
                </a:solidFill>
              </a:defRPr>
            </a:lvl1pPr>
          </a:lstStyle>
          <a:p>
            <a:pPr eaLnBrk="1" hangingPunct="1">
              <a:defRPr/>
            </a:pPr>
            <a:fld id="{1A7EAC87-7864-44C2-8BDE-85E6F2A5993B}" type="datetime4">
              <a:rPr lang="en-US" sz="1800">
                <a:solidFill>
                  <a:srgbClr val="C0C0C0"/>
                </a:solidFill>
                <a:ea typeface="+mn-ea"/>
              </a:rPr>
              <a:pPr eaLnBrk="1" hangingPunct="1">
                <a:defRPr/>
              </a:pPr>
              <a:t>May 25, 2018</a:t>
            </a:fld>
            <a:endParaRPr lang="en-GB" sz="1800">
              <a:solidFill>
                <a:srgbClr val="C0C0C0"/>
              </a:solidFill>
              <a:ea typeface="+mn-ea"/>
            </a:endParaRPr>
          </a:p>
        </p:txBody>
      </p:sp>
      <p:sp>
        <p:nvSpPr>
          <p:cNvPr id="10" name="Slide Number Placeholder 12"/>
          <p:cNvSpPr>
            <a:spLocks noGrp="1"/>
          </p:cNvSpPr>
          <p:nvPr>
            <p:ph type="sldNum" sz="quarter" idx="19"/>
          </p:nvPr>
        </p:nvSpPr>
        <p:spPr>
          <a:xfrm>
            <a:off x="7993071" y="7015164"/>
            <a:ext cx="611187" cy="122237"/>
          </a:xfrm>
        </p:spPr>
        <p:txBody>
          <a:bodyPr/>
          <a:lstStyle>
            <a:lvl1pPr>
              <a:defRPr smtClean="0">
                <a:solidFill>
                  <a:schemeClr val="bg2"/>
                </a:solidFill>
              </a:defRPr>
            </a:lvl1pPr>
          </a:lstStyle>
          <a:p>
            <a:pPr>
              <a:defRPr/>
            </a:pPr>
            <a:fld id="{8B5A2736-4BE5-49A6-903A-1B4524296B5B}" type="slidenum">
              <a:rPr lang="en-GB">
                <a:solidFill>
                  <a:srgbClr val="C0C0C0"/>
                </a:solidFill>
              </a:rPr>
              <a:pPr>
                <a:defRPr/>
              </a:pPr>
              <a:t>‹Nr.›</a:t>
            </a:fld>
            <a:endParaRPr lang="en-GB" dirty="0">
              <a:solidFill>
                <a:srgbClr val="C0C0C0"/>
              </a:solidFill>
            </a:endParaRPr>
          </a:p>
        </p:txBody>
      </p:sp>
      <p:sp>
        <p:nvSpPr>
          <p:cNvPr id="11" name="Footer Placeholder 13"/>
          <p:cNvSpPr>
            <a:spLocks noGrp="1"/>
          </p:cNvSpPr>
          <p:nvPr>
            <p:ph type="ftr" sz="quarter" idx="20"/>
          </p:nvPr>
        </p:nvSpPr>
        <p:spPr>
          <a:xfrm>
            <a:off x="1619250" y="7029454"/>
            <a:ext cx="4248150" cy="122239"/>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9372101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6" name="Picture 2" descr="D:\Desktop\4401 SST PPT Levering til SkabelonDesign\PNG Baggrunde\title_slide_orang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AutoShape 4"/>
          <p:cNvSpPr>
            <a:spLocks/>
          </p:cNvSpPr>
          <p:nvPr userDrawn="1"/>
        </p:nvSpPr>
        <p:spPr bwMode="gray">
          <a:xfrm>
            <a:off x="-1733550" y="2384432"/>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p:txBody>
      </p:sp>
      <p:sp>
        <p:nvSpPr>
          <p:cNvPr id="8" name="TextBox 10"/>
          <p:cNvSpPr txBox="1"/>
          <p:nvPr userDrawn="1"/>
        </p:nvSpPr>
        <p:spPr>
          <a:xfrm>
            <a:off x="1619258" y="6581779"/>
            <a:ext cx="4284663" cy="123111"/>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prstClr val="white"/>
                </a:solidFill>
                <a:latin typeface="Arial"/>
                <a:ea typeface="+mn-ea"/>
              </a:rPr>
              <a:t>European network for Health Technology Assessment | JA2 2012-2015 | www.eunethta.eu</a:t>
            </a:r>
          </a:p>
        </p:txBody>
      </p:sp>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4" name="Text Placeholder 3"/>
          <p:cNvSpPr>
            <a:spLocks noGrp="1"/>
          </p:cNvSpPr>
          <p:nvPr>
            <p:ph type="body" sz="quarter" idx="13"/>
          </p:nvPr>
        </p:nvSpPr>
        <p:spPr>
          <a:xfrm>
            <a:off x="539758" y="4273422"/>
            <a:ext cx="4176713" cy="1820863"/>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15"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Date Placeholder 7"/>
          <p:cNvSpPr>
            <a:spLocks noGrp="1"/>
          </p:cNvSpPr>
          <p:nvPr>
            <p:ph type="dt" sz="half" idx="18"/>
          </p:nvPr>
        </p:nvSpPr>
        <p:spPr>
          <a:xfrm>
            <a:off x="5903913" y="7051679"/>
            <a:ext cx="2089150" cy="122239"/>
          </a:xfrm>
          <a:prstGeom prst="rect">
            <a:avLst/>
          </a:prstGeom>
        </p:spPr>
        <p:txBody>
          <a:bodyPr/>
          <a:lstStyle>
            <a:lvl1pPr>
              <a:defRPr smtClean="0">
                <a:solidFill>
                  <a:schemeClr val="bg2"/>
                </a:solidFill>
              </a:defRPr>
            </a:lvl1pPr>
          </a:lstStyle>
          <a:p>
            <a:pPr eaLnBrk="1" hangingPunct="1">
              <a:defRPr/>
            </a:pPr>
            <a:fld id="{2C7C73E9-6B6C-4BCB-8323-9244E49F6059}" type="datetime4">
              <a:rPr lang="en-US" sz="1800">
                <a:solidFill>
                  <a:srgbClr val="C0C0C0"/>
                </a:solidFill>
                <a:ea typeface="+mn-ea"/>
              </a:rPr>
              <a:pPr eaLnBrk="1" hangingPunct="1">
                <a:defRPr/>
              </a:pPr>
              <a:t>May 25, 2018</a:t>
            </a:fld>
            <a:endParaRPr lang="en-GB" sz="1800">
              <a:solidFill>
                <a:srgbClr val="C0C0C0"/>
              </a:solidFill>
              <a:ea typeface="+mn-ea"/>
            </a:endParaRPr>
          </a:p>
        </p:txBody>
      </p:sp>
      <p:sp>
        <p:nvSpPr>
          <p:cNvPr id="11" name="Slide Number Placeholder 11"/>
          <p:cNvSpPr>
            <a:spLocks noGrp="1"/>
          </p:cNvSpPr>
          <p:nvPr>
            <p:ph type="sldNum" sz="quarter" idx="19"/>
          </p:nvPr>
        </p:nvSpPr>
        <p:spPr>
          <a:xfrm>
            <a:off x="7993071" y="7051679"/>
            <a:ext cx="611187" cy="122239"/>
          </a:xfrm>
        </p:spPr>
        <p:txBody>
          <a:bodyPr/>
          <a:lstStyle>
            <a:lvl1pPr>
              <a:defRPr smtClean="0">
                <a:solidFill>
                  <a:schemeClr val="bg2"/>
                </a:solidFill>
              </a:defRPr>
            </a:lvl1pPr>
          </a:lstStyle>
          <a:p>
            <a:pPr>
              <a:defRPr/>
            </a:pPr>
            <a:fld id="{D2203120-33A4-4B06-A42E-933CFF161997}" type="slidenum">
              <a:rPr lang="en-GB">
                <a:solidFill>
                  <a:srgbClr val="C0C0C0"/>
                </a:solidFill>
              </a:rPr>
              <a:pPr>
                <a:defRPr/>
              </a:pPr>
              <a:t>‹Nr.›</a:t>
            </a:fld>
            <a:endParaRPr lang="en-GB" dirty="0">
              <a:solidFill>
                <a:srgbClr val="C0C0C0"/>
              </a:solidFill>
            </a:endParaRPr>
          </a:p>
        </p:txBody>
      </p:sp>
      <p:sp>
        <p:nvSpPr>
          <p:cNvPr id="12" name="Footer Placeholder 12"/>
          <p:cNvSpPr>
            <a:spLocks noGrp="1"/>
          </p:cNvSpPr>
          <p:nvPr>
            <p:ph type="ftr" sz="quarter" idx="20"/>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2763724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Slide Number Placeholder 5"/>
          <p:cNvSpPr>
            <a:spLocks noGrp="1"/>
          </p:cNvSpPr>
          <p:nvPr>
            <p:ph type="sldNum" sz="quarter" idx="16"/>
          </p:nvPr>
        </p:nvSpPr>
        <p:spPr/>
        <p:txBody>
          <a:bodyPr/>
          <a:lstStyle>
            <a:lvl1pPr>
              <a:defRPr/>
            </a:lvl1pPr>
          </a:lstStyle>
          <a:p>
            <a:pPr>
              <a:defRPr/>
            </a:pPr>
            <a:fld id="{772A5657-0728-4D56-962F-E17651CF1938}" type="slidenum">
              <a:rPr lang="en-GB"/>
              <a:pPr>
                <a:defRPr/>
              </a:pPr>
              <a:t>‹Nr.›</a:t>
            </a:fld>
            <a:endParaRPr lang="en-GB" dirty="0"/>
          </a:p>
        </p:txBody>
      </p:sp>
      <p:sp>
        <p:nvSpPr>
          <p:cNvPr id="5"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104168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eaLnBrk="1" hangingPunct="1">
              <a:defRPr/>
            </a:pPr>
            <a:endParaRPr lang="fr-FR" sz="1800" dirty="0">
              <a:solidFill>
                <a:srgbClr val="000000"/>
              </a:solidFill>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Méthodes d’évaluation économique</a:t>
            </a:r>
          </a:p>
        </p:txBody>
      </p:sp>
      <p:sp>
        <p:nvSpPr>
          <p:cNvPr id="6" name="Rectangle 6"/>
          <p:cNvSpPr>
            <a:spLocks noGrp="1" noChangeArrowheads="1"/>
          </p:cNvSpPr>
          <p:nvPr>
            <p:ph type="sldNum" sz="quarter" idx="12"/>
          </p:nvPr>
        </p:nvSpPr>
        <p:spPr>
          <a:ln/>
        </p:spPr>
        <p:txBody>
          <a:bodyPr/>
          <a:lstStyle>
            <a:lvl1pPr>
              <a:defRPr/>
            </a:lvl1pPr>
          </a:lstStyle>
          <a:p>
            <a:pPr>
              <a:defRPr/>
            </a:pPr>
            <a:fld id="{0B02637C-1C9A-437B-BE85-57AEACCE8664}" type="slidenum">
              <a:rPr lang="fr-FR">
                <a:solidFill>
                  <a:srgbClr val="000000"/>
                </a:solidFill>
              </a:rPr>
              <a:pPr>
                <a:defRPr/>
              </a:pPr>
              <a:t>‹Nr.›</a:t>
            </a:fld>
            <a:endParaRPr lang="fr-FR" dirty="0">
              <a:solidFill>
                <a:srgbClr val="000000"/>
              </a:solidFill>
            </a:endParaRPr>
          </a:p>
        </p:txBody>
      </p:sp>
      <p:sp>
        <p:nvSpPr>
          <p:cNvPr id="7" name="Title 1"/>
          <p:cNvSpPr>
            <a:spLocks noGrp="1"/>
          </p:cNvSpPr>
          <p:nvPr>
            <p:ph type="title"/>
          </p:nvPr>
        </p:nvSpPr>
        <p:spPr>
          <a:xfrm>
            <a:off x="539552" y="332661"/>
            <a:ext cx="8064500" cy="946151"/>
          </a:xfrm>
        </p:spPr>
        <p:txBody>
          <a:bodyPr/>
          <a:lstStyle>
            <a:lvl1pPr>
              <a:defRPr sz="3200"/>
            </a:lvl1pPr>
          </a:lstStyle>
          <a:p>
            <a:r>
              <a:rPr lang="en-US" noProof="0" dirty="0"/>
              <a:t>Click to edit Master title style</a:t>
            </a:r>
            <a:endParaRPr lang="en-GB" noProof="0" dirty="0"/>
          </a:p>
        </p:txBody>
      </p:sp>
      <p:sp>
        <p:nvSpPr>
          <p:cNvPr id="8" name="Text Placeholder 8"/>
          <p:cNvSpPr>
            <a:spLocks noGrp="1"/>
          </p:cNvSpPr>
          <p:nvPr>
            <p:ph type="body" sz="quarter" idx="13"/>
          </p:nvPr>
        </p:nvSpPr>
        <p:spPr>
          <a:xfrm>
            <a:off x="539750" y="1757364"/>
            <a:ext cx="8064500" cy="4284661"/>
          </a:xfrm>
        </p:spPr>
        <p:txBody>
          <a:bodyPr/>
          <a:lstStyle>
            <a:lvl1pPr marL="0" indent="0">
              <a:buFontTx/>
              <a:buNone/>
              <a:defRPr sz="2600"/>
            </a:lvl1pPr>
            <a:lvl2pPr marL="216000" indent="-215900">
              <a:spcBef>
                <a:spcPts val="600"/>
              </a:spcBef>
              <a:buSzPct val="110000"/>
              <a:buFont typeface="Arial" panose="020B0604020202020204" pitchFamily="34" charset="0"/>
              <a:buChar char="•"/>
              <a:defRPr sz="2400"/>
            </a:lvl2pPr>
            <a:lvl3pPr marL="501850" indent="-285750">
              <a:spcBef>
                <a:spcPts val="600"/>
              </a:spcBef>
              <a:buFont typeface="Arial" panose="020B0604020202020204" pitchFamily="34" charset="0"/>
              <a:buChar char="‒"/>
              <a:defRPr sz="2000"/>
            </a:lvl3pPr>
            <a:lvl4pPr marL="648000">
              <a:spcBef>
                <a:spcPts val="400"/>
              </a:spcBef>
              <a:defRPr sz="1800"/>
            </a:lvl4pPr>
            <a:lvl5pPr marL="864000">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866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4128EDA4-64CD-4E25-8393-2A3AF9670479}"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ea typeface="+mn-ea"/>
              </a:rPr>
              <a:t>Insert picture by clicking </a:t>
            </a:r>
            <a:br>
              <a:rPr lang="en-GB" sz="900" noProof="1">
                <a:solidFill>
                  <a:srgbClr val="505050"/>
                </a:solidFill>
                <a:ea typeface="+mn-ea"/>
              </a:rPr>
            </a:br>
            <a:r>
              <a:rPr lang="en-GB" sz="900" noProof="1">
                <a:solidFill>
                  <a:srgbClr val="505050"/>
                </a:solidFill>
                <a:ea typeface="+mn-ea"/>
              </a:rPr>
              <a:t>the picture icon </a:t>
            </a:r>
            <a:br>
              <a:rPr lang="en-GB" sz="900" noProof="1">
                <a:solidFill>
                  <a:srgbClr val="505050"/>
                </a:solidFill>
                <a:ea typeface="+mn-ea"/>
              </a:rPr>
            </a:br>
            <a:r>
              <a:rPr lang="en-GB" sz="900" noProof="1">
                <a:solidFill>
                  <a:srgbClr val="505050"/>
                </a:solidFill>
                <a:ea typeface="+mn-ea"/>
              </a:rPr>
              <a:t>Pan and Zoom picture while picture is active, </a:t>
            </a:r>
            <a:br>
              <a:rPr lang="en-GB" sz="900" noProof="1">
                <a:solidFill>
                  <a:srgbClr val="505050"/>
                </a:solidFill>
                <a:ea typeface="+mn-ea"/>
              </a:rPr>
            </a:br>
            <a:r>
              <a:rPr lang="en-GB" sz="900" noProof="1">
                <a:solidFill>
                  <a:srgbClr val="505050"/>
                </a:solidFill>
                <a:ea typeface="+mn-ea"/>
              </a:rPr>
              <a:t>using ‘Crop’ in </a:t>
            </a:r>
            <a:br>
              <a:rPr lang="en-GB" sz="900" noProof="1">
                <a:solidFill>
                  <a:srgbClr val="505050"/>
                </a:solidFill>
                <a:ea typeface="+mn-ea"/>
              </a:rPr>
            </a:br>
            <a:r>
              <a:rPr lang="en-GB" sz="900" noProof="1">
                <a:solidFill>
                  <a:srgbClr val="505050"/>
                </a:solidFill>
                <a:ea typeface="+mn-ea"/>
              </a:rPr>
              <a:t>Picture Tools</a:t>
            </a:r>
            <a:br>
              <a:rPr lang="en-GB" sz="900" noProof="1">
                <a:solidFill>
                  <a:srgbClr val="505050"/>
                </a:solidFill>
                <a:ea typeface="+mn-ea"/>
              </a:rPr>
            </a:br>
            <a:r>
              <a:rPr lang="en-GB" sz="900" noProof="1">
                <a:solidFill>
                  <a:srgbClr val="505050"/>
                </a:solidFill>
                <a:ea typeface="+mn-ea"/>
              </a:rPr>
              <a:t>from the Top menu</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4716470" y="1793879"/>
            <a:ext cx="3887787" cy="4248151"/>
          </a:xfrm>
        </p:spPr>
        <p:txBody>
          <a:bodyPr/>
          <a:lstStyle>
            <a:lvl1pPr marL="0" indent="0">
              <a:buNone/>
              <a:defRPr/>
            </a:lvl1pPr>
          </a:lstStyle>
          <a:p>
            <a:r>
              <a:rPr lang="en-US"/>
              <a:t>Click icon to add picture</a:t>
            </a:r>
            <a:endParaRPr lang="en-US" dirty="0"/>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755518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sz="2600"/>
            </a:lvl1pPr>
            <a:lvl2pPr marL="216000" indent="-215900">
              <a:spcBef>
                <a:spcPts val="600"/>
              </a:spcBef>
              <a:buSzPct val="110000"/>
              <a:buFont typeface="Arial" panose="020B0604020202020204" pitchFamily="34" charset="0"/>
              <a:buChar char="•"/>
              <a:defRPr sz="2400"/>
            </a:lvl2pPr>
            <a:lvl3pPr marL="501850" indent="-285750">
              <a:spcBef>
                <a:spcPts val="600"/>
              </a:spcBef>
              <a:buFont typeface="Arial" panose="020B0604020202020204" pitchFamily="34" charset="0"/>
              <a:buChar char="‒"/>
              <a:defRPr sz="2000"/>
            </a:lvl3pPr>
            <a:lvl4pPr marL="648000">
              <a:spcBef>
                <a:spcPts val="400"/>
              </a:spcBef>
              <a:defRPr sz="1800"/>
            </a:lvl4pPr>
            <a:lvl5pPr marL="864000">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539552" y="332661"/>
            <a:ext cx="8064500" cy="946151"/>
          </a:xfrm>
        </p:spPr>
        <p:txBody>
          <a:bodyPr/>
          <a:lstStyle>
            <a:lvl1pPr>
              <a:defRPr sz="3200"/>
            </a:lvl1pPr>
          </a:lstStyle>
          <a:p>
            <a:r>
              <a:rPr lang="en-US" noProof="0" dirty="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8" name="Slide Number Placeholder 27"/>
          <p:cNvSpPr>
            <a:spLocks noGrp="1"/>
          </p:cNvSpPr>
          <p:nvPr>
            <p:ph type="sldNum" sz="quarter" idx="16"/>
          </p:nvPr>
        </p:nvSpPr>
        <p:spPr>
          <a:xfrm>
            <a:off x="7884368" y="6400800"/>
            <a:ext cx="1143000" cy="457200"/>
          </a:xfrm>
        </p:spPr>
        <p:txBody>
          <a:bodyPr/>
          <a:lstStyle/>
          <a:p>
            <a:fld id="{1E4993A5-71AC-4FC9-BA31-3E15C92EC108}" type="slidenum">
              <a:rPr lang="en-GB"/>
              <a:pPr/>
              <a:t>‹Nr.›</a:t>
            </a:fld>
            <a:endParaRPr lang="en-GB" dirty="0"/>
          </a:p>
        </p:txBody>
      </p:sp>
    </p:spTree>
    <p:extLst>
      <p:ext uri="{BB962C8B-B14F-4D97-AF65-F5344CB8AC3E}">
        <p14:creationId xmlns:p14="http://schemas.microsoft.com/office/powerpoint/2010/main" val="3962913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eaLnBrk="1" hangingPunct="1">
              <a:defRPr/>
            </a:pPr>
            <a:r>
              <a:rPr lang="en-US" sz="1800" dirty="0" err="1">
                <a:solidFill>
                  <a:srgbClr val="000000"/>
                </a:solidFill>
                <a:ea typeface="+mn-ea"/>
              </a:rPr>
              <a:t>Octobre</a:t>
            </a:r>
            <a:r>
              <a:rPr lang="en-US" sz="1800" dirty="0">
                <a:solidFill>
                  <a:srgbClr val="000000"/>
                </a:solidFill>
                <a:ea typeface="+mn-ea"/>
              </a:rPr>
              <a:t> 2014</a:t>
            </a:r>
            <a:endParaRPr lang="fr-FR" sz="1800" dirty="0">
              <a:solidFill>
                <a:srgbClr val="000000"/>
              </a:solidFill>
              <a:ea typeface="+mn-ea"/>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Méthodes d’évaluation économique</a:t>
            </a:r>
          </a:p>
        </p:txBody>
      </p:sp>
      <p:sp>
        <p:nvSpPr>
          <p:cNvPr id="5" name="Rectangle 6"/>
          <p:cNvSpPr>
            <a:spLocks noGrp="1" noChangeArrowheads="1"/>
          </p:cNvSpPr>
          <p:nvPr>
            <p:ph type="sldNum" sz="quarter" idx="12"/>
          </p:nvPr>
        </p:nvSpPr>
        <p:spPr>
          <a:ln/>
        </p:spPr>
        <p:txBody>
          <a:bodyPr/>
          <a:lstStyle>
            <a:lvl1pPr>
              <a:defRPr/>
            </a:lvl1pPr>
          </a:lstStyle>
          <a:p>
            <a:pPr>
              <a:defRPr/>
            </a:pPr>
            <a:fld id="{2E6C4DED-0481-485D-8348-2FBB46EF4073}"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1304577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050"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1"/>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a:t>
            </a:r>
            <a:br>
              <a:rPr lang="en-GB" sz="900">
                <a:solidFill>
                  <a:srgbClr val="505050"/>
                </a:solidFill>
                <a:ea typeface="+mn-ea"/>
                <a:cs typeface="Arial" pitchFamily="34" charset="0"/>
              </a:rPr>
            </a:br>
            <a:r>
              <a:rPr lang="en-GB" sz="900">
                <a:solidFill>
                  <a:srgbClr val="505050"/>
                </a:solidFill>
                <a:ea typeface="+mn-ea"/>
                <a:cs typeface="Arial" pitchFamily="34" charset="0"/>
              </a:rPr>
              <a:t> 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26" name="Footer Placeholder 25"/>
          <p:cNvSpPr>
            <a:spLocks noGrp="1"/>
          </p:cNvSpPr>
          <p:nvPr>
            <p:ph type="ftr" sz="quarter" idx="11"/>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7" name="Slide Number Placeholder 26"/>
          <p:cNvSpPr>
            <a:spLocks noGrp="1"/>
          </p:cNvSpPr>
          <p:nvPr>
            <p:ph type="sldNum" sz="quarter" idx="12"/>
          </p:nvPr>
        </p:nvSpPr>
        <p:spPr>
          <a:xfrm>
            <a:off x="7993070" y="6943004"/>
            <a:ext cx="611187" cy="122400"/>
          </a:xfrm>
        </p:spPr>
        <p:txBody>
          <a:bodyPr/>
          <a:lstStyle>
            <a:lvl1pPr>
              <a:defRPr>
                <a:solidFill>
                  <a:schemeClr val="bg2"/>
                </a:solidFill>
              </a:defRPr>
            </a:lvl1pPr>
          </a:lstStyle>
          <a:p>
            <a:fld id="{B189E325-6888-428C-817F-D5A313AE2A95}" type="slidenum">
              <a:rPr lang="en-GB" smtClean="0">
                <a:solidFill>
                  <a:srgbClr val="C0C0C0"/>
                </a:solidFill>
              </a:rPr>
              <a:pPr/>
              <a:t>‹Nr.›</a:t>
            </a:fld>
            <a:endParaRPr lang="en-GB" dirty="0">
              <a:solidFill>
                <a:srgbClr val="C0C0C0"/>
              </a:solidFill>
            </a:endParaRPr>
          </a:p>
        </p:txBody>
      </p:sp>
      <p:sp>
        <p:nvSpPr>
          <p:cNvPr id="28" name="Date Placeholder 27"/>
          <p:cNvSpPr>
            <a:spLocks noGrp="1"/>
          </p:cNvSpPr>
          <p:nvPr>
            <p:ph type="dt" sz="half" idx="13"/>
          </p:nvPr>
        </p:nvSpPr>
        <p:spPr>
          <a:xfrm>
            <a:off x="550807" y="5000400"/>
            <a:ext cx="7442263" cy="300808"/>
          </a:xfrm>
        </p:spPr>
        <p:txBody>
          <a:bodyPr/>
          <a:lstStyle>
            <a:lvl1pPr algn="l">
              <a:defRPr sz="1400">
                <a:solidFill>
                  <a:schemeClr val="bg1"/>
                </a:solidFill>
              </a:defRPr>
            </a:lvl1pPr>
          </a:lstStyle>
          <a:p>
            <a:fld id="{AEB76252-07B6-4F6F-9426-3676CC084BDD}" type="datetime4">
              <a:rPr lang="en-US" smtClean="0">
                <a:solidFill>
                  <a:prstClr val="white"/>
                </a:solidFill>
              </a:rPr>
              <a:pPr/>
              <a:t>May 25, 2018</a:t>
            </a:fld>
            <a:endParaRPr lang="en-GB">
              <a:solidFill>
                <a:prstClr val="white"/>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991356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title </a:t>
            </a:r>
            <a:br>
              <a:rPr lang="en-GB" sz="900">
                <a:solidFill>
                  <a:srgbClr val="505050"/>
                </a:solidFill>
                <a:ea typeface="+mn-ea"/>
                <a:cs typeface="Arial" pitchFamily="34" charset="0"/>
              </a:rPr>
            </a:br>
            <a:r>
              <a:rPr lang="en-GB" sz="900">
                <a:solidFill>
                  <a:srgbClr val="505050"/>
                </a:solidFill>
                <a:ea typeface="+mn-ea"/>
                <a:cs typeface="Arial" pitchFamily="34" charset="0"/>
              </a:rPr>
              <a:t>maximum three lines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of text</a:t>
            </a:r>
            <a:endParaRPr lang="en-GB" sz="900" dirty="0">
              <a:solidFill>
                <a:srgbClr val="505050"/>
              </a:solidFill>
              <a:ea typeface="+mn-ea"/>
              <a:cs typeface="Arial" pitchFamily="34" charset="0"/>
            </a:endParaRPr>
          </a:p>
        </p:txBody>
      </p:sp>
      <p:sp>
        <p:nvSpPr>
          <p:cNvPr id="5" name="Date Placeholder 4"/>
          <p:cNvSpPr>
            <a:spLocks noGrp="1"/>
          </p:cNvSpPr>
          <p:nvPr>
            <p:ph type="dt" sz="half" idx="10"/>
          </p:nvPr>
        </p:nvSpPr>
        <p:spPr>
          <a:xfrm>
            <a:off x="550807" y="5000400"/>
            <a:ext cx="7442263" cy="300808"/>
          </a:xfrm>
        </p:spPr>
        <p:txBody>
          <a:bodyPr/>
          <a:lstStyle>
            <a:lvl1pPr algn="l">
              <a:defRPr sz="1400">
                <a:solidFill>
                  <a:srgbClr val="000000"/>
                </a:solidFill>
              </a:defRPr>
            </a:lvl1pPr>
          </a:lstStyle>
          <a:p>
            <a:fld id="{303B4B66-53E9-42AB-A81C-2AE632962C08}" type="datetime4">
              <a:rPr lang="en-US" smtClean="0"/>
              <a:pPr/>
              <a:t>May 25, 2018</a:t>
            </a:fld>
            <a:endParaRPr lang="en-GB"/>
          </a:p>
        </p:txBody>
      </p:sp>
      <p:sp>
        <p:nvSpPr>
          <p:cNvPr id="6" name="Footer Placeholder 5"/>
          <p:cNvSpPr>
            <a:spLocks noGrp="1"/>
          </p:cNvSpPr>
          <p:nvPr>
            <p:ph type="ftr" sz="quarter" idx="11"/>
          </p:nvPr>
        </p:nvSpPr>
        <p:spPr>
          <a:xfrm>
            <a:off x="1619672" y="7051016"/>
            <a:ext cx="4248472" cy="122400"/>
          </a:xfrm>
        </p:spPr>
        <p:txBody>
          <a:bodyPr/>
          <a:lstStyle>
            <a:lvl1pPr>
              <a:defRPr>
                <a:solidFill>
                  <a:schemeClr val="bg2"/>
                </a:solidFill>
              </a:defRPr>
            </a:lvl1p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Slide Number Placeholder 6"/>
          <p:cNvSpPr>
            <a:spLocks noGrp="1"/>
          </p:cNvSpPr>
          <p:nvPr>
            <p:ph type="sldNum" sz="quarter" idx="12"/>
          </p:nvPr>
        </p:nvSpPr>
        <p:spPr>
          <a:xfrm>
            <a:off x="7993070" y="6943004"/>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8470787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 y="6"/>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24" y="728664"/>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57" y="3726911"/>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15" y="6351200"/>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defRPr/>
            </a:pPr>
            <a:r>
              <a:rPr lang="en-GB" sz="900" b="1" dirty="0">
                <a:solidFill>
                  <a:srgbClr val="505050"/>
                </a:solidFill>
                <a:ea typeface="+mn-ea"/>
                <a:cs typeface="Arial" pitchFamily="34" charset="0"/>
              </a:rPr>
              <a:t>To view drawing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Right-click on slide and select ’Grid and Guides...’</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Check ’Display drawing guides on screen’</a:t>
            </a:r>
          </a:p>
          <a:p>
            <a:pPr marL="180975" indent="-180975" algn="r" eaLnBrk="1" fontAlgn="auto" hangingPunct="1">
              <a:spcBef>
                <a:spcPts val="0"/>
              </a:spcBef>
              <a:spcAft>
                <a:spcPts val="0"/>
              </a:spcAft>
              <a:buFont typeface="+mj-lt"/>
              <a:buAutoNum type="arabicPeriod"/>
              <a:defRPr/>
            </a:pPr>
            <a:r>
              <a:rPr lang="en-GB" sz="900" dirty="0">
                <a:solidFill>
                  <a:srgbClr val="505050"/>
                </a:solidFill>
                <a:ea typeface="+mn-ea"/>
                <a:cs typeface="Arial" pitchFamily="34" charset="0"/>
              </a:rPr>
              <a:t>Select ’OK’</a:t>
            </a: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marL="180975" indent="-180975" algn="r" eaLnBrk="1" fontAlgn="auto" hangingPunct="1">
              <a:spcBef>
                <a:spcPts val="0"/>
              </a:spcBef>
              <a:spcAft>
                <a:spcPts val="0"/>
              </a:spcAft>
              <a:buFont typeface="+mj-lt"/>
              <a:buAutoNum type="arabicPeriod"/>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title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maximum three lines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Presentation subtitle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maximum three lines</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of text</a:t>
            </a:r>
          </a:p>
        </p:txBody>
      </p:sp>
      <p:sp>
        <p:nvSpPr>
          <p:cNvPr id="18" name="Date Placeholder 17"/>
          <p:cNvSpPr>
            <a:spLocks noGrp="1"/>
          </p:cNvSpPr>
          <p:nvPr>
            <p:ph type="dt" sz="half" idx="10"/>
          </p:nvPr>
        </p:nvSpPr>
        <p:spPr>
          <a:xfrm>
            <a:off x="549691" y="5000511"/>
            <a:ext cx="7443379" cy="324036"/>
          </a:xfrm>
        </p:spPr>
        <p:txBody>
          <a:bodyPr/>
          <a:lstStyle>
            <a:lvl1pPr algn="l">
              <a:defRPr sz="1400">
                <a:solidFill>
                  <a:srgbClr val="000000"/>
                </a:solidFill>
              </a:defRPr>
            </a:lvl1pPr>
          </a:lstStyle>
          <a:p>
            <a:fld id="{3C773DB8-380E-419C-A17E-0AE8E6C80610}" type="datetime4">
              <a:rPr lang="en-US" smtClean="0"/>
              <a:pPr/>
              <a:t>May 25, 2018</a:t>
            </a:fld>
            <a:endParaRPr lang="en-GB" dirty="0"/>
          </a:p>
        </p:txBody>
      </p:sp>
      <p:sp>
        <p:nvSpPr>
          <p:cNvPr id="19" name="Slide Number Placeholder 18"/>
          <p:cNvSpPr>
            <a:spLocks noGrp="1"/>
          </p:cNvSpPr>
          <p:nvPr>
            <p:ph type="sldNum" sz="quarter" idx="11"/>
          </p:nvPr>
        </p:nvSpPr>
        <p:spPr>
          <a:xfrm>
            <a:off x="8604251" y="7123024"/>
            <a:ext cx="539750"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34648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10C2C3EE-07AD-4F64-B3EC-BD2FEAC47941}" type="datetime4">
              <a:rPr lang="en-US" smtClean="0"/>
              <a:pPr/>
              <a:t>May 25, 2018</a:t>
            </a:fld>
            <a:endParaRPr lang="en-GB"/>
          </a:p>
        </p:txBody>
      </p:sp>
      <p:sp>
        <p:nvSpPr>
          <p:cNvPr id="5" name="Slide Number Placeholder 4"/>
          <p:cNvSpPr>
            <a:spLocks noGrp="1"/>
          </p:cNvSpPr>
          <p:nvPr>
            <p:ph type="sldNum" sz="quarter" idx="12"/>
          </p:nvPr>
        </p:nvSpPr>
        <p:spPr/>
        <p:txBody>
          <a:bodyPr/>
          <a:lstStyle/>
          <a:p>
            <a:fld id="{1E4993A5-71AC-4FC9-BA31-3E15C92EC108}" type="slidenum">
              <a:rPr lang="en-GB" smtClean="0"/>
              <a:pPr/>
              <a:t>‹Nr.›</a:t>
            </a:fld>
            <a:endParaRPr lang="en-GB"/>
          </a:p>
        </p:txBody>
      </p:sp>
      <p:sp>
        <p:nvSpPr>
          <p:cNvPr id="6" name="Footer Placeholder 5"/>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8"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394116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26" name="Date Placeholder 25"/>
          <p:cNvSpPr>
            <a:spLocks noGrp="1"/>
          </p:cNvSpPr>
          <p:nvPr>
            <p:ph type="dt" sz="half" idx="14"/>
          </p:nvPr>
        </p:nvSpPr>
        <p:spPr/>
        <p:txBody>
          <a:bodyPr/>
          <a:lstStyle/>
          <a:p>
            <a:fld id="{C89D7C54-80EE-40CD-A581-6711CB9F48EF}" type="datetime4">
              <a:rPr lang="en-US" smtClean="0"/>
              <a:pPr/>
              <a:t>May 25, 2018</a:t>
            </a:fld>
            <a:endParaRPr lang="en-GB"/>
          </a:p>
        </p:txBody>
      </p:sp>
      <p:sp>
        <p:nvSpPr>
          <p:cNvPr id="27" name="Footer Placeholder 2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8" name="Slide Number Placeholder 27"/>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39322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0" y="1757369"/>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76FDC3F-EC51-49FF-8DF6-3D08CB582BFC}"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7" name="AutoShape 4"/>
          <p:cNvSpPr>
            <a:spLocks/>
          </p:cNvSpPr>
          <p:nvPr userDrawn="1"/>
        </p:nvSpPr>
        <p:spPr bwMode="gray">
          <a:xfrm>
            <a:off x="-1733550" y="175737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Name of author / presenter</a:t>
            </a: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Title</a:t>
            </a:r>
            <a:endParaRPr lang="en-GB" sz="900" dirty="0">
              <a:solidFill>
                <a:srgbClr val="505050"/>
              </a:solidFill>
              <a:ea typeface="+mn-ea"/>
              <a:cs typeface="Arial" pitchFamily="34" charset="0"/>
            </a:endParaRPr>
          </a:p>
        </p:txBody>
      </p:sp>
      <p:sp>
        <p:nvSpPr>
          <p:cNvPr id="9" name="Text Placeholder 8"/>
          <p:cNvSpPr>
            <a:spLocks noGrp="1"/>
          </p:cNvSpPr>
          <p:nvPr>
            <p:ph type="body" sz="quarter" idx="12"/>
          </p:nvPr>
        </p:nvSpPr>
        <p:spPr>
          <a:xfrm>
            <a:off x="539750" y="3726003"/>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ea typeface="+mn-ea"/>
              </a:rPr>
              <a:t>European network for Health Technology Assessment | JA2 2016-2020 | www.eunethta.eu</a:t>
            </a:r>
          </a:p>
        </p:txBody>
      </p:sp>
      <p:sp>
        <p:nvSpPr>
          <p:cNvPr id="12" name="Footer Placeholder 11"/>
          <p:cNvSpPr>
            <a:spLocks noGrp="1"/>
          </p:cNvSpPr>
          <p:nvPr>
            <p:ph type="ftr" sz="quarter" idx="13"/>
          </p:nvPr>
        </p:nvSpPr>
        <p:spPr>
          <a:xfrm>
            <a:off x="1619672" y="7159028"/>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4" name="Text Placeholder 7"/>
          <p:cNvSpPr>
            <a:spLocks noGrp="1"/>
          </p:cNvSpPr>
          <p:nvPr>
            <p:ph type="body" sz="quarter" idx="14"/>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5686967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10" name="Date Placeholder 9"/>
          <p:cNvSpPr>
            <a:spLocks noGrp="1"/>
          </p:cNvSpPr>
          <p:nvPr>
            <p:ph type="dt" sz="half" idx="14"/>
          </p:nvPr>
        </p:nvSpPr>
        <p:spPr/>
        <p:txBody>
          <a:bodyPr/>
          <a:lstStyle/>
          <a:p>
            <a:fld id="{9F5E066C-E86E-4B3A-B1F5-6D8B017A7223}" type="datetime4">
              <a:rPr lang="en-US" smtClean="0"/>
              <a:pPr/>
              <a:t>May 25, 2018</a:t>
            </a:fld>
            <a:endParaRPr lang="en-GB"/>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2" name="Slide Number Placeholder 11"/>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890283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4128EDA4-64CD-4E25-8393-2A3AF9670479}"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ea typeface="+mn-ea"/>
              </a:rPr>
              <a:t>Insert picture by clicking </a:t>
            </a:r>
            <a:br>
              <a:rPr lang="en-GB" sz="900" noProof="1">
                <a:solidFill>
                  <a:srgbClr val="505050"/>
                </a:solidFill>
                <a:ea typeface="+mn-ea"/>
              </a:rPr>
            </a:br>
            <a:r>
              <a:rPr lang="en-GB" sz="900" noProof="1">
                <a:solidFill>
                  <a:srgbClr val="505050"/>
                </a:solidFill>
                <a:ea typeface="+mn-ea"/>
              </a:rPr>
              <a:t>the picture icon </a:t>
            </a:r>
            <a:br>
              <a:rPr lang="en-GB" sz="900" noProof="1">
                <a:solidFill>
                  <a:srgbClr val="505050"/>
                </a:solidFill>
                <a:ea typeface="+mn-ea"/>
              </a:rPr>
            </a:br>
            <a:r>
              <a:rPr lang="en-GB" sz="900" noProof="1">
                <a:solidFill>
                  <a:srgbClr val="505050"/>
                </a:solidFill>
                <a:ea typeface="+mn-ea"/>
              </a:rPr>
              <a:t>Pan and Zoom picture while picture is active, </a:t>
            </a:r>
            <a:br>
              <a:rPr lang="en-GB" sz="900" noProof="1">
                <a:solidFill>
                  <a:srgbClr val="505050"/>
                </a:solidFill>
                <a:ea typeface="+mn-ea"/>
              </a:rPr>
            </a:br>
            <a:r>
              <a:rPr lang="en-GB" sz="900" noProof="1">
                <a:solidFill>
                  <a:srgbClr val="505050"/>
                </a:solidFill>
                <a:ea typeface="+mn-ea"/>
              </a:rPr>
              <a:t>using ‘Crop’ in </a:t>
            </a:r>
            <a:br>
              <a:rPr lang="en-GB" sz="900" noProof="1">
                <a:solidFill>
                  <a:srgbClr val="505050"/>
                </a:solidFill>
                <a:ea typeface="+mn-ea"/>
              </a:rPr>
            </a:br>
            <a:r>
              <a:rPr lang="en-GB" sz="900" noProof="1">
                <a:solidFill>
                  <a:srgbClr val="505050"/>
                </a:solidFill>
                <a:ea typeface="+mn-ea"/>
              </a:rPr>
              <a:t>Picture Tools</a:t>
            </a:r>
            <a:br>
              <a:rPr lang="en-GB" sz="900" noProof="1">
                <a:solidFill>
                  <a:srgbClr val="505050"/>
                </a:solidFill>
                <a:ea typeface="+mn-ea"/>
              </a:rPr>
            </a:br>
            <a:r>
              <a:rPr lang="en-GB" sz="900" noProof="1">
                <a:solidFill>
                  <a:srgbClr val="505050"/>
                </a:solidFill>
                <a:ea typeface="+mn-ea"/>
              </a:rPr>
              <a:t>from the Top menu</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4716470" y="1793879"/>
            <a:ext cx="3887787" cy="4248151"/>
          </a:xfrm>
        </p:spPr>
        <p:txBody>
          <a:bodyPr/>
          <a:lstStyle>
            <a:lvl1pPr marL="0" indent="0">
              <a:buNone/>
              <a:defRPr/>
            </a:lvl1pPr>
          </a:lstStyle>
          <a:p>
            <a:r>
              <a:rPr lang="en-US"/>
              <a:t>Click icon to add picture</a:t>
            </a:r>
            <a:endParaRPr lang="en-US" dirty="0"/>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04267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19095"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CDFD981-9F28-421A-A0A7-1D24FC632B38}"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latin typeface="Arial"/>
                <a:ea typeface="+mn-ea"/>
              </a:rPr>
              <a:t>Insert picture by clicking </a:t>
            </a:r>
            <a:br>
              <a:rPr lang="en-GB" sz="900" noProof="1">
                <a:solidFill>
                  <a:srgbClr val="505050"/>
                </a:solidFill>
                <a:latin typeface="Arial"/>
                <a:ea typeface="+mn-ea"/>
              </a:rPr>
            </a:br>
            <a:r>
              <a:rPr lang="en-GB" sz="900" noProof="1">
                <a:solidFill>
                  <a:srgbClr val="505050"/>
                </a:solidFill>
                <a:latin typeface="Arial"/>
                <a:ea typeface="+mn-ea"/>
              </a:rPr>
              <a:t>the picture icon </a:t>
            </a:r>
            <a:br>
              <a:rPr lang="en-GB" sz="900" noProof="1">
                <a:solidFill>
                  <a:srgbClr val="505050"/>
                </a:solidFill>
                <a:latin typeface="Arial"/>
                <a:ea typeface="+mn-ea"/>
              </a:rPr>
            </a:br>
            <a:r>
              <a:rPr lang="en-GB" sz="900" noProof="1">
                <a:solidFill>
                  <a:srgbClr val="505050"/>
                </a:solidFill>
                <a:latin typeface="Arial"/>
                <a:ea typeface="+mn-ea"/>
              </a:rPr>
              <a:t>Pan and Zoom picture while picture is active, </a:t>
            </a:r>
            <a:br>
              <a:rPr lang="en-GB" sz="900" noProof="1">
                <a:solidFill>
                  <a:srgbClr val="505050"/>
                </a:solidFill>
                <a:latin typeface="Arial"/>
                <a:ea typeface="+mn-ea"/>
              </a:rPr>
            </a:br>
            <a:r>
              <a:rPr lang="en-GB" sz="900" noProof="1">
                <a:solidFill>
                  <a:srgbClr val="505050"/>
                </a:solidFill>
                <a:latin typeface="Arial"/>
                <a:ea typeface="+mn-ea"/>
              </a:rPr>
              <a:t>using ‘Crop’ in </a:t>
            </a:r>
            <a:br>
              <a:rPr lang="en-GB" sz="900" noProof="1">
                <a:solidFill>
                  <a:srgbClr val="505050"/>
                </a:solidFill>
                <a:latin typeface="Arial"/>
                <a:ea typeface="+mn-ea"/>
              </a:rPr>
            </a:br>
            <a:r>
              <a:rPr lang="en-GB" sz="900" noProof="1">
                <a:solidFill>
                  <a:srgbClr val="505050"/>
                </a:solidFill>
                <a:latin typeface="Arial"/>
                <a:ea typeface="+mn-ea"/>
              </a:rPr>
              <a:t>Picture Tools</a:t>
            </a:r>
            <a:br>
              <a:rPr lang="en-GB" sz="900" noProof="1">
                <a:solidFill>
                  <a:srgbClr val="505050"/>
                </a:solidFill>
                <a:latin typeface="Arial"/>
                <a:ea typeface="+mn-ea"/>
              </a:rPr>
            </a:br>
            <a:r>
              <a:rPr lang="en-GB" sz="900" noProof="1">
                <a:solidFill>
                  <a:srgbClr val="505050"/>
                </a:solidFill>
                <a:latin typeface="Arial"/>
                <a:ea typeface="+mn-ea"/>
              </a:rPr>
              <a:t>from the Top menu</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539757" y="1793879"/>
            <a:ext cx="3887787" cy="4248151"/>
          </a:xfrm>
        </p:spPr>
        <p:txBody>
          <a:bodyPr/>
          <a:lstStyle>
            <a:lvl1pPr marL="0" indent="0">
              <a:buNone/>
              <a:defRPr/>
            </a:lvl1pPr>
          </a:lstStyle>
          <a:p>
            <a:r>
              <a:rPr lang="en-US"/>
              <a:t>Click icon to add picture</a:t>
            </a:r>
            <a:endParaRPr lang="en-US" dirty="0"/>
          </a:p>
        </p:txBody>
      </p:sp>
      <p:sp>
        <p:nvSpPr>
          <p:cNvPr id="3" name="Footer Placeholder 2"/>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090282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19095"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CDFD981-9F28-421A-A0A7-1D24FC632B38}"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17" name="Text Box 28"/>
          <p:cNvSpPr txBox="1">
            <a:spLocks noChangeArrowheads="1"/>
          </p:cNvSpPr>
          <p:nvPr userDrawn="1"/>
        </p:nvSpPr>
        <p:spPr bwMode="auto">
          <a:xfrm>
            <a:off x="-1733550" y="1770341"/>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endParaRPr lang="en-GB" sz="900" noProof="1">
              <a:solidFill>
                <a:srgbClr val="505050"/>
              </a:solidFill>
              <a:latin typeface="Arial"/>
              <a:ea typeface="+mn-ea"/>
            </a:endParaRPr>
          </a:p>
          <a:p>
            <a:pPr algn="r" eaLnBrk="1" fontAlgn="auto" hangingPunct="1">
              <a:spcBef>
                <a:spcPct val="50000"/>
              </a:spcBef>
              <a:spcAft>
                <a:spcPts val="0"/>
              </a:spcAft>
              <a:defRPr/>
            </a:pPr>
            <a:r>
              <a:rPr lang="en-GB" sz="900" noProof="1">
                <a:solidFill>
                  <a:srgbClr val="505050"/>
                </a:solidFill>
                <a:latin typeface="Arial"/>
                <a:ea typeface="+mn-ea"/>
              </a:rPr>
              <a:t>Insert picture by clicking </a:t>
            </a:r>
            <a:br>
              <a:rPr lang="en-GB" sz="900" noProof="1">
                <a:solidFill>
                  <a:srgbClr val="505050"/>
                </a:solidFill>
                <a:latin typeface="Arial"/>
                <a:ea typeface="+mn-ea"/>
              </a:rPr>
            </a:br>
            <a:r>
              <a:rPr lang="en-GB" sz="900" noProof="1">
                <a:solidFill>
                  <a:srgbClr val="505050"/>
                </a:solidFill>
                <a:latin typeface="Arial"/>
                <a:ea typeface="+mn-ea"/>
              </a:rPr>
              <a:t>the picture icon </a:t>
            </a:r>
            <a:br>
              <a:rPr lang="en-GB" sz="900" noProof="1">
                <a:solidFill>
                  <a:srgbClr val="505050"/>
                </a:solidFill>
                <a:latin typeface="Arial"/>
                <a:ea typeface="+mn-ea"/>
              </a:rPr>
            </a:br>
            <a:r>
              <a:rPr lang="en-GB" sz="900" noProof="1">
                <a:solidFill>
                  <a:srgbClr val="505050"/>
                </a:solidFill>
                <a:latin typeface="Arial"/>
                <a:ea typeface="+mn-ea"/>
              </a:rPr>
              <a:t>Pan and Zoom picture while picture is active, </a:t>
            </a:r>
            <a:br>
              <a:rPr lang="en-GB" sz="900" noProof="1">
                <a:solidFill>
                  <a:srgbClr val="505050"/>
                </a:solidFill>
                <a:latin typeface="Arial"/>
                <a:ea typeface="+mn-ea"/>
              </a:rPr>
            </a:br>
            <a:r>
              <a:rPr lang="en-GB" sz="900" noProof="1">
                <a:solidFill>
                  <a:srgbClr val="505050"/>
                </a:solidFill>
                <a:latin typeface="Arial"/>
                <a:ea typeface="+mn-ea"/>
              </a:rPr>
              <a:t>using ‘Crop’ in </a:t>
            </a:r>
            <a:br>
              <a:rPr lang="en-GB" sz="900" noProof="1">
                <a:solidFill>
                  <a:srgbClr val="505050"/>
                </a:solidFill>
                <a:latin typeface="Arial"/>
                <a:ea typeface="+mn-ea"/>
              </a:rPr>
            </a:br>
            <a:r>
              <a:rPr lang="en-GB" sz="900" noProof="1">
                <a:solidFill>
                  <a:srgbClr val="505050"/>
                </a:solidFill>
                <a:latin typeface="Arial"/>
                <a:ea typeface="+mn-ea"/>
              </a:rPr>
              <a:t>Picture Tools</a:t>
            </a:r>
            <a:br>
              <a:rPr lang="en-GB" sz="900" noProof="1">
                <a:solidFill>
                  <a:srgbClr val="505050"/>
                </a:solidFill>
                <a:latin typeface="Arial"/>
                <a:ea typeface="+mn-ea"/>
              </a:rPr>
            </a:br>
            <a:r>
              <a:rPr lang="en-GB" sz="900" noProof="1">
                <a:solidFill>
                  <a:srgbClr val="505050"/>
                </a:solidFill>
                <a:latin typeface="Arial"/>
                <a:ea typeface="+mn-ea"/>
              </a:rPr>
              <a:t>from the Top menu</a:t>
            </a:r>
          </a:p>
        </p:txBody>
      </p:sp>
      <p:grpSp>
        <p:nvGrpSpPr>
          <p:cNvPr id="18" name="Group 27"/>
          <p:cNvGrpSpPr>
            <a:grpSpLocks/>
          </p:cNvGrpSpPr>
          <p:nvPr userDrawn="1"/>
        </p:nvGrpSpPr>
        <p:grpSpPr bwMode="auto">
          <a:xfrm>
            <a:off x="-871538" y="2627517"/>
            <a:ext cx="733425" cy="225425"/>
            <a:chOff x="-1044146" y="2739466"/>
            <a:chExt cx="922906" cy="282831"/>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539757" y="1793879"/>
            <a:ext cx="3887787" cy="4248151"/>
          </a:xfrm>
        </p:spPr>
        <p:txBody>
          <a:bodyPr/>
          <a:lstStyle>
            <a:lvl1pPr marL="0" indent="0">
              <a:buNone/>
              <a:defRPr/>
            </a:lvl1pPr>
          </a:lstStyle>
          <a:p>
            <a:r>
              <a:rPr lang="en-US"/>
              <a:t>Click icon to add picture</a:t>
            </a:r>
            <a:endParaRPr lang="en-US" dirty="0"/>
          </a:p>
        </p:txBody>
      </p:sp>
      <p:sp>
        <p:nvSpPr>
          <p:cNvPr id="3" name="Footer Placeholder 2"/>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54136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 Maximum two </a:t>
            </a:r>
            <a:br>
              <a:rPr lang="en-GB" sz="900">
                <a:solidFill>
                  <a:srgbClr val="505050"/>
                </a:solidFill>
                <a:ea typeface="+mn-ea"/>
                <a:cs typeface="Arial" pitchFamily="34" charset="0"/>
              </a:rPr>
            </a:br>
            <a:r>
              <a:rPr lang="en-GB" sz="900">
                <a:solidFill>
                  <a:srgbClr val="505050"/>
                </a:solidFill>
                <a:ea typeface="+mn-ea"/>
                <a:cs typeface="Arial" pitchFamily="34" charset="0"/>
              </a:rPr>
              <a:t>lines in header </a:t>
            </a:r>
            <a:br>
              <a:rPr lang="en-GB" sz="900">
                <a:solidFill>
                  <a:srgbClr val="505050"/>
                </a:solidFill>
                <a:ea typeface="+mn-ea"/>
                <a:cs typeface="Arial" pitchFamily="34" charset="0"/>
              </a:rPr>
            </a:b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in Caps</a:t>
            </a:r>
            <a:endParaRPr lang="en-GB" sz="900" dirty="0">
              <a:solidFill>
                <a:srgbClr val="505050"/>
              </a:solidFill>
              <a:ea typeface="+mn-ea"/>
              <a:cs typeface="Arial" pitchFamily="34" charset="0"/>
            </a:endParaRPr>
          </a:p>
        </p:txBody>
      </p:sp>
      <p:sp>
        <p:nvSpPr>
          <p:cNvPr id="5" name="Date Placeholder 4"/>
          <p:cNvSpPr>
            <a:spLocks noGrp="1"/>
          </p:cNvSpPr>
          <p:nvPr>
            <p:ph type="dt" sz="half" idx="14"/>
          </p:nvPr>
        </p:nvSpPr>
        <p:spPr/>
        <p:txBody>
          <a:bodyPr/>
          <a:lstStyle/>
          <a:p>
            <a:fld id="{75077E6C-83F4-4E81-B696-A3C4D6E4C43F}" type="datetime4">
              <a:rPr lang="en-US" smtClean="0"/>
              <a:pPr/>
              <a:t>May 25, 2018</a:t>
            </a:fld>
            <a:endParaRPr lang="en-GB"/>
          </a:p>
        </p:txBody>
      </p:sp>
      <p:sp>
        <p:nvSpPr>
          <p:cNvPr id="8" name="Footer Placeholder 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0" name="Slide Number Placeholder 9"/>
          <p:cNvSpPr>
            <a:spLocks noGrp="1"/>
          </p:cNvSpPr>
          <p:nvPr>
            <p:ph type="sldNum" sz="quarter" idx="16"/>
          </p:nvPr>
        </p:nvSpPr>
        <p:spPr/>
        <p:txBody>
          <a:bodyPr/>
          <a:lstStyle/>
          <a:p>
            <a:fld id="{1E4993A5-71AC-4FC9-BA31-3E15C92EC108}" type="slidenum">
              <a:rPr lang="en-GB" smtClean="0"/>
              <a:pPr/>
              <a:t>‹Nr.›</a:t>
            </a:fld>
            <a:endParaRPr lang="en-GB" dirty="0"/>
          </a:p>
        </p:txBody>
      </p:sp>
      <p:sp>
        <p:nvSpPr>
          <p:cNvPr id="12" name="Text Placeholder 7"/>
          <p:cNvSpPr>
            <a:spLocks noGrp="1"/>
          </p:cNvSpPr>
          <p:nvPr>
            <p:ph type="body" sz="quarter" idx="17"/>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351280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7ACDBE1-CFE2-4084-8E0B-9F560AEA79E3}"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5" name="AutoShape 4"/>
          <p:cNvSpPr>
            <a:spLocks/>
          </p:cNvSpPr>
          <p:nvPr userDrawn="1"/>
        </p:nvSpPr>
        <p:spPr bwMode="gray">
          <a:xfrm>
            <a:off x="-1733550" y="894788"/>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sp>
        <p:nvSpPr>
          <p:cNvPr id="6" name="Text Placeholder 8"/>
          <p:cNvSpPr>
            <a:spLocks noGrp="1"/>
          </p:cNvSpPr>
          <p:nvPr>
            <p:ph type="body" sz="quarter" idx="13"/>
          </p:nvPr>
        </p:nvSpPr>
        <p:spPr>
          <a:xfrm>
            <a:off x="539750" y="1793876"/>
            <a:ext cx="8064500" cy="4227413"/>
          </a:xfrm>
          <a:solidFill>
            <a:schemeClr val="accent3">
              <a:alpha val="80000"/>
            </a:schemeClr>
          </a:solidFill>
        </p:spPr>
        <p:txBody>
          <a:bodyPr lIns="180000" tIns="216000" rIns="180000" bIns="180000"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611163" y="3840835"/>
            <a:ext cx="1472480" cy="1082372"/>
            <a:chOff x="-1620688" y="2448768"/>
            <a:chExt cx="1472480" cy="1082372"/>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6" name="Group 27"/>
          <p:cNvGrpSpPr>
            <a:grpSpLocks/>
          </p:cNvGrpSpPr>
          <p:nvPr userDrawn="1"/>
        </p:nvGrpSpPr>
        <p:grpSpPr bwMode="auto">
          <a:xfrm>
            <a:off x="-871538" y="2627517"/>
            <a:ext cx="733425" cy="225425"/>
            <a:chOff x="-1044146" y="2739466"/>
            <a:chExt cx="922906" cy="2828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14" name="Footer Placeholder 13"/>
          <p:cNvSpPr>
            <a:spLocks noGrp="1"/>
          </p:cNvSpPr>
          <p:nvPr>
            <p:ph type="ftr" sz="quarter" idx="14"/>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5"/>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944171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B590871-E71E-4FDC-B7BA-21DF26142388}"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6" name="Text Placeholder 8"/>
          <p:cNvSpPr>
            <a:spLocks noGrp="1"/>
          </p:cNvSpPr>
          <p:nvPr>
            <p:ph type="body" sz="quarter" idx="13"/>
          </p:nvPr>
        </p:nvSpPr>
        <p:spPr>
          <a:xfrm>
            <a:off x="539750" y="1793876"/>
            <a:ext cx="3887788" cy="4227413"/>
          </a:xfrm>
          <a:solidFill>
            <a:schemeClr val="tx2">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6"/>
            <a:ext cx="3887788" cy="4227413"/>
          </a:xfrm>
          <a:solidFill>
            <a:schemeClr val="accent3">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AutoShape 4"/>
          <p:cNvSpPr>
            <a:spLocks/>
          </p:cNvSpPr>
          <p:nvPr userDrawn="1"/>
        </p:nvSpPr>
        <p:spPr bwMode="gray">
          <a:xfrm>
            <a:off x="-1733550" y="894788"/>
            <a:ext cx="1595437" cy="2908489"/>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fact box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on box, 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11" name="Group 10"/>
          <p:cNvGrpSpPr/>
          <p:nvPr userDrawn="1"/>
        </p:nvGrpSpPr>
        <p:grpSpPr>
          <a:xfrm>
            <a:off x="-1611163" y="3840835"/>
            <a:ext cx="1472480" cy="1082372"/>
            <a:chOff x="-1620688" y="2448768"/>
            <a:chExt cx="1472480" cy="1082372"/>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41"/>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ea typeface="+mn-ea"/>
              </a:rPr>
              <a:t>Text starts with no-bullet</a:t>
            </a:r>
            <a:br>
              <a:rPr lang="en-GB" sz="900" noProof="1">
                <a:solidFill>
                  <a:srgbClr val="505050"/>
                </a:solidFill>
                <a:latin typeface="Arial"/>
                <a:ea typeface="+mn-ea"/>
              </a:rPr>
            </a:br>
            <a:r>
              <a:rPr lang="en-GB" sz="900" noProof="1">
                <a:solidFill>
                  <a:srgbClr val="505050"/>
                </a:solidFill>
                <a:latin typeface="Arial"/>
                <a:ea typeface="+mn-ea"/>
              </a:rPr>
              <a:t>To add pre-formatted </a:t>
            </a:r>
            <a:br>
              <a:rPr lang="en-GB" sz="900" noProof="1">
                <a:solidFill>
                  <a:srgbClr val="505050"/>
                </a:solidFill>
                <a:latin typeface="Arial"/>
                <a:ea typeface="+mn-ea"/>
              </a:rPr>
            </a:br>
            <a:r>
              <a:rPr lang="en-GB" sz="900" noProof="1">
                <a:solidFill>
                  <a:srgbClr val="505050"/>
                </a:solidFill>
                <a:latin typeface="Arial"/>
                <a:ea typeface="+mn-ea"/>
              </a:rPr>
              <a:t>bullet text please use the Increase/Decrease Indent </a:t>
            </a:r>
            <a:br>
              <a:rPr lang="en-GB" sz="900" noProof="1">
                <a:solidFill>
                  <a:srgbClr val="505050"/>
                </a:solidFill>
                <a:latin typeface="Arial"/>
                <a:ea typeface="+mn-ea"/>
              </a:rPr>
            </a:br>
            <a:r>
              <a:rPr lang="en-GB" sz="900" noProof="1">
                <a:solidFill>
                  <a:srgbClr val="505050"/>
                </a:solidFill>
                <a:latin typeface="Arial"/>
                <a:ea typeface="+mn-ea"/>
              </a:rPr>
              <a:t>buttons found in the</a:t>
            </a:r>
            <a:br>
              <a:rPr lang="en-GB" sz="900" noProof="1">
                <a:solidFill>
                  <a:srgbClr val="505050"/>
                </a:solidFill>
                <a:latin typeface="Arial"/>
                <a:ea typeface="+mn-ea"/>
              </a:rPr>
            </a:br>
            <a:r>
              <a:rPr lang="en-GB" sz="900" noProof="1">
                <a:solidFill>
                  <a:srgbClr val="505050"/>
                </a:solidFill>
                <a:latin typeface="Arial"/>
                <a:ea typeface="+mn-ea"/>
              </a:rPr>
              <a:t> Top-PowerPoint menu </a:t>
            </a:r>
          </a:p>
        </p:txBody>
      </p:sp>
      <p:grpSp>
        <p:nvGrpSpPr>
          <p:cNvPr id="16" name="Group 27"/>
          <p:cNvGrpSpPr>
            <a:grpSpLocks/>
          </p:cNvGrpSpPr>
          <p:nvPr userDrawn="1"/>
        </p:nvGrpSpPr>
        <p:grpSpPr bwMode="auto">
          <a:xfrm>
            <a:off x="-871538" y="2627517"/>
            <a:ext cx="733425" cy="225425"/>
            <a:chOff x="-1044146" y="2739466"/>
            <a:chExt cx="922906" cy="2828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grpSp>
      <p:sp>
        <p:nvSpPr>
          <p:cNvPr id="7" name="Footer Placeholder 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6"/>
          </p:nvPr>
        </p:nvSpPr>
        <p:spPr>
          <a:xfrm>
            <a:off x="542640" y="6216860"/>
            <a:ext cx="622800" cy="464400"/>
          </a:xfrm>
          <a:blipFill>
            <a:blip r:embed="rId5"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0318639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529822" y="1784151"/>
            <a:ext cx="8074428" cy="4257879"/>
          </a:xfrm>
        </p:spPr>
        <p:txBody>
          <a:bodyPr/>
          <a:lstStyle>
            <a:lvl1pPr marL="0" indent="0">
              <a:buNone/>
              <a:defRPr baseline="0"/>
            </a:lvl1pPr>
          </a:lstStyle>
          <a:p>
            <a:pPr lvl="0"/>
            <a:r>
              <a:rPr lang="en-GB" noProof="0" dirty="0"/>
              <a:t>Choose icon and insert Table, Chart, SmartArt Graphic, Clip Art or Media Clip on this layout</a:t>
            </a:r>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9" name="Date Placeholder 8"/>
          <p:cNvSpPr>
            <a:spLocks noGrp="1"/>
          </p:cNvSpPr>
          <p:nvPr>
            <p:ph type="dt" sz="half" idx="10"/>
          </p:nvPr>
        </p:nvSpPr>
        <p:spPr/>
        <p:txBody>
          <a:bodyPr/>
          <a:lstStyle/>
          <a:p>
            <a:fld id="{C1C5060C-5415-4E37-8179-173F3CFD4CF9}" type="datetime4">
              <a:rPr lang="en-US" smtClean="0"/>
              <a:pPr/>
              <a:t>May 25, 2018</a:t>
            </a:fld>
            <a:endParaRPr lang="en-GB"/>
          </a:p>
        </p:txBody>
      </p:sp>
      <p:sp>
        <p:nvSpPr>
          <p:cNvPr id="10" name="Footer Placeholder 9"/>
          <p:cNvSpPr>
            <a:spLocks noGrp="1"/>
          </p:cNvSpPr>
          <p:nvPr>
            <p:ph type="ftr" sz="quarter" idx="11"/>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10"/>
          <p:cNvSpPr>
            <a:spLocks noGrp="1"/>
          </p:cNvSpPr>
          <p:nvPr>
            <p:ph type="sldNum" sz="quarter" idx="12"/>
          </p:nvPr>
        </p:nvSpPr>
        <p:spPr/>
        <p:txBody>
          <a:bodyPr/>
          <a:lstStyle/>
          <a:p>
            <a:fld id="{1E4993A5-71AC-4FC9-BA31-3E15C92EC108}" type="slidenum">
              <a:rPr lang="en-GB" smtClean="0"/>
              <a:pPr/>
              <a:t>‹Nr.›</a:t>
            </a:fld>
            <a:endParaRPr lang="en-GB" dirty="0"/>
          </a:p>
        </p:txBody>
      </p:sp>
      <p:sp>
        <p:nvSpPr>
          <p:cNvPr id="12" name="AutoShape 4"/>
          <p:cNvSpPr>
            <a:spLocks/>
          </p:cNvSpPr>
          <p:nvPr/>
        </p:nvSpPr>
        <p:spPr bwMode="gray">
          <a:xfrm>
            <a:off x="-1733550" y="1801210"/>
            <a:ext cx="1595437" cy="4293483"/>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a:t>
            </a:r>
            <a:r>
              <a:rPr lang="en-GB" sz="900" b="1" dirty="0">
                <a:solidFill>
                  <a:srgbClr val="505050"/>
                </a:solidFill>
                <a:ea typeface="+mn-ea"/>
                <a:cs typeface="Arial" pitchFamily="34" charset="0"/>
              </a:rPr>
              <a:t>Change or edit chart</a:t>
            </a:r>
          </a:p>
          <a:p>
            <a:pPr algn="r" eaLnBrk="1" fontAlgn="auto" hangingPunct="1">
              <a:spcBef>
                <a:spcPts val="0"/>
              </a:spcBef>
              <a:spcAft>
                <a:spcPts val="0"/>
              </a:spcAft>
              <a:defRPr/>
            </a:pPr>
            <a:r>
              <a:rPr lang="en-GB" sz="900" dirty="0">
                <a:solidFill>
                  <a:srgbClr val="505050"/>
                </a:solidFill>
                <a:ea typeface="+mn-ea"/>
                <a:cs typeface="Arial" pitchFamily="34" charset="0"/>
              </a:rPr>
              <a:t>1. Right click on chart</a:t>
            </a:r>
          </a:p>
          <a:p>
            <a:pPr algn="r" eaLnBrk="1" fontAlgn="auto" hangingPunct="1">
              <a:spcBef>
                <a:spcPts val="0"/>
              </a:spcBef>
              <a:spcAft>
                <a:spcPts val="0"/>
              </a:spcAft>
              <a:defRPr/>
            </a:pPr>
            <a:r>
              <a:rPr lang="en-GB" sz="900" dirty="0">
                <a:solidFill>
                  <a:srgbClr val="505050"/>
                </a:solidFill>
                <a:ea typeface="+mn-ea"/>
                <a:cs typeface="Arial" pitchFamily="34" charset="0"/>
              </a:rPr>
              <a:t>2a. Select Change Type and choose a new chart type from the viewed selection</a:t>
            </a:r>
          </a:p>
          <a:p>
            <a:pPr algn="r" eaLnBrk="1" fontAlgn="auto" hangingPunct="1">
              <a:spcBef>
                <a:spcPts val="0"/>
              </a:spcBef>
              <a:spcAft>
                <a:spcPts val="0"/>
              </a:spcAft>
              <a:defRPr/>
            </a:pPr>
            <a:r>
              <a:rPr lang="en-GB" sz="900" dirty="0">
                <a:solidFill>
                  <a:srgbClr val="505050"/>
                </a:solidFill>
                <a:ea typeface="+mn-ea"/>
                <a:cs typeface="Arial" pitchFamily="34" charset="0"/>
              </a:rPr>
              <a:t>2b. Select Edit Data and fill in the new data</a:t>
            </a: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endParaRPr lang="en-GB" sz="900" dirty="0">
              <a:solidFill>
                <a:srgbClr val="505050"/>
              </a:solidFill>
              <a:ea typeface="+mn-ea"/>
              <a:cs typeface="Arial" pitchFamily="34" charset="0"/>
            </a:endParaRPr>
          </a:p>
          <a:p>
            <a:pPr algn="r" eaLnBrk="1" fontAlgn="auto" hangingPunct="1">
              <a:spcBef>
                <a:spcPts val="0"/>
              </a:spcBef>
              <a:spcAft>
                <a:spcPts val="0"/>
              </a:spcAft>
              <a:defRPr/>
            </a:pPr>
            <a:r>
              <a:rPr lang="en-GB" sz="900" b="1" dirty="0">
                <a:solidFill>
                  <a:srgbClr val="505050"/>
                </a:solidFill>
                <a:ea typeface="+mn-ea"/>
                <a:cs typeface="Arial" pitchFamily="34" charset="0"/>
              </a:rPr>
              <a:t>Pre-designed chart </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1. Click Chart icon or chart</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2. Insert pre-designed chart </a:t>
            </a:r>
          </a:p>
          <a:p>
            <a:pPr algn="r" eaLnBrk="1" fontAlgn="auto" hangingPunct="1">
              <a:spcBef>
                <a:spcPts val="0"/>
              </a:spcBef>
              <a:spcAft>
                <a:spcPts val="0"/>
              </a:spcAft>
              <a:defRPr/>
            </a:pPr>
            <a:r>
              <a:rPr lang="en-GB" sz="900" dirty="0">
                <a:solidFill>
                  <a:srgbClr val="505050"/>
                </a:solidFill>
                <a:ea typeface="+mn-ea"/>
                <a:cs typeface="Arial" pitchFamily="34" charset="0"/>
              </a:rPr>
              <a:t>from Templates</a:t>
            </a:r>
          </a:p>
        </p:txBody>
      </p:sp>
      <p:grpSp>
        <p:nvGrpSpPr>
          <p:cNvPr id="13" name="Group 12"/>
          <p:cNvGrpSpPr/>
          <p:nvPr/>
        </p:nvGrpSpPr>
        <p:grpSpPr>
          <a:xfrm>
            <a:off x="-1310530" y="2852936"/>
            <a:ext cx="1172417" cy="2542592"/>
            <a:chOff x="-1310530" y="2168860"/>
            <a:chExt cx="1172417" cy="2542592"/>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1285985" y="3356992"/>
              <a:ext cx="1130002" cy="36004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grpSp>
      <p:grpSp>
        <p:nvGrpSpPr>
          <p:cNvPr id="14" name="Group 13"/>
          <p:cNvGrpSpPr/>
          <p:nvPr/>
        </p:nvGrpSpPr>
        <p:grpSpPr>
          <a:xfrm>
            <a:off x="-1871663" y="6088573"/>
            <a:ext cx="1733550" cy="724803"/>
            <a:chOff x="-1871663" y="5985284"/>
            <a:chExt cx="1733550" cy="724802"/>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349" b="44187"/>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134062" y="6273316"/>
              <a:ext cx="917530" cy="28803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sp>
          <p:nvSpPr>
            <p:cNvPr id="17" name="Rounded Rectangle 16"/>
            <p:cNvSpPr/>
            <p:nvPr/>
          </p:nvSpPr>
          <p:spPr>
            <a:xfrm>
              <a:off x="-1824184" y="6165304"/>
              <a:ext cx="576064" cy="16347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900"/>
                </a:spcBef>
                <a:spcAft>
                  <a:spcPts val="0"/>
                </a:spcAft>
              </a:pPr>
              <a:endParaRPr lang="en-GB" sz="1800" dirty="0" err="1">
                <a:solidFill>
                  <a:prstClr val="white"/>
                </a:solidFill>
              </a:endParaRPr>
            </a:p>
          </p:txBody>
        </p:sp>
      </p:grpSp>
      <p:sp>
        <p:nvSpPr>
          <p:cNvPr id="20" name="Text Placeholder 7"/>
          <p:cNvSpPr>
            <a:spLocks noGrp="1"/>
          </p:cNvSpPr>
          <p:nvPr>
            <p:ph type="body" sz="quarter" idx="14"/>
          </p:nvPr>
        </p:nvSpPr>
        <p:spPr>
          <a:xfrm>
            <a:off x="542640" y="6216860"/>
            <a:ext cx="622800" cy="464400"/>
          </a:xfrm>
          <a:blipFill>
            <a:blip r:embed="rId4"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40135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543"/>
            <a:ext cx="9144000" cy="68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GB" sz="1800">
              <a:solidFill>
                <a:prstClr val="white"/>
              </a:solidFill>
            </a:endParaRPr>
          </a:p>
        </p:txBody>
      </p:sp>
      <p:sp>
        <p:nvSpPr>
          <p:cNvPr id="9" name="Text Placeholder 8"/>
          <p:cNvSpPr>
            <a:spLocks noGrp="1"/>
          </p:cNvSpPr>
          <p:nvPr>
            <p:ph type="body" sz="quarter" idx="13"/>
          </p:nvPr>
        </p:nvSpPr>
        <p:spPr>
          <a:xfrm>
            <a:off x="539750" y="1694612"/>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1"/>
            <a:ext cx="1595437" cy="5539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 Maximum two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lines in header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Press ‘Caps locked’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for title in Caps</a:t>
            </a:r>
          </a:p>
        </p:txBody>
      </p:sp>
      <p:sp>
        <p:nvSpPr>
          <p:cNvPr id="11" name="TextBox 10"/>
          <p:cNvSpPr txBox="1"/>
          <p:nvPr userDrawn="1"/>
        </p:nvSpPr>
        <p:spPr>
          <a:xfrm>
            <a:off x="1619672" y="6579009"/>
            <a:ext cx="4248000"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ea typeface="+mn-ea"/>
              </a:rPr>
              <a:t>European network for Health Technology Assessment | JA2 2016-2020 | www.eunethta.eu</a:t>
            </a:r>
          </a:p>
        </p:txBody>
      </p:sp>
      <p:sp>
        <p:nvSpPr>
          <p:cNvPr id="12" name="AutoShape 4"/>
          <p:cNvSpPr>
            <a:spLocks/>
          </p:cNvSpPr>
          <p:nvPr userDrawn="1"/>
        </p:nvSpPr>
        <p:spPr bwMode="gray">
          <a:xfrm>
            <a:off x="-1733550" y="3133226"/>
            <a:ext cx="1595437" cy="692497"/>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Country colour</a:t>
            </a:r>
            <a:r>
              <a:rPr lang="en-GB" sz="900" dirty="0">
                <a:solidFill>
                  <a:srgbClr val="505050"/>
                </a:solidFill>
                <a:ea typeface="+mn-ea"/>
                <a:cs typeface="Arial" pitchFamily="34" charset="0"/>
              </a:rPr>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Click twice on country,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choose between the five highlighted colours </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under Shape fill</a:t>
            </a:r>
          </a:p>
        </p:txBody>
      </p:sp>
      <p:grpSp>
        <p:nvGrpSpPr>
          <p:cNvPr id="13" name="Group 12"/>
          <p:cNvGrpSpPr/>
          <p:nvPr userDrawn="1"/>
        </p:nvGrpSpPr>
        <p:grpSpPr>
          <a:xfrm>
            <a:off x="-1611163" y="3840835"/>
            <a:ext cx="1472480" cy="1082372"/>
            <a:chOff x="-1620688" y="2448768"/>
            <a:chExt cx="1472480" cy="1082372"/>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2100" dirty="0">
                <a:solidFill>
                  <a:prstClr val="white"/>
                </a:solidFill>
              </a:endParaRPr>
            </a:p>
          </p:txBody>
        </p:sp>
      </p:grpSp>
      <p:sp>
        <p:nvSpPr>
          <p:cNvPr id="17" name="Date Placeholder 16"/>
          <p:cNvSpPr>
            <a:spLocks noGrp="1"/>
          </p:cNvSpPr>
          <p:nvPr>
            <p:ph type="dt" sz="half" idx="14"/>
          </p:nvPr>
        </p:nvSpPr>
        <p:spPr/>
        <p:txBody>
          <a:bodyPr/>
          <a:lstStyle/>
          <a:p>
            <a:fld id="{AC355491-8D93-4105-84C7-55CB073FA756}" type="datetime4">
              <a:rPr lang="en-US" smtClean="0"/>
              <a:pPr/>
              <a:t>May 25, 2018</a:t>
            </a:fld>
            <a:endParaRPr lang="en-GB"/>
          </a:p>
        </p:txBody>
      </p:sp>
      <p:sp>
        <p:nvSpPr>
          <p:cNvPr id="18" name="Footer Placeholder 1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9" name="Slide Number Placeholder 18"/>
          <p:cNvSpPr>
            <a:spLocks noGrp="1"/>
          </p:cNvSpPr>
          <p:nvPr>
            <p:ph type="sldNum" sz="quarter" idx="16"/>
          </p:nvPr>
        </p:nvSpPr>
        <p:spPr/>
        <p:txBody>
          <a:bodyPr/>
          <a:lstStyle/>
          <a:p>
            <a:fld id="{1E4993A5-71AC-4FC9-BA31-3E15C92EC108}" type="slidenum">
              <a:rPr lang="en-GB" smtClean="0"/>
              <a:pPr/>
              <a:t>‹Nr.›</a:t>
            </a:fld>
            <a:endParaRPr lang="en-GB" dirty="0"/>
          </a:p>
        </p:txBody>
      </p:sp>
      <p:sp>
        <p:nvSpPr>
          <p:cNvPr id="33"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443077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lvl1pPr marL="0" indent="0">
              <a:buFontTx/>
              <a:buNone/>
              <a:defRPr/>
            </a:lvl1pPr>
          </a:lstStyle>
          <a:p>
            <a:r>
              <a:rPr lang="en-US"/>
              <a:t>Click icon to add picture</a:t>
            </a:r>
          </a:p>
        </p:txBody>
      </p:sp>
      <p:sp>
        <p:nvSpPr>
          <p:cNvPr id="11" name="AutoShape 4"/>
          <p:cNvSpPr>
            <a:spLocks/>
          </p:cNvSpPr>
          <p:nvPr userDrawn="1"/>
        </p:nvSpPr>
        <p:spPr bwMode="gray">
          <a:xfrm>
            <a:off x="-1733550" y="894787"/>
            <a:ext cx="1595437" cy="1384995"/>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b="1" dirty="0">
                <a:solidFill>
                  <a:srgbClr val="505050"/>
                </a:solidFill>
                <a:ea typeface="+mn-ea"/>
                <a:cs typeface="Arial" pitchFamily="34" charset="0"/>
              </a:rPr>
              <a:t>Change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Right click on picture</a:t>
            </a: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Choose a new  picture</a:t>
            </a:r>
            <a:br>
              <a:rPr lang="en-GB" sz="900" dirty="0">
                <a:solidFill>
                  <a:srgbClr val="505050"/>
                </a:solidFill>
                <a:ea typeface="+mn-ea"/>
                <a:cs typeface="Arial" pitchFamily="34" charset="0"/>
              </a:rPr>
            </a:br>
            <a:r>
              <a:rPr lang="en-GB" sz="900" dirty="0">
                <a:solidFill>
                  <a:srgbClr val="505050"/>
                </a:solidFill>
                <a:ea typeface="+mn-ea"/>
                <a:cs typeface="Arial" pitchFamily="34" charset="0"/>
              </a:rPr>
              <a:t>When the picture is active, use ‘Crop’ tool from Picture Tools to pan and zoom the picture</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dirty="0">
                <a:solidFill>
                  <a:srgbClr val="505050"/>
                </a:solidFill>
                <a:ea typeface="+mn-ea"/>
                <a:cs typeface="Arial" pitchFamily="34" charset="0"/>
              </a:rPr>
              <a:t>If the logo and bottom line are hidden, right click on picture and ‘Send to Back’ </a:t>
            </a:r>
          </a:p>
        </p:txBody>
      </p:sp>
      <p:sp>
        <p:nvSpPr>
          <p:cNvPr id="3" name="Date Placeholder 2"/>
          <p:cNvSpPr>
            <a:spLocks noGrp="1"/>
          </p:cNvSpPr>
          <p:nvPr>
            <p:ph type="dt" sz="half" idx="15"/>
          </p:nvPr>
        </p:nvSpPr>
        <p:spPr/>
        <p:txBody>
          <a:bodyPr/>
          <a:lstStyle/>
          <a:p>
            <a:fld id="{98004AC2-2FEC-46CA-9431-071A9DC1550E}" type="datetime4">
              <a:rPr lang="en-US" smtClean="0"/>
              <a:pPr/>
              <a:t>May 25, 2018</a:t>
            </a:fld>
            <a:endParaRPr lang="en-GB"/>
          </a:p>
        </p:txBody>
      </p:sp>
      <p:sp>
        <p:nvSpPr>
          <p:cNvPr id="7" name="Footer Placeholder 6"/>
          <p:cNvSpPr>
            <a:spLocks noGrp="1"/>
          </p:cNvSpPr>
          <p:nvPr>
            <p:ph type="ftr" sz="quarter" idx="16"/>
          </p:nvPr>
        </p:nvSpPr>
        <p:spPr>
          <a:xfrm>
            <a:off x="1619672" y="6578047"/>
            <a:ext cx="4248472" cy="122400"/>
          </a:xfrm>
        </p:spPr>
        <p:txBody>
          <a:bodyPr/>
          <a:lstStyle>
            <a:lvl1pPr>
              <a:defRPr>
                <a:solidFill>
                  <a:srgbClr val="505050"/>
                </a:solidFill>
              </a:defRPr>
            </a:lvl1pPr>
          </a:lstStyle>
          <a:p>
            <a:r>
              <a:rPr lang="en-US" dirty="0"/>
              <a:t>European network for Health Technology Assessment | JA2 2016-2020 | www.eunethta.eu</a:t>
            </a:r>
            <a:endParaRPr lang="en-GB" dirty="0"/>
          </a:p>
        </p:txBody>
      </p:sp>
      <p:sp>
        <p:nvSpPr>
          <p:cNvPr id="16" name="Slide Number Placeholder 15"/>
          <p:cNvSpPr>
            <a:spLocks noGrp="1"/>
          </p:cNvSpPr>
          <p:nvPr>
            <p:ph type="sldNum" sz="quarter" idx="17"/>
          </p:nvPr>
        </p:nvSpPr>
        <p:spPr/>
        <p:txBody>
          <a:bodyPr/>
          <a:lstStyle/>
          <a:p>
            <a:fld id="{1E4993A5-71AC-4FC9-BA31-3E15C92EC108}" type="slidenum">
              <a:rPr lang="en-GB" smtClean="0"/>
              <a:pPr/>
              <a:t>‹Nr.›</a:t>
            </a:fld>
            <a:endParaRPr lang="en-GB" dirty="0"/>
          </a:p>
        </p:txBody>
      </p:sp>
      <p:sp>
        <p:nvSpPr>
          <p:cNvPr id="20"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9301120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415498"/>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endParaRPr lang="en-GB" sz="900" dirty="0">
              <a:solidFill>
                <a:srgbClr val="505050"/>
              </a:solidFill>
              <a:ea typeface="+mn-ea"/>
              <a:cs typeface="Arial" pitchFamily="34" charset="0"/>
            </a:endParaRPr>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JA2 2016-2020 | www.eunethta.eu</a:t>
            </a:r>
          </a:p>
        </p:txBody>
      </p:sp>
      <p:sp>
        <p:nvSpPr>
          <p:cNvPr id="12" name="Date Placeholder 11"/>
          <p:cNvSpPr>
            <a:spLocks noGrp="1"/>
          </p:cNvSpPr>
          <p:nvPr>
            <p:ph type="dt" sz="half" idx="13"/>
          </p:nvPr>
        </p:nvSpPr>
        <p:spPr>
          <a:xfrm>
            <a:off x="5904148" y="7015012"/>
            <a:ext cx="2088914" cy="122400"/>
          </a:xfrm>
        </p:spPr>
        <p:txBody>
          <a:bodyPr/>
          <a:lstStyle>
            <a:lvl1pPr>
              <a:defRPr>
                <a:solidFill>
                  <a:schemeClr val="bg2"/>
                </a:solidFill>
              </a:defRPr>
            </a:lvl1pPr>
          </a:lstStyle>
          <a:p>
            <a:fld id="{7FA44566-FBC6-481C-A98C-C10100748461}" type="datetime4">
              <a:rPr lang="en-US" smtClean="0">
                <a:solidFill>
                  <a:srgbClr val="C0C0C0"/>
                </a:solidFill>
              </a:rPr>
              <a:pPr/>
              <a:t>May 25, 2018</a:t>
            </a:fld>
            <a:endParaRPr lang="en-GB">
              <a:solidFill>
                <a:srgbClr val="C0C0C0"/>
              </a:solidFill>
            </a:endParaRPr>
          </a:p>
        </p:txBody>
      </p:sp>
      <p:sp>
        <p:nvSpPr>
          <p:cNvPr id="13" name="Slide Number Placeholder 12"/>
          <p:cNvSpPr>
            <a:spLocks noGrp="1"/>
          </p:cNvSpPr>
          <p:nvPr>
            <p:ph type="sldNum" sz="quarter" idx="14"/>
          </p:nvPr>
        </p:nvSpPr>
        <p:spPr>
          <a:xfrm>
            <a:off x="7993070" y="7015012"/>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4" name="Footer Placeholder 13"/>
          <p:cNvSpPr>
            <a:spLocks noGrp="1"/>
          </p:cNvSpPr>
          <p:nvPr>
            <p:ph type="ftr" sz="quarter" idx="15"/>
          </p:nvPr>
        </p:nvSpPr>
        <p:spPr>
          <a:xfrm>
            <a:off x="1619672" y="7029400"/>
            <a:ext cx="4248472" cy="122400"/>
          </a:xfrm>
        </p:spPr>
        <p:txBody>
          <a:bodyPr/>
          <a:lstStyle/>
          <a:p>
            <a:r>
              <a:rPr lang="en-US" dirty="0">
                <a:solidFill>
                  <a:srgbClr val="C0C0C0"/>
                </a:solidFill>
              </a:rPr>
              <a:t>European network for Health Technology Assessment | JA2 2012-2015 | www.eunethta.eu</a:t>
            </a:r>
            <a:endParaRPr lang="en-GB" dirty="0">
              <a:solidFill>
                <a:srgbClr val="C0C0C0"/>
              </a:solidFill>
            </a:endParaRPr>
          </a:p>
        </p:txBody>
      </p:sp>
      <p:sp>
        <p:nvSpPr>
          <p:cNvPr id="17"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0285106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9"/>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90"/>
            <a:ext cx="1595437" cy="2354491"/>
          </a:xfrm>
          <a:prstGeom prst="rect">
            <a:avLst/>
          </a:prstGeom>
          <a:noFill/>
          <a:ln w="12700" algn="ctr">
            <a:noFill/>
            <a:miter lim="800000"/>
            <a:headEnd/>
            <a:tailEnd/>
          </a:ln>
          <a:effectLst/>
        </p:spPr>
        <p:txBody>
          <a:bodyPr lIns="0" tIns="0" rIns="0" bIns="0">
            <a:spAutoFit/>
          </a:bodyPr>
          <a:lstStyle/>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title and subtitle </a:t>
            </a:r>
            <a:br>
              <a:rPr lang="en-GB" sz="900">
                <a:solidFill>
                  <a:srgbClr val="505050"/>
                </a:solidFill>
                <a:ea typeface="+mn-ea"/>
                <a:cs typeface="Arial" pitchFamily="34" charset="0"/>
              </a:rPr>
            </a:br>
            <a:r>
              <a:rPr lang="en-GB" sz="900">
                <a:solidFill>
                  <a:srgbClr val="505050"/>
                </a:solidFill>
                <a:ea typeface="+mn-ea"/>
                <a:cs typeface="Arial" pitchFamily="34" charset="0"/>
              </a:rPr>
              <a:t>in Caps</a:t>
            </a: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endParaRPr lang="en-GB" sz="900">
              <a:solidFill>
                <a:srgbClr val="505050"/>
              </a:solidFill>
              <a:ea typeface="+mn-ea"/>
              <a:cs typeface="Arial" pitchFamily="34" charset="0"/>
            </a:endParaRPr>
          </a:p>
          <a:p>
            <a:pPr algn="r" eaLnBrk="1" fontAlgn="auto" hangingPunct="1">
              <a:spcBef>
                <a:spcPts val="0"/>
              </a:spcBef>
              <a:spcAft>
                <a:spcPts val="0"/>
              </a:spcAft>
              <a:buFont typeface="+mj-lt"/>
              <a:buNone/>
              <a:defRPr/>
            </a:pPr>
            <a:r>
              <a:rPr lang="en-GB" sz="900">
                <a:solidFill>
                  <a:srgbClr val="505050"/>
                </a:solidFill>
                <a:ea typeface="+mn-ea"/>
                <a:cs typeface="Arial" pitchFamily="34" charset="0"/>
              </a:rPr>
              <a:t>Press ‘Caps locked’ </a:t>
            </a:r>
            <a:br>
              <a:rPr lang="en-GB" sz="900">
                <a:solidFill>
                  <a:srgbClr val="505050"/>
                </a:solidFill>
                <a:ea typeface="+mn-ea"/>
                <a:cs typeface="Arial" pitchFamily="34" charset="0"/>
              </a:rPr>
            </a:br>
            <a:r>
              <a:rPr lang="en-GB" sz="900">
                <a:solidFill>
                  <a:srgbClr val="505050"/>
                </a:solidFill>
                <a:ea typeface="+mn-ea"/>
                <a:cs typeface="Arial" pitchFamily="34" charset="0"/>
              </a:rPr>
              <a:t>for text in Caps</a:t>
            </a:r>
          </a:p>
          <a:p>
            <a:pPr algn="r" eaLnBrk="1" fontAlgn="auto" hangingPunct="1">
              <a:spcBef>
                <a:spcPts val="0"/>
              </a:spcBef>
              <a:spcAft>
                <a:spcPts val="0"/>
              </a:spcAft>
              <a:buFont typeface="+mj-lt"/>
              <a:buNone/>
              <a:defRPr/>
            </a:pPr>
            <a:endParaRPr lang="en-GB" sz="900" dirty="0">
              <a:solidFill>
                <a:srgbClr val="505050"/>
              </a:solidFill>
              <a:ea typeface="+mn-ea"/>
              <a:cs typeface="Arial" pitchFamily="34" charset="0"/>
            </a:endParaRPr>
          </a:p>
        </p:txBody>
      </p:sp>
      <p:sp>
        <p:nvSpPr>
          <p:cNvPr id="9" name="Text Placeholder 8"/>
          <p:cNvSpPr>
            <a:spLocks noGrp="1"/>
          </p:cNvSpPr>
          <p:nvPr>
            <p:ph type="body" sz="quarter" idx="12"/>
          </p:nvPr>
        </p:nvSpPr>
        <p:spPr>
          <a:xfrm>
            <a:off x="539750" y="3084242"/>
            <a:ext cx="8064500" cy="1100847"/>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prstClr val="white"/>
                </a:solidFill>
                <a:latin typeface="Arial"/>
                <a:ea typeface="+mn-ea"/>
              </a:rPr>
              <a:t>European network for Health Technology Assessment | JA2 2016-2020 | www.eunethta.eu</a:t>
            </a:r>
          </a:p>
        </p:txBody>
      </p:sp>
      <p:sp>
        <p:nvSpPr>
          <p:cNvPr id="4" name="Text Placeholder 3"/>
          <p:cNvSpPr>
            <a:spLocks noGrp="1"/>
          </p:cNvSpPr>
          <p:nvPr>
            <p:ph type="body" sz="quarter" idx="13"/>
          </p:nvPr>
        </p:nvSpPr>
        <p:spPr>
          <a:xfrm>
            <a:off x="539758" y="4273422"/>
            <a:ext cx="4176713" cy="1820863"/>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8" name="Date Placeholder 7"/>
          <p:cNvSpPr>
            <a:spLocks noGrp="1"/>
          </p:cNvSpPr>
          <p:nvPr>
            <p:ph type="dt" sz="half" idx="14"/>
          </p:nvPr>
        </p:nvSpPr>
        <p:spPr>
          <a:xfrm>
            <a:off x="5904148" y="7051016"/>
            <a:ext cx="2088914" cy="122400"/>
          </a:xfrm>
        </p:spPr>
        <p:txBody>
          <a:bodyPr/>
          <a:lstStyle>
            <a:lvl1pPr>
              <a:defRPr>
                <a:solidFill>
                  <a:schemeClr val="bg2"/>
                </a:solidFill>
              </a:defRPr>
            </a:lvl1pPr>
          </a:lstStyle>
          <a:p>
            <a:fld id="{C8A0E599-67A5-4096-805A-7D251BA6FC82}" type="datetime4">
              <a:rPr lang="en-US" smtClean="0">
                <a:solidFill>
                  <a:srgbClr val="C0C0C0"/>
                </a:solidFill>
              </a:rPr>
              <a:pPr/>
              <a:t>May 25, 2018</a:t>
            </a:fld>
            <a:endParaRPr lang="en-GB">
              <a:solidFill>
                <a:srgbClr val="C0C0C0"/>
              </a:solidFill>
            </a:endParaRPr>
          </a:p>
        </p:txBody>
      </p:sp>
      <p:sp>
        <p:nvSpPr>
          <p:cNvPr id="12" name="Slide Number Placeholder 11"/>
          <p:cNvSpPr>
            <a:spLocks noGrp="1"/>
          </p:cNvSpPr>
          <p:nvPr>
            <p:ph type="sldNum" sz="quarter" idx="15"/>
          </p:nvPr>
        </p:nvSpPr>
        <p:spPr>
          <a:xfrm>
            <a:off x="7993070" y="7051016"/>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Footer Placeholder 12"/>
          <p:cNvSpPr>
            <a:spLocks noGrp="1"/>
          </p:cNvSpPr>
          <p:nvPr>
            <p:ph type="ftr" sz="quarter" idx="16"/>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5" name="Text Placeholder 7"/>
          <p:cNvSpPr>
            <a:spLocks noGrp="1"/>
          </p:cNvSpPr>
          <p:nvPr>
            <p:ph type="body" sz="quarter" idx="17"/>
          </p:nvPr>
        </p:nvSpPr>
        <p:spPr>
          <a:xfrm>
            <a:off x="542640" y="6216860"/>
            <a:ext cx="622800" cy="464400"/>
          </a:xfrm>
          <a:blipFill>
            <a:blip r:embed="rId3"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7311875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C38E3-E2B4-438B-9F98-7E41FEE61E60}" type="datetime4">
              <a:rPr lang="en-US" smtClean="0"/>
              <a:pPr/>
              <a:t>May 25, 2018</a:t>
            </a:fld>
            <a:endParaRPr lang="en-GB"/>
          </a:p>
        </p:txBody>
      </p:sp>
      <p:sp>
        <p:nvSpPr>
          <p:cNvPr id="4" name="Slide Number Placeholder 3"/>
          <p:cNvSpPr>
            <a:spLocks noGrp="1"/>
          </p:cNvSpPr>
          <p:nvPr>
            <p:ph type="sldNum" sz="quarter" idx="12"/>
          </p:nvPr>
        </p:nvSpPr>
        <p:spPr/>
        <p:txBody>
          <a:bodyPr/>
          <a:lstStyle/>
          <a:p>
            <a:fld id="{1E4993A5-71AC-4FC9-BA31-3E15C92EC108}" type="slidenum">
              <a:rPr lang="en-GB" smtClean="0"/>
              <a:pPr/>
              <a:t>‹Nr.›</a:t>
            </a:fld>
            <a:endParaRPr lang="en-GB"/>
          </a:p>
        </p:txBody>
      </p:sp>
      <p:sp>
        <p:nvSpPr>
          <p:cNvPr id="5" name="Footer Placehold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Text Placeholder 7"/>
          <p:cNvSpPr>
            <a:spLocks noGrp="1"/>
          </p:cNvSpPr>
          <p:nvPr>
            <p:ph type="body" sz="quarter" idx="14"/>
          </p:nvPr>
        </p:nvSpPr>
        <p:spPr>
          <a:xfrm>
            <a:off x="542640" y="6216860"/>
            <a:ext cx="622800" cy="464400"/>
          </a:xfrm>
          <a:blipFill>
            <a:blip r:embed="rId2" cstate="print"/>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86646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7.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theme" Target="../theme/theme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5.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image" Target="../media/image7.png"/><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theme" Target="../theme/theme6.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theme" Target="../theme/theme7.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5" Type="http://schemas.openxmlformats.org/officeDocument/2006/relationships/slideLayout" Target="../slideLayouts/slideLayout143.xml"/><Relationship Id="rId10" Type="http://schemas.openxmlformats.org/officeDocument/2006/relationships/image" Target="../media/image17.png"/><Relationship Id="rId4" Type="http://schemas.openxmlformats.org/officeDocument/2006/relationships/slideLayout" Target="../slideLayouts/slideLayout14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descr="D:\Desktop\4401 SST PPT Levering til SkabelonDesign\PNG Baggrunde\text_slide_grey.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ea typeface="+mn-ea"/>
              </a:rPr>
              <a:t>European network for Health Technology Assessment | JA3 2016-2020 | www.eunethta.eu</a:t>
            </a:r>
          </a:p>
        </p:txBody>
      </p:sp>
      <p:sp>
        <p:nvSpPr>
          <p:cNvPr id="2" name="Title Placeholder 1"/>
          <p:cNvSpPr>
            <a:spLocks noGrp="1"/>
          </p:cNvSpPr>
          <p:nvPr>
            <p:ph type="title"/>
          </p:nvPr>
        </p:nvSpPr>
        <p:spPr>
          <a:xfrm>
            <a:off x="539550" y="584201"/>
            <a:ext cx="8064700" cy="946867"/>
          </a:xfrm>
          <a:prstGeom prst="rect">
            <a:avLst/>
          </a:prstGeom>
        </p:spPr>
        <p:txBody>
          <a:bodyPr vert="horz" lIns="0" tIns="0" rIns="0" bIns="0" rtlCol="0" anchor="b" anchorCtr="0">
            <a:noAutofit/>
          </a:bodyPr>
          <a:lstStyle/>
          <a:p>
            <a:r>
              <a:rPr lang="da-DK" noProof="0"/>
              <a:t>Klik for at redigere i master</a:t>
            </a:r>
            <a:endParaRPr lang="en-GB" noProof="0" dirty="0"/>
          </a:p>
        </p:txBody>
      </p:sp>
      <p:sp>
        <p:nvSpPr>
          <p:cNvPr id="3" name="Text Placeholder 2"/>
          <p:cNvSpPr>
            <a:spLocks noGrp="1"/>
          </p:cNvSpPr>
          <p:nvPr>
            <p:ph type="body" idx="1"/>
          </p:nvPr>
        </p:nvSpPr>
        <p:spPr>
          <a:xfrm>
            <a:off x="539550" y="1757455"/>
            <a:ext cx="8064700" cy="4284575"/>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en-GB" noProof="0" dirty="0"/>
          </a:p>
        </p:txBody>
      </p:sp>
      <p:sp>
        <p:nvSpPr>
          <p:cNvPr id="4" name="Date Placeholder 3"/>
          <p:cNvSpPr>
            <a:spLocks noGrp="1"/>
          </p:cNvSpPr>
          <p:nvPr>
            <p:ph type="dt" sz="half" idx="2"/>
          </p:nvPr>
        </p:nvSpPr>
        <p:spPr>
          <a:xfrm>
            <a:off x="5904148" y="6582207"/>
            <a:ext cx="2088914" cy="122400"/>
          </a:xfrm>
          <a:prstGeom prst="rect">
            <a:avLst/>
          </a:prstGeom>
        </p:spPr>
        <p:txBody>
          <a:bodyPr vert="horz" lIns="0" tIns="0" rIns="0" bIns="0" rtlCol="0" anchor="t" anchorCtr="0"/>
          <a:lstStyle>
            <a:lvl1pPr algn="r">
              <a:defRPr sz="800">
                <a:solidFill>
                  <a:srgbClr val="505050"/>
                </a:solidFill>
              </a:defRPr>
            </a:lvl1pPr>
          </a:lstStyle>
          <a:p>
            <a:pPr eaLnBrk="1" fontAlgn="auto" hangingPunct="1">
              <a:spcBef>
                <a:spcPts val="0"/>
              </a:spcBef>
              <a:spcAft>
                <a:spcPts val="0"/>
              </a:spcAft>
            </a:pPr>
            <a:fld id="{D36829BA-9867-4C4A-9A4E-61B84D05357B}" type="datetime4">
              <a:rPr lang="en-US" smtClean="0">
                <a:latin typeface="Arial"/>
                <a:ea typeface="+mn-ea"/>
              </a:rPr>
              <a:pPr eaLnBrk="1" fontAlgn="auto" hangingPunct="1">
                <a:spcBef>
                  <a:spcPts val="0"/>
                </a:spcBef>
                <a:spcAft>
                  <a:spcPts val="0"/>
                </a:spcAft>
              </a:pPr>
              <a:t>May 25, 2018</a:t>
            </a:fld>
            <a:endParaRPr lang="en-GB">
              <a:latin typeface="Arial"/>
              <a:ea typeface="+mn-ea"/>
            </a:endParaRPr>
          </a:p>
        </p:txBody>
      </p:sp>
      <p:sp>
        <p:nvSpPr>
          <p:cNvPr id="6" name="Slide Number Placeholder 5"/>
          <p:cNvSpPr>
            <a:spLocks noGrp="1"/>
          </p:cNvSpPr>
          <p:nvPr>
            <p:ph type="sldNum" sz="quarter" idx="4"/>
          </p:nvPr>
        </p:nvSpPr>
        <p:spPr>
          <a:xfrm>
            <a:off x="7993070" y="6582207"/>
            <a:ext cx="611187" cy="122400"/>
          </a:xfrm>
          <a:prstGeom prst="rect">
            <a:avLst/>
          </a:prstGeom>
        </p:spPr>
        <p:txBody>
          <a:bodyPr vert="horz" lIns="0" tIns="0" rIns="0" bIns="0" rtlCol="0" anchor="t" anchorCtr="0"/>
          <a:lstStyle>
            <a:lvl1pPr algn="r">
              <a:defRPr sz="800">
                <a:solidFill>
                  <a:srgbClr val="505050"/>
                </a:solidFill>
              </a:defRPr>
            </a:lvl1pPr>
          </a:lstStyle>
          <a:p>
            <a:pPr eaLnBrk="1" fontAlgn="auto" hangingPunct="1">
              <a:spcBef>
                <a:spcPts val="0"/>
              </a:spcBef>
              <a:spcAft>
                <a:spcPts val="0"/>
              </a:spcAft>
            </a:pPr>
            <a:fld id="{1E4993A5-71AC-4FC9-BA31-3E15C92EC108}" type="slidenum">
              <a:rPr lang="en-GB" smtClean="0">
                <a:latin typeface="Arial"/>
                <a:ea typeface="+mn-ea"/>
              </a:rPr>
              <a:pPr eaLnBrk="1" fontAlgn="auto" hangingPunct="1">
                <a:spcBef>
                  <a:spcPts val="0"/>
                </a:spcBef>
                <a:spcAft>
                  <a:spcPts val="0"/>
                </a:spcAft>
              </a:pPr>
              <a:t>‹Nr.›</a:t>
            </a:fld>
            <a:endParaRPr lang="en-GB" dirty="0">
              <a:latin typeface="Arial"/>
              <a:ea typeface="+mn-ea"/>
            </a:endParaRPr>
          </a:p>
        </p:txBody>
      </p:sp>
      <p:sp>
        <p:nvSpPr>
          <p:cNvPr id="26" name="Footer Placeholder 25"/>
          <p:cNvSpPr>
            <a:spLocks noGrp="1"/>
          </p:cNvSpPr>
          <p:nvPr>
            <p:ph type="ftr" sz="quarter" idx="3"/>
          </p:nvPr>
        </p:nvSpPr>
        <p:spPr>
          <a:xfrm>
            <a:off x="1619672" y="7051016"/>
            <a:ext cx="4248472" cy="122400"/>
          </a:xfrm>
          <a:prstGeom prst="rect">
            <a:avLst/>
          </a:prstGeom>
        </p:spPr>
        <p:txBody>
          <a:bodyPr vert="horz" lIns="0" tIns="0" rIns="0" bIns="0" rtlCol="0" anchor="t" anchorCtr="0"/>
          <a:lstStyle>
            <a:lvl1pPr algn="l">
              <a:defRPr sz="800">
                <a:solidFill>
                  <a:schemeClr val="bg2"/>
                </a:solidFill>
              </a:defRPr>
            </a:lvl1pPr>
          </a:lstStyle>
          <a:p>
            <a:pPr eaLnBrk="1" fontAlgn="auto" hangingPunct="1">
              <a:spcBef>
                <a:spcPts val="0"/>
              </a:spcBef>
              <a:spcAft>
                <a:spcPts val="0"/>
              </a:spcAft>
            </a:pPr>
            <a:r>
              <a:rPr lang="en-US" dirty="0">
                <a:solidFill>
                  <a:srgbClr val="C0C0C0"/>
                </a:solidFill>
                <a:latin typeface="Arial"/>
                <a:ea typeface="+mn-ea"/>
              </a:rPr>
              <a:t>European network for Health Technology Assessment | JA2 2012-2015 | www.eunethta.eu</a:t>
            </a:r>
            <a:endParaRPr lang="en-GB" dirty="0">
              <a:solidFill>
                <a:srgbClr val="C0C0C0"/>
              </a:solidFill>
              <a:latin typeface="Arial"/>
              <a:ea typeface="+mn-ea"/>
            </a:endParaRPr>
          </a:p>
        </p:txBody>
      </p:sp>
    </p:spTree>
    <p:extLst>
      <p:ext uri="{BB962C8B-B14F-4D97-AF65-F5344CB8AC3E}">
        <p14:creationId xmlns:p14="http://schemas.microsoft.com/office/powerpoint/2010/main" val="7375947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918" r:id="rId19"/>
    <p:sldLayoutId id="2147483928" r:id="rId20"/>
    <p:sldLayoutId id="2147483929" r:id="rId21"/>
  </p:sldLayoutIdLst>
  <p:hf hdr="0" dt="0"/>
  <p:txStyles>
    <p:titleStyle>
      <a:lvl1pPr algn="l" defTabSz="914400" rtl="0" eaLnBrk="1" latinLnBrk="0" hangingPunct="1">
        <a:lnSpc>
          <a:spcPct val="95000"/>
        </a:lnSpc>
        <a:spcBef>
          <a:spcPct val="0"/>
        </a:spcBef>
        <a:buNone/>
        <a:defRPr sz="3000" b="1" kern="1200" cap="none" baseline="0">
          <a:solidFill>
            <a:srgbClr val="000000"/>
          </a:solidFill>
          <a:latin typeface="+mj-lt"/>
          <a:ea typeface="+mj-ea"/>
          <a:cs typeface="+mj-cs"/>
        </a:defRPr>
      </a:lvl1pPr>
    </p:titleStyle>
    <p:bodyStyle>
      <a:lvl1pPr marL="215900" indent="-2159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1pPr>
      <a:lvl2pPr marL="432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2pPr>
      <a:lvl3pPr marL="648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3pPr>
      <a:lvl4pPr marL="864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4pPr>
      <a:lvl5pPr marL="1080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539750" y="584205"/>
            <a:ext cx="8064500" cy="94615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029" name="Text Placeholder 2"/>
          <p:cNvSpPr>
            <a:spLocks noGrp="1"/>
          </p:cNvSpPr>
          <p:nvPr>
            <p:ph type="body" idx="1"/>
          </p:nvPr>
        </p:nvSpPr>
        <p:spPr bwMode="auto">
          <a:xfrm>
            <a:off x="539750" y="1757367"/>
            <a:ext cx="8064500" cy="4284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Slide Number Placeholder 5"/>
          <p:cNvSpPr>
            <a:spLocks noGrp="1"/>
          </p:cNvSpPr>
          <p:nvPr>
            <p:ph type="sldNum" sz="quarter" idx="4"/>
          </p:nvPr>
        </p:nvSpPr>
        <p:spPr>
          <a:xfrm>
            <a:off x="7993071" y="6581779"/>
            <a:ext cx="611187" cy="122239"/>
          </a:xfrm>
          <a:prstGeom prst="rect">
            <a:avLst/>
          </a:prstGeom>
        </p:spPr>
        <p:txBody>
          <a:bodyPr vert="horz" lIns="0" tIns="0" rIns="0" bIns="0" rtlCol="0" anchor="t" anchorCtr="0"/>
          <a:lstStyle>
            <a:lvl1pPr algn="r" fontAlgn="auto">
              <a:spcBef>
                <a:spcPts val="0"/>
              </a:spcBef>
              <a:spcAft>
                <a:spcPts val="0"/>
              </a:spcAft>
              <a:defRPr sz="800" smtClean="0">
                <a:solidFill>
                  <a:srgbClr val="505050"/>
                </a:solidFill>
                <a:latin typeface="+mn-lt"/>
              </a:defRPr>
            </a:lvl1pPr>
          </a:lstStyle>
          <a:p>
            <a:pPr eaLnBrk="1" hangingPunct="1">
              <a:defRPr/>
            </a:pPr>
            <a:fld id="{61660487-A0F6-4C9E-A718-63CADD5D2E4B}" type="slidenum">
              <a:rPr lang="en-GB">
                <a:ea typeface="+mn-ea"/>
              </a:rPr>
              <a:pPr eaLnBrk="1" hangingPunct="1">
                <a:defRPr/>
              </a:pPr>
              <a:t>‹Nr.›</a:t>
            </a:fld>
            <a:endParaRPr lang="en-GB" dirty="0">
              <a:ea typeface="+mn-ea"/>
            </a:endParaRPr>
          </a:p>
        </p:txBody>
      </p:sp>
      <p:sp>
        <p:nvSpPr>
          <p:cNvPr id="26" name="Footer Placeholder 25"/>
          <p:cNvSpPr>
            <a:spLocks noGrp="1"/>
          </p:cNvSpPr>
          <p:nvPr>
            <p:ph type="ftr" sz="quarter" idx="3"/>
          </p:nvPr>
        </p:nvSpPr>
        <p:spPr>
          <a:xfrm>
            <a:off x="1619250" y="7051679"/>
            <a:ext cx="4248150" cy="122239"/>
          </a:xfrm>
          <a:prstGeom prst="rect">
            <a:avLst/>
          </a:prstGeom>
        </p:spPr>
        <p:txBody>
          <a:bodyPr vert="horz" lIns="0" tIns="0" rIns="0" bIns="0" rtlCol="0" anchor="t" anchorCtr="0"/>
          <a:lstStyle>
            <a:lvl1pPr algn="l" fontAlgn="auto">
              <a:spcBef>
                <a:spcPts val="0"/>
              </a:spcBef>
              <a:spcAft>
                <a:spcPts val="0"/>
              </a:spcAft>
              <a:defRPr sz="800" dirty="0" smtClean="0">
                <a:solidFill>
                  <a:schemeClr val="bg2"/>
                </a:solidFill>
                <a:latin typeface="+mn-lt"/>
              </a:defRPr>
            </a:lvl1pPr>
          </a:lstStyle>
          <a:p>
            <a:pPr eaLnBrk="1" hangingPunct="1">
              <a:defRPr/>
            </a:pPr>
            <a:r>
              <a:rPr lang="en-US">
                <a:solidFill>
                  <a:srgbClr val="C0C0C0"/>
                </a:solidFill>
                <a:ea typeface="+mn-ea"/>
              </a:rPr>
              <a:t>European network for Health Technology Assessment | JA2 2012-2015 | www.eunethta.eu</a:t>
            </a:r>
            <a:endParaRPr lang="en-GB">
              <a:solidFill>
                <a:srgbClr val="C0C0C0"/>
              </a:solidFill>
              <a:ea typeface="+mn-ea"/>
            </a:endParaRPr>
          </a:p>
        </p:txBody>
      </p:sp>
      <p:sp>
        <p:nvSpPr>
          <p:cNvPr id="10" name="Text Placeholder 7"/>
          <p:cNvSpPr txBox="1">
            <a:spLocks/>
          </p:cNvSpPr>
          <p:nvPr userDrawn="1"/>
        </p:nvSpPr>
        <p:spPr>
          <a:xfrm>
            <a:off x="542640" y="6216860"/>
            <a:ext cx="622800" cy="464400"/>
          </a:xfrm>
          <a:prstGeom prst="rect">
            <a:avLst/>
          </a:prstGeom>
          <a:blipFill>
            <a:blip r:embed="rId22" cstate="print"/>
            <a:stretch>
              <a:fillRect/>
            </a:stretch>
          </a:blipFill>
        </p:spPr>
        <p:txBody>
          <a:bodyPr tIns="1116000"/>
          <a:lstStyle>
            <a:lvl1pPr marL="0" indent="0" algn="l" rtl="0" fontAlgn="base">
              <a:spcBef>
                <a:spcPts val="900"/>
              </a:spcBef>
              <a:spcAft>
                <a:spcPct val="0"/>
              </a:spcAft>
              <a:buFontTx/>
              <a:buNone/>
              <a:defRPr sz="100" kern="1200">
                <a:solidFill>
                  <a:schemeClr val="bg2"/>
                </a:solidFill>
                <a:latin typeface="+mn-lt"/>
                <a:ea typeface="+mn-ea"/>
                <a:cs typeface="+mn-cs"/>
              </a:defRPr>
            </a:lvl1pPr>
            <a:lvl2pPr marL="431800" indent="-215900" algn="l" rtl="0" fontAlgn="base">
              <a:spcBef>
                <a:spcPts val="900"/>
              </a:spcBef>
              <a:spcAft>
                <a:spcPct val="0"/>
              </a:spcAft>
              <a:buFont typeface="Arial" charset="0"/>
              <a:buChar char="˗"/>
              <a:defRPr kern="1200">
                <a:solidFill>
                  <a:srgbClr val="505050"/>
                </a:solidFill>
                <a:latin typeface="+mn-lt"/>
                <a:ea typeface="+mn-ea"/>
                <a:cs typeface="+mn-cs"/>
              </a:defRPr>
            </a:lvl2pPr>
            <a:lvl3pPr marL="647700" indent="-215900" algn="l" rtl="0" fontAlgn="base">
              <a:spcBef>
                <a:spcPts val="900"/>
              </a:spcBef>
              <a:spcAft>
                <a:spcPct val="0"/>
              </a:spcAft>
              <a:buFont typeface="Arial" charset="0"/>
              <a:buChar char="˗"/>
              <a:defRPr kern="1200">
                <a:solidFill>
                  <a:srgbClr val="505050"/>
                </a:solidFill>
                <a:latin typeface="+mn-lt"/>
                <a:ea typeface="+mn-ea"/>
                <a:cs typeface="+mn-cs"/>
              </a:defRPr>
            </a:lvl3pPr>
            <a:lvl4pPr marL="863600" indent="-215900" algn="l" rtl="0" fontAlgn="base">
              <a:spcBef>
                <a:spcPts val="900"/>
              </a:spcBef>
              <a:spcAft>
                <a:spcPct val="0"/>
              </a:spcAft>
              <a:buFont typeface="Arial" charset="0"/>
              <a:buChar char="˗"/>
              <a:defRPr kern="1200">
                <a:solidFill>
                  <a:srgbClr val="505050"/>
                </a:solidFill>
                <a:latin typeface="+mn-lt"/>
                <a:ea typeface="+mn-ea"/>
                <a:cs typeface="+mn-cs"/>
              </a:defRPr>
            </a:lvl4pPr>
            <a:lvl5pPr marL="1079500" indent="-215900" algn="l" rtl="0" fontAlgn="base">
              <a:spcBef>
                <a:spcPts val="900"/>
              </a:spcBef>
              <a:spcAft>
                <a:spcPct val="0"/>
              </a:spcAft>
              <a:buFont typeface="Arial" charset="0"/>
              <a:buChar char="˗"/>
              <a:defRPr kern="1200">
                <a:solidFill>
                  <a:srgbClr val="505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solidFill>
                  <a:srgbClr val="C0C0C0"/>
                </a:solidFill>
              </a:rPr>
              <a:t>Click to edit Master text styles</a:t>
            </a:r>
          </a:p>
        </p:txBody>
      </p:sp>
    </p:spTree>
    <p:extLst>
      <p:ext uri="{BB962C8B-B14F-4D97-AF65-F5344CB8AC3E}">
        <p14:creationId xmlns:p14="http://schemas.microsoft.com/office/powerpoint/2010/main" val="10200794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hf hdr="0"/>
  <p:txStyles>
    <p:titleStyle>
      <a:lvl1pPr algn="l" rtl="0" fontAlgn="base">
        <a:lnSpc>
          <a:spcPct val="95000"/>
        </a:lnSpc>
        <a:spcBef>
          <a:spcPct val="0"/>
        </a:spcBef>
        <a:spcAft>
          <a:spcPct val="0"/>
        </a:spcAft>
        <a:defRPr sz="3000" b="1" kern="1200">
          <a:solidFill>
            <a:srgbClr val="000000"/>
          </a:solidFill>
          <a:latin typeface="+mj-lt"/>
          <a:ea typeface="+mj-ea"/>
          <a:cs typeface="+mj-cs"/>
        </a:defRPr>
      </a:lvl1pPr>
      <a:lvl2pPr algn="l" rtl="0" fontAlgn="base">
        <a:lnSpc>
          <a:spcPct val="95000"/>
        </a:lnSpc>
        <a:spcBef>
          <a:spcPct val="0"/>
        </a:spcBef>
        <a:spcAft>
          <a:spcPct val="0"/>
        </a:spcAft>
        <a:defRPr sz="3000" b="1">
          <a:solidFill>
            <a:srgbClr val="000000"/>
          </a:solidFill>
          <a:latin typeface="Arial" charset="0"/>
        </a:defRPr>
      </a:lvl2pPr>
      <a:lvl3pPr algn="l" rtl="0" fontAlgn="base">
        <a:lnSpc>
          <a:spcPct val="95000"/>
        </a:lnSpc>
        <a:spcBef>
          <a:spcPct val="0"/>
        </a:spcBef>
        <a:spcAft>
          <a:spcPct val="0"/>
        </a:spcAft>
        <a:defRPr sz="3000" b="1">
          <a:solidFill>
            <a:srgbClr val="000000"/>
          </a:solidFill>
          <a:latin typeface="Arial" charset="0"/>
        </a:defRPr>
      </a:lvl3pPr>
      <a:lvl4pPr algn="l" rtl="0" fontAlgn="base">
        <a:lnSpc>
          <a:spcPct val="95000"/>
        </a:lnSpc>
        <a:spcBef>
          <a:spcPct val="0"/>
        </a:spcBef>
        <a:spcAft>
          <a:spcPct val="0"/>
        </a:spcAft>
        <a:defRPr sz="3000" b="1">
          <a:solidFill>
            <a:srgbClr val="000000"/>
          </a:solidFill>
          <a:latin typeface="Arial" charset="0"/>
        </a:defRPr>
      </a:lvl4pPr>
      <a:lvl5pPr algn="l" rtl="0" fontAlgn="base">
        <a:lnSpc>
          <a:spcPct val="95000"/>
        </a:lnSpc>
        <a:spcBef>
          <a:spcPct val="0"/>
        </a:spcBef>
        <a:spcAft>
          <a:spcPct val="0"/>
        </a:spcAft>
        <a:defRPr sz="3000" b="1">
          <a:solidFill>
            <a:srgbClr val="000000"/>
          </a:solidFill>
          <a:latin typeface="Arial" charset="0"/>
        </a:defRPr>
      </a:lvl5pPr>
      <a:lvl6pPr marL="457200" algn="l" rtl="0" fontAlgn="base">
        <a:lnSpc>
          <a:spcPct val="95000"/>
        </a:lnSpc>
        <a:spcBef>
          <a:spcPct val="0"/>
        </a:spcBef>
        <a:spcAft>
          <a:spcPct val="0"/>
        </a:spcAft>
        <a:defRPr sz="3000" b="1">
          <a:solidFill>
            <a:srgbClr val="000000"/>
          </a:solidFill>
          <a:latin typeface="Arial" charset="0"/>
        </a:defRPr>
      </a:lvl6pPr>
      <a:lvl7pPr marL="914400" algn="l" rtl="0" fontAlgn="base">
        <a:lnSpc>
          <a:spcPct val="95000"/>
        </a:lnSpc>
        <a:spcBef>
          <a:spcPct val="0"/>
        </a:spcBef>
        <a:spcAft>
          <a:spcPct val="0"/>
        </a:spcAft>
        <a:defRPr sz="3000" b="1">
          <a:solidFill>
            <a:srgbClr val="000000"/>
          </a:solidFill>
          <a:latin typeface="Arial" charset="0"/>
        </a:defRPr>
      </a:lvl7pPr>
      <a:lvl8pPr marL="1371600" algn="l" rtl="0" fontAlgn="base">
        <a:lnSpc>
          <a:spcPct val="95000"/>
        </a:lnSpc>
        <a:spcBef>
          <a:spcPct val="0"/>
        </a:spcBef>
        <a:spcAft>
          <a:spcPct val="0"/>
        </a:spcAft>
        <a:defRPr sz="3000" b="1">
          <a:solidFill>
            <a:srgbClr val="000000"/>
          </a:solidFill>
          <a:latin typeface="Arial" charset="0"/>
        </a:defRPr>
      </a:lvl8pPr>
      <a:lvl9pPr marL="1828800" algn="l" rtl="0" fontAlgn="base">
        <a:lnSpc>
          <a:spcPct val="95000"/>
        </a:lnSpc>
        <a:spcBef>
          <a:spcPct val="0"/>
        </a:spcBef>
        <a:spcAft>
          <a:spcPct val="0"/>
        </a:spcAft>
        <a:defRPr sz="3000" b="1">
          <a:solidFill>
            <a:srgbClr val="000000"/>
          </a:solidFill>
          <a:latin typeface="Arial" charset="0"/>
        </a:defRPr>
      </a:lvl9pPr>
    </p:titleStyle>
    <p:bodyStyle>
      <a:lvl1pPr marL="215900" indent="-215900" algn="l" rtl="0" fontAlgn="base">
        <a:spcBef>
          <a:spcPts val="900"/>
        </a:spcBef>
        <a:spcAft>
          <a:spcPct val="0"/>
        </a:spcAft>
        <a:buFont typeface="Arial" charset="0"/>
        <a:buChar char="˗"/>
        <a:defRPr kern="1200">
          <a:solidFill>
            <a:srgbClr val="505050"/>
          </a:solidFill>
          <a:latin typeface="+mn-lt"/>
          <a:ea typeface="+mn-ea"/>
          <a:cs typeface="+mn-cs"/>
        </a:defRPr>
      </a:lvl1pPr>
      <a:lvl2pPr marL="431800" indent="-215900" algn="l" rtl="0" fontAlgn="base">
        <a:spcBef>
          <a:spcPts val="900"/>
        </a:spcBef>
        <a:spcAft>
          <a:spcPct val="0"/>
        </a:spcAft>
        <a:buFont typeface="Arial" charset="0"/>
        <a:buChar char="˗"/>
        <a:defRPr kern="1200">
          <a:solidFill>
            <a:srgbClr val="505050"/>
          </a:solidFill>
          <a:latin typeface="+mn-lt"/>
          <a:ea typeface="+mn-ea"/>
          <a:cs typeface="+mn-cs"/>
        </a:defRPr>
      </a:lvl2pPr>
      <a:lvl3pPr marL="647700" indent="-215900" algn="l" rtl="0" fontAlgn="base">
        <a:spcBef>
          <a:spcPts val="900"/>
        </a:spcBef>
        <a:spcAft>
          <a:spcPct val="0"/>
        </a:spcAft>
        <a:buFont typeface="Arial" charset="0"/>
        <a:buChar char="˗"/>
        <a:defRPr kern="1200">
          <a:solidFill>
            <a:srgbClr val="505050"/>
          </a:solidFill>
          <a:latin typeface="+mn-lt"/>
          <a:ea typeface="+mn-ea"/>
          <a:cs typeface="+mn-cs"/>
        </a:defRPr>
      </a:lvl3pPr>
      <a:lvl4pPr marL="863600" indent="-215900" algn="l" rtl="0" fontAlgn="base">
        <a:spcBef>
          <a:spcPts val="900"/>
        </a:spcBef>
        <a:spcAft>
          <a:spcPct val="0"/>
        </a:spcAft>
        <a:buFont typeface="Arial" charset="0"/>
        <a:buChar char="˗"/>
        <a:defRPr kern="1200">
          <a:solidFill>
            <a:srgbClr val="505050"/>
          </a:solidFill>
          <a:latin typeface="+mn-lt"/>
          <a:ea typeface="+mn-ea"/>
          <a:cs typeface="+mn-cs"/>
        </a:defRPr>
      </a:lvl4pPr>
      <a:lvl5pPr marL="1079500" indent="-215900" algn="l" rtl="0" fontAlgn="base">
        <a:spcBef>
          <a:spcPts val="900"/>
        </a:spcBef>
        <a:spcAft>
          <a:spcPct val="0"/>
        </a:spcAft>
        <a:buFont typeface="Arial" charset="0"/>
        <a:buChar char="˗"/>
        <a:defRPr kern="1200">
          <a:solidFill>
            <a:srgbClr val="505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descr="D:\Desktop\4401 SST PPT Levering til SkabelonDesign\PNG Baggrunde\text_slide_gre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rPr>
              <a:t>European network for Health Technology Assessment | JA3 2016-2020 | www.eunethta.eu</a:t>
            </a:r>
          </a:p>
        </p:txBody>
      </p:sp>
      <p:sp>
        <p:nvSpPr>
          <p:cNvPr id="2" name="Title Placeholder 1"/>
          <p:cNvSpPr>
            <a:spLocks noGrp="1"/>
          </p:cNvSpPr>
          <p:nvPr>
            <p:ph type="title"/>
          </p:nvPr>
        </p:nvSpPr>
        <p:spPr>
          <a:xfrm>
            <a:off x="539550" y="584201"/>
            <a:ext cx="8064700" cy="946867"/>
          </a:xfrm>
          <a:prstGeom prst="rect">
            <a:avLst/>
          </a:prstGeom>
        </p:spPr>
        <p:txBody>
          <a:bodyPr vert="horz" lIns="0" tIns="0" rIns="0" bIns="0" rtlCol="0" anchor="b" anchorCtr="0">
            <a:noAutofit/>
          </a:bodyPr>
          <a:lstStyle/>
          <a:p>
            <a:r>
              <a:rPr lang="da-DK" noProof="0"/>
              <a:t>Klik for at redigere i master</a:t>
            </a:r>
            <a:endParaRPr lang="en-GB" noProof="0" dirty="0"/>
          </a:p>
        </p:txBody>
      </p:sp>
      <p:sp>
        <p:nvSpPr>
          <p:cNvPr id="3" name="Text Placeholder 2"/>
          <p:cNvSpPr>
            <a:spLocks noGrp="1"/>
          </p:cNvSpPr>
          <p:nvPr>
            <p:ph type="body" idx="1"/>
          </p:nvPr>
        </p:nvSpPr>
        <p:spPr>
          <a:xfrm>
            <a:off x="539550" y="1757455"/>
            <a:ext cx="8064700" cy="4284575"/>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en-GB" noProof="0" dirty="0"/>
          </a:p>
        </p:txBody>
      </p:sp>
      <p:sp>
        <p:nvSpPr>
          <p:cNvPr id="4" name="Date Placeholder 3"/>
          <p:cNvSpPr>
            <a:spLocks noGrp="1"/>
          </p:cNvSpPr>
          <p:nvPr>
            <p:ph type="dt" sz="half" idx="2"/>
          </p:nvPr>
        </p:nvSpPr>
        <p:spPr>
          <a:xfrm>
            <a:off x="5904148" y="6582207"/>
            <a:ext cx="2088914" cy="122400"/>
          </a:xfrm>
          <a:prstGeom prst="rect">
            <a:avLst/>
          </a:prstGeom>
        </p:spPr>
        <p:txBody>
          <a:bodyPr vert="horz" lIns="0" tIns="0" rIns="0" bIns="0" rtlCol="0" anchor="t" anchorCtr="0"/>
          <a:lstStyle>
            <a:lvl1pPr algn="r">
              <a:defRPr sz="800">
                <a:solidFill>
                  <a:srgbClr val="505050"/>
                </a:solidFill>
              </a:defRPr>
            </a:lvl1pPr>
          </a:lstStyle>
          <a:p>
            <a:pPr eaLnBrk="1" fontAlgn="auto" hangingPunct="1">
              <a:spcBef>
                <a:spcPts val="0"/>
              </a:spcBef>
              <a:spcAft>
                <a:spcPts val="0"/>
              </a:spcAft>
            </a:pPr>
            <a:fld id="{D36829BA-9867-4C4A-9A4E-61B84D05357B}" type="datetime4">
              <a:rPr lang="en-US" smtClean="0">
                <a:latin typeface="Arial"/>
              </a:rPr>
              <a:pPr eaLnBrk="1" fontAlgn="auto" hangingPunct="1">
                <a:spcBef>
                  <a:spcPts val="0"/>
                </a:spcBef>
                <a:spcAft>
                  <a:spcPts val="0"/>
                </a:spcAft>
              </a:pPr>
              <a:t>May 25, 2018</a:t>
            </a:fld>
            <a:endParaRPr lang="en-GB">
              <a:latin typeface="Arial"/>
            </a:endParaRPr>
          </a:p>
        </p:txBody>
      </p:sp>
      <p:sp>
        <p:nvSpPr>
          <p:cNvPr id="6" name="Slide Number Placeholder 5"/>
          <p:cNvSpPr>
            <a:spLocks noGrp="1"/>
          </p:cNvSpPr>
          <p:nvPr>
            <p:ph type="sldNum" sz="quarter" idx="4"/>
          </p:nvPr>
        </p:nvSpPr>
        <p:spPr>
          <a:xfrm>
            <a:off x="7993070" y="6582207"/>
            <a:ext cx="611187" cy="122400"/>
          </a:xfrm>
          <a:prstGeom prst="rect">
            <a:avLst/>
          </a:prstGeom>
        </p:spPr>
        <p:txBody>
          <a:bodyPr vert="horz" lIns="0" tIns="0" rIns="0" bIns="0" rtlCol="0" anchor="t" anchorCtr="0"/>
          <a:lstStyle>
            <a:lvl1pPr algn="r">
              <a:defRPr sz="800">
                <a:solidFill>
                  <a:srgbClr val="505050"/>
                </a:solidFill>
              </a:defRPr>
            </a:lvl1pPr>
          </a:lstStyle>
          <a:p>
            <a:pPr eaLnBrk="1" fontAlgn="auto" hangingPunct="1">
              <a:spcBef>
                <a:spcPts val="0"/>
              </a:spcBef>
              <a:spcAft>
                <a:spcPts val="0"/>
              </a:spcAft>
            </a:pPr>
            <a:fld id="{1E4993A5-71AC-4FC9-BA31-3E15C92EC108}" type="slidenum">
              <a:rPr lang="en-GB" smtClean="0">
                <a:latin typeface="Arial"/>
              </a:rPr>
              <a:pPr eaLnBrk="1" fontAlgn="auto" hangingPunct="1">
                <a:spcBef>
                  <a:spcPts val="0"/>
                </a:spcBef>
                <a:spcAft>
                  <a:spcPts val="0"/>
                </a:spcAft>
              </a:pPr>
              <a:t>‹Nr.›</a:t>
            </a:fld>
            <a:endParaRPr lang="en-GB" dirty="0">
              <a:latin typeface="Arial"/>
            </a:endParaRPr>
          </a:p>
        </p:txBody>
      </p:sp>
      <p:sp>
        <p:nvSpPr>
          <p:cNvPr id="26" name="Footer Placeholder 25"/>
          <p:cNvSpPr>
            <a:spLocks noGrp="1"/>
          </p:cNvSpPr>
          <p:nvPr>
            <p:ph type="ftr" sz="quarter" idx="3"/>
          </p:nvPr>
        </p:nvSpPr>
        <p:spPr>
          <a:xfrm>
            <a:off x="1619672" y="7051016"/>
            <a:ext cx="4248472" cy="122400"/>
          </a:xfrm>
          <a:prstGeom prst="rect">
            <a:avLst/>
          </a:prstGeom>
        </p:spPr>
        <p:txBody>
          <a:bodyPr vert="horz" lIns="0" tIns="0" rIns="0" bIns="0" rtlCol="0" anchor="t" anchorCtr="0"/>
          <a:lstStyle>
            <a:lvl1pPr algn="l">
              <a:defRPr sz="800">
                <a:solidFill>
                  <a:schemeClr val="bg2"/>
                </a:solidFill>
              </a:defRPr>
            </a:lvl1pPr>
          </a:lstStyle>
          <a:p>
            <a:pPr eaLnBrk="1" fontAlgn="auto" hangingPunct="1">
              <a:spcBef>
                <a:spcPts val="0"/>
              </a:spcBef>
              <a:spcAft>
                <a:spcPts val="0"/>
              </a:spcAft>
            </a:pPr>
            <a:r>
              <a:rPr lang="en-US" dirty="0">
                <a:solidFill>
                  <a:srgbClr val="C0C0C0"/>
                </a:solidFill>
                <a:latin typeface="Arial"/>
              </a:rPr>
              <a:t>European network for Health Technology Assessment | JA2 2012-2015 | www.eunethta.eu</a:t>
            </a:r>
            <a:endParaRPr lang="en-GB" dirty="0">
              <a:solidFill>
                <a:srgbClr val="C0C0C0"/>
              </a:solidFill>
              <a:latin typeface="Arial"/>
            </a:endParaRPr>
          </a:p>
        </p:txBody>
      </p:sp>
    </p:spTree>
    <p:extLst>
      <p:ext uri="{BB962C8B-B14F-4D97-AF65-F5344CB8AC3E}">
        <p14:creationId xmlns:p14="http://schemas.microsoft.com/office/powerpoint/2010/main" val="31841216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hf hdr="0" dt="0"/>
  <p:txStyles>
    <p:titleStyle>
      <a:lvl1pPr algn="l" defTabSz="914400" rtl="0" eaLnBrk="1" latinLnBrk="0" hangingPunct="1">
        <a:lnSpc>
          <a:spcPct val="95000"/>
        </a:lnSpc>
        <a:spcBef>
          <a:spcPct val="0"/>
        </a:spcBef>
        <a:buNone/>
        <a:defRPr sz="3000" b="1" kern="1200" cap="none" baseline="0">
          <a:solidFill>
            <a:srgbClr val="000000"/>
          </a:solidFill>
          <a:latin typeface="+mj-lt"/>
          <a:ea typeface="+mj-ea"/>
          <a:cs typeface="+mj-cs"/>
        </a:defRPr>
      </a:lvl1pPr>
    </p:titleStyle>
    <p:bodyStyle>
      <a:lvl1pPr marL="215900" indent="-2159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1pPr>
      <a:lvl2pPr marL="432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2pPr>
      <a:lvl3pPr marL="648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3pPr>
      <a:lvl4pPr marL="864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4pPr>
      <a:lvl5pPr marL="1080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539750" y="584205"/>
            <a:ext cx="8064500" cy="94615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029" name="Text Placeholder 2"/>
          <p:cNvSpPr>
            <a:spLocks noGrp="1"/>
          </p:cNvSpPr>
          <p:nvPr>
            <p:ph type="body" idx="1"/>
          </p:nvPr>
        </p:nvSpPr>
        <p:spPr bwMode="auto">
          <a:xfrm>
            <a:off x="539750" y="1757367"/>
            <a:ext cx="8064500" cy="4284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Slide Number Placeholder 5"/>
          <p:cNvSpPr>
            <a:spLocks noGrp="1"/>
          </p:cNvSpPr>
          <p:nvPr>
            <p:ph type="sldNum" sz="quarter" idx="4"/>
          </p:nvPr>
        </p:nvSpPr>
        <p:spPr>
          <a:xfrm>
            <a:off x="7993071" y="6581779"/>
            <a:ext cx="611187" cy="122239"/>
          </a:xfrm>
          <a:prstGeom prst="rect">
            <a:avLst/>
          </a:prstGeom>
        </p:spPr>
        <p:txBody>
          <a:bodyPr vert="horz" lIns="0" tIns="0" rIns="0" bIns="0" rtlCol="0" anchor="t" anchorCtr="0"/>
          <a:lstStyle>
            <a:lvl1pPr algn="r" fontAlgn="auto">
              <a:spcBef>
                <a:spcPts val="0"/>
              </a:spcBef>
              <a:spcAft>
                <a:spcPts val="0"/>
              </a:spcAft>
              <a:defRPr sz="800" smtClean="0">
                <a:solidFill>
                  <a:srgbClr val="505050"/>
                </a:solidFill>
                <a:latin typeface="+mn-lt"/>
              </a:defRPr>
            </a:lvl1pPr>
          </a:lstStyle>
          <a:p>
            <a:pPr eaLnBrk="1" hangingPunct="1">
              <a:defRPr/>
            </a:pPr>
            <a:fld id="{61660487-A0F6-4C9E-A718-63CADD5D2E4B}" type="slidenum">
              <a:rPr lang="en-GB">
                <a:ea typeface="+mn-ea"/>
              </a:rPr>
              <a:pPr eaLnBrk="1" hangingPunct="1">
                <a:defRPr/>
              </a:pPr>
              <a:t>‹Nr.›</a:t>
            </a:fld>
            <a:endParaRPr lang="en-GB" dirty="0">
              <a:ea typeface="+mn-ea"/>
            </a:endParaRPr>
          </a:p>
        </p:txBody>
      </p:sp>
      <p:sp>
        <p:nvSpPr>
          <p:cNvPr id="26" name="Footer Placeholder 25"/>
          <p:cNvSpPr>
            <a:spLocks noGrp="1"/>
          </p:cNvSpPr>
          <p:nvPr>
            <p:ph type="ftr" sz="quarter" idx="3"/>
          </p:nvPr>
        </p:nvSpPr>
        <p:spPr>
          <a:xfrm>
            <a:off x="1619250" y="7051679"/>
            <a:ext cx="4248150" cy="122239"/>
          </a:xfrm>
          <a:prstGeom prst="rect">
            <a:avLst/>
          </a:prstGeom>
        </p:spPr>
        <p:txBody>
          <a:bodyPr vert="horz" lIns="0" tIns="0" rIns="0" bIns="0" rtlCol="0" anchor="t" anchorCtr="0"/>
          <a:lstStyle>
            <a:lvl1pPr algn="l" fontAlgn="auto">
              <a:spcBef>
                <a:spcPts val="0"/>
              </a:spcBef>
              <a:spcAft>
                <a:spcPts val="0"/>
              </a:spcAft>
              <a:defRPr sz="800" dirty="0" smtClean="0">
                <a:solidFill>
                  <a:schemeClr val="bg2"/>
                </a:solidFill>
                <a:latin typeface="+mn-lt"/>
              </a:defRPr>
            </a:lvl1pPr>
          </a:lstStyle>
          <a:p>
            <a:pPr eaLnBrk="1" hangingPunct="1">
              <a:defRPr/>
            </a:pPr>
            <a:r>
              <a:rPr lang="en-US">
                <a:solidFill>
                  <a:srgbClr val="C0C0C0"/>
                </a:solidFill>
                <a:ea typeface="+mn-ea"/>
              </a:rPr>
              <a:t>European network for Health Technology Assessment | JA2 2012-2015 | www.eunethta.eu</a:t>
            </a:r>
            <a:endParaRPr lang="en-GB">
              <a:solidFill>
                <a:srgbClr val="C0C0C0"/>
              </a:solidFill>
              <a:ea typeface="+mn-ea"/>
            </a:endParaRPr>
          </a:p>
        </p:txBody>
      </p:sp>
      <p:sp>
        <p:nvSpPr>
          <p:cNvPr id="10" name="Text Placeholder 7"/>
          <p:cNvSpPr txBox="1">
            <a:spLocks/>
          </p:cNvSpPr>
          <p:nvPr userDrawn="1"/>
        </p:nvSpPr>
        <p:spPr>
          <a:xfrm>
            <a:off x="542640" y="6216860"/>
            <a:ext cx="622800" cy="464400"/>
          </a:xfrm>
          <a:prstGeom prst="rect">
            <a:avLst/>
          </a:prstGeom>
          <a:blipFill>
            <a:blip r:embed="rId24" cstate="print"/>
            <a:stretch>
              <a:fillRect/>
            </a:stretch>
          </a:blipFill>
        </p:spPr>
        <p:txBody>
          <a:bodyPr tIns="1116000"/>
          <a:lstStyle>
            <a:lvl1pPr marL="0" indent="0" algn="l" rtl="0" fontAlgn="base">
              <a:spcBef>
                <a:spcPts val="900"/>
              </a:spcBef>
              <a:spcAft>
                <a:spcPct val="0"/>
              </a:spcAft>
              <a:buFontTx/>
              <a:buNone/>
              <a:defRPr sz="100" kern="1200">
                <a:solidFill>
                  <a:schemeClr val="bg2"/>
                </a:solidFill>
                <a:latin typeface="+mn-lt"/>
                <a:ea typeface="+mn-ea"/>
                <a:cs typeface="+mn-cs"/>
              </a:defRPr>
            </a:lvl1pPr>
            <a:lvl2pPr marL="431800" indent="-215900" algn="l" rtl="0" fontAlgn="base">
              <a:spcBef>
                <a:spcPts val="900"/>
              </a:spcBef>
              <a:spcAft>
                <a:spcPct val="0"/>
              </a:spcAft>
              <a:buFont typeface="Arial" charset="0"/>
              <a:buChar char="˗"/>
              <a:defRPr kern="1200">
                <a:solidFill>
                  <a:srgbClr val="505050"/>
                </a:solidFill>
                <a:latin typeface="+mn-lt"/>
                <a:ea typeface="+mn-ea"/>
                <a:cs typeface="+mn-cs"/>
              </a:defRPr>
            </a:lvl2pPr>
            <a:lvl3pPr marL="647700" indent="-215900" algn="l" rtl="0" fontAlgn="base">
              <a:spcBef>
                <a:spcPts val="900"/>
              </a:spcBef>
              <a:spcAft>
                <a:spcPct val="0"/>
              </a:spcAft>
              <a:buFont typeface="Arial" charset="0"/>
              <a:buChar char="˗"/>
              <a:defRPr kern="1200">
                <a:solidFill>
                  <a:srgbClr val="505050"/>
                </a:solidFill>
                <a:latin typeface="+mn-lt"/>
                <a:ea typeface="+mn-ea"/>
                <a:cs typeface="+mn-cs"/>
              </a:defRPr>
            </a:lvl3pPr>
            <a:lvl4pPr marL="863600" indent="-215900" algn="l" rtl="0" fontAlgn="base">
              <a:spcBef>
                <a:spcPts val="900"/>
              </a:spcBef>
              <a:spcAft>
                <a:spcPct val="0"/>
              </a:spcAft>
              <a:buFont typeface="Arial" charset="0"/>
              <a:buChar char="˗"/>
              <a:defRPr kern="1200">
                <a:solidFill>
                  <a:srgbClr val="505050"/>
                </a:solidFill>
                <a:latin typeface="+mn-lt"/>
                <a:ea typeface="+mn-ea"/>
                <a:cs typeface="+mn-cs"/>
              </a:defRPr>
            </a:lvl4pPr>
            <a:lvl5pPr marL="1079500" indent="-215900" algn="l" rtl="0" fontAlgn="base">
              <a:spcBef>
                <a:spcPts val="900"/>
              </a:spcBef>
              <a:spcAft>
                <a:spcPct val="0"/>
              </a:spcAft>
              <a:buFont typeface="Arial" charset="0"/>
              <a:buChar char="˗"/>
              <a:defRPr kern="1200">
                <a:solidFill>
                  <a:srgbClr val="505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solidFill>
                  <a:srgbClr val="C0C0C0"/>
                </a:solidFill>
              </a:rPr>
              <a:t>Click to edit Master text styles</a:t>
            </a:r>
          </a:p>
        </p:txBody>
      </p:sp>
    </p:spTree>
    <p:extLst>
      <p:ext uri="{BB962C8B-B14F-4D97-AF65-F5344CB8AC3E}">
        <p14:creationId xmlns:p14="http://schemas.microsoft.com/office/powerpoint/2010/main" val="13042777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Lst>
  <p:hf hdr="0"/>
  <p:txStyles>
    <p:titleStyle>
      <a:lvl1pPr algn="l" rtl="0" fontAlgn="base">
        <a:lnSpc>
          <a:spcPct val="95000"/>
        </a:lnSpc>
        <a:spcBef>
          <a:spcPct val="0"/>
        </a:spcBef>
        <a:spcAft>
          <a:spcPct val="0"/>
        </a:spcAft>
        <a:defRPr sz="3000" b="1" kern="1200">
          <a:solidFill>
            <a:srgbClr val="000000"/>
          </a:solidFill>
          <a:latin typeface="+mj-lt"/>
          <a:ea typeface="+mj-ea"/>
          <a:cs typeface="+mj-cs"/>
        </a:defRPr>
      </a:lvl1pPr>
      <a:lvl2pPr algn="l" rtl="0" fontAlgn="base">
        <a:lnSpc>
          <a:spcPct val="95000"/>
        </a:lnSpc>
        <a:spcBef>
          <a:spcPct val="0"/>
        </a:spcBef>
        <a:spcAft>
          <a:spcPct val="0"/>
        </a:spcAft>
        <a:defRPr sz="3000" b="1">
          <a:solidFill>
            <a:srgbClr val="000000"/>
          </a:solidFill>
          <a:latin typeface="Arial" charset="0"/>
        </a:defRPr>
      </a:lvl2pPr>
      <a:lvl3pPr algn="l" rtl="0" fontAlgn="base">
        <a:lnSpc>
          <a:spcPct val="95000"/>
        </a:lnSpc>
        <a:spcBef>
          <a:spcPct val="0"/>
        </a:spcBef>
        <a:spcAft>
          <a:spcPct val="0"/>
        </a:spcAft>
        <a:defRPr sz="3000" b="1">
          <a:solidFill>
            <a:srgbClr val="000000"/>
          </a:solidFill>
          <a:latin typeface="Arial" charset="0"/>
        </a:defRPr>
      </a:lvl3pPr>
      <a:lvl4pPr algn="l" rtl="0" fontAlgn="base">
        <a:lnSpc>
          <a:spcPct val="95000"/>
        </a:lnSpc>
        <a:spcBef>
          <a:spcPct val="0"/>
        </a:spcBef>
        <a:spcAft>
          <a:spcPct val="0"/>
        </a:spcAft>
        <a:defRPr sz="3000" b="1">
          <a:solidFill>
            <a:srgbClr val="000000"/>
          </a:solidFill>
          <a:latin typeface="Arial" charset="0"/>
        </a:defRPr>
      </a:lvl4pPr>
      <a:lvl5pPr algn="l" rtl="0" fontAlgn="base">
        <a:lnSpc>
          <a:spcPct val="95000"/>
        </a:lnSpc>
        <a:spcBef>
          <a:spcPct val="0"/>
        </a:spcBef>
        <a:spcAft>
          <a:spcPct val="0"/>
        </a:spcAft>
        <a:defRPr sz="3000" b="1">
          <a:solidFill>
            <a:srgbClr val="000000"/>
          </a:solidFill>
          <a:latin typeface="Arial" charset="0"/>
        </a:defRPr>
      </a:lvl5pPr>
      <a:lvl6pPr marL="457200" algn="l" rtl="0" fontAlgn="base">
        <a:lnSpc>
          <a:spcPct val="95000"/>
        </a:lnSpc>
        <a:spcBef>
          <a:spcPct val="0"/>
        </a:spcBef>
        <a:spcAft>
          <a:spcPct val="0"/>
        </a:spcAft>
        <a:defRPr sz="3000" b="1">
          <a:solidFill>
            <a:srgbClr val="000000"/>
          </a:solidFill>
          <a:latin typeface="Arial" charset="0"/>
        </a:defRPr>
      </a:lvl6pPr>
      <a:lvl7pPr marL="914400" algn="l" rtl="0" fontAlgn="base">
        <a:lnSpc>
          <a:spcPct val="95000"/>
        </a:lnSpc>
        <a:spcBef>
          <a:spcPct val="0"/>
        </a:spcBef>
        <a:spcAft>
          <a:spcPct val="0"/>
        </a:spcAft>
        <a:defRPr sz="3000" b="1">
          <a:solidFill>
            <a:srgbClr val="000000"/>
          </a:solidFill>
          <a:latin typeface="Arial" charset="0"/>
        </a:defRPr>
      </a:lvl7pPr>
      <a:lvl8pPr marL="1371600" algn="l" rtl="0" fontAlgn="base">
        <a:lnSpc>
          <a:spcPct val="95000"/>
        </a:lnSpc>
        <a:spcBef>
          <a:spcPct val="0"/>
        </a:spcBef>
        <a:spcAft>
          <a:spcPct val="0"/>
        </a:spcAft>
        <a:defRPr sz="3000" b="1">
          <a:solidFill>
            <a:srgbClr val="000000"/>
          </a:solidFill>
          <a:latin typeface="Arial" charset="0"/>
        </a:defRPr>
      </a:lvl8pPr>
      <a:lvl9pPr marL="1828800" algn="l" rtl="0" fontAlgn="base">
        <a:lnSpc>
          <a:spcPct val="95000"/>
        </a:lnSpc>
        <a:spcBef>
          <a:spcPct val="0"/>
        </a:spcBef>
        <a:spcAft>
          <a:spcPct val="0"/>
        </a:spcAft>
        <a:defRPr sz="3000" b="1">
          <a:solidFill>
            <a:srgbClr val="000000"/>
          </a:solidFill>
          <a:latin typeface="Arial" charset="0"/>
        </a:defRPr>
      </a:lvl9pPr>
    </p:titleStyle>
    <p:bodyStyle>
      <a:lvl1pPr marL="215900" indent="-215900" algn="l" rtl="0" fontAlgn="base">
        <a:spcBef>
          <a:spcPts val="900"/>
        </a:spcBef>
        <a:spcAft>
          <a:spcPct val="0"/>
        </a:spcAft>
        <a:buFont typeface="Arial" charset="0"/>
        <a:buChar char="˗"/>
        <a:defRPr kern="1200">
          <a:solidFill>
            <a:srgbClr val="505050"/>
          </a:solidFill>
          <a:latin typeface="+mn-lt"/>
          <a:ea typeface="+mn-ea"/>
          <a:cs typeface="+mn-cs"/>
        </a:defRPr>
      </a:lvl1pPr>
      <a:lvl2pPr marL="431800" indent="-215900" algn="l" rtl="0" fontAlgn="base">
        <a:spcBef>
          <a:spcPts val="900"/>
        </a:spcBef>
        <a:spcAft>
          <a:spcPct val="0"/>
        </a:spcAft>
        <a:buFont typeface="Arial" charset="0"/>
        <a:buChar char="˗"/>
        <a:defRPr kern="1200">
          <a:solidFill>
            <a:srgbClr val="505050"/>
          </a:solidFill>
          <a:latin typeface="+mn-lt"/>
          <a:ea typeface="+mn-ea"/>
          <a:cs typeface="+mn-cs"/>
        </a:defRPr>
      </a:lvl2pPr>
      <a:lvl3pPr marL="647700" indent="-215900" algn="l" rtl="0" fontAlgn="base">
        <a:spcBef>
          <a:spcPts val="900"/>
        </a:spcBef>
        <a:spcAft>
          <a:spcPct val="0"/>
        </a:spcAft>
        <a:buFont typeface="Arial" charset="0"/>
        <a:buChar char="˗"/>
        <a:defRPr kern="1200">
          <a:solidFill>
            <a:srgbClr val="505050"/>
          </a:solidFill>
          <a:latin typeface="+mn-lt"/>
          <a:ea typeface="+mn-ea"/>
          <a:cs typeface="+mn-cs"/>
        </a:defRPr>
      </a:lvl3pPr>
      <a:lvl4pPr marL="863600" indent="-215900" algn="l" rtl="0" fontAlgn="base">
        <a:spcBef>
          <a:spcPts val="900"/>
        </a:spcBef>
        <a:spcAft>
          <a:spcPct val="0"/>
        </a:spcAft>
        <a:buFont typeface="Arial" charset="0"/>
        <a:buChar char="˗"/>
        <a:defRPr kern="1200">
          <a:solidFill>
            <a:srgbClr val="505050"/>
          </a:solidFill>
          <a:latin typeface="+mn-lt"/>
          <a:ea typeface="+mn-ea"/>
          <a:cs typeface="+mn-cs"/>
        </a:defRPr>
      </a:lvl4pPr>
      <a:lvl5pPr marL="1079500" indent="-215900" algn="l" rtl="0" fontAlgn="base">
        <a:spcBef>
          <a:spcPts val="900"/>
        </a:spcBef>
        <a:spcAft>
          <a:spcPct val="0"/>
        </a:spcAft>
        <a:buFont typeface="Arial" charset="0"/>
        <a:buChar char="˗"/>
        <a:defRPr kern="1200">
          <a:solidFill>
            <a:srgbClr val="505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descr="D:\Desktop\4401 SST PPT Levering til SkabelonDesign\PNG Baggrunde\text_slide_gre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9672" y="6581501"/>
            <a:ext cx="4284476" cy="123111"/>
          </a:xfrm>
          <a:prstGeom prst="rect">
            <a:avLst/>
          </a:prstGeom>
          <a:noFill/>
        </p:spPr>
        <p:txBody>
          <a:bodyPr wrap="square" lIns="0" tIns="0" rIns="0" bIns="0" rtlCol="0">
            <a:spAutoFit/>
          </a:bodyPr>
          <a:lstStyle/>
          <a:p>
            <a:pPr eaLnBrk="1" fontAlgn="auto" hangingPunct="1">
              <a:spcBef>
                <a:spcPts val="0"/>
              </a:spcBef>
              <a:spcAft>
                <a:spcPts val="0"/>
              </a:spcAft>
            </a:pPr>
            <a:r>
              <a:rPr lang="en-GB" sz="800" dirty="0">
                <a:solidFill>
                  <a:srgbClr val="505050"/>
                </a:solidFill>
                <a:latin typeface="Arial"/>
                <a:ea typeface="+mn-ea"/>
              </a:rPr>
              <a:t>European network for Health Technology Assessment | JA3 2016-2020 | www.eunethta.eu</a:t>
            </a:r>
          </a:p>
        </p:txBody>
      </p:sp>
      <p:sp>
        <p:nvSpPr>
          <p:cNvPr id="2" name="Title Placeholder 1"/>
          <p:cNvSpPr>
            <a:spLocks noGrp="1"/>
          </p:cNvSpPr>
          <p:nvPr>
            <p:ph type="title"/>
          </p:nvPr>
        </p:nvSpPr>
        <p:spPr>
          <a:xfrm>
            <a:off x="539550" y="584201"/>
            <a:ext cx="8064700" cy="946867"/>
          </a:xfrm>
          <a:prstGeom prst="rect">
            <a:avLst/>
          </a:prstGeom>
        </p:spPr>
        <p:txBody>
          <a:bodyPr vert="horz" lIns="0" tIns="0" rIns="0" bIns="0" rtlCol="0" anchor="b" anchorCtr="0">
            <a:noAutofit/>
          </a:bodyPr>
          <a:lstStyle/>
          <a:p>
            <a:r>
              <a:rPr lang="da-DK" noProof="0"/>
              <a:t>Klik for at redigere i master</a:t>
            </a:r>
            <a:endParaRPr lang="en-GB" noProof="0" dirty="0"/>
          </a:p>
        </p:txBody>
      </p:sp>
      <p:sp>
        <p:nvSpPr>
          <p:cNvPr id="3" name="Text Placeholder 2"/>
          <p:cNvSpPr>
            <a:spLocks noGrp="1"/>
          </p:cNvSpPr>
          <p:nvPr>
            <p:ph type="body" idx="1"/>
          </p:nvPr>
        </p:nvSpPr>
        <p:spPr>
          <a:xfrm>
            <a:off x="539550" y="1757455"/>
            <a:ext cx="8064700" cy="4284575"/>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en-GB" noProof="0" dirty="0"/>
          </a:p>
        </p:txBody>
      </p:sp>
      <p:sp>
        <p:nvSpPr>
          <p:cNvPr id="4" name="Date Placeholder 3"/>
          <p:cNvSpPr>
            <a:spLocks noGrp="1"/>
          </p:cNvSpPr>
          <p:nvPr>
            <p:ph type="dt" sz="half" idx="2"/>
          </p:nvPr>
        </p:nvSpPr>
        <p:spPr>
          <a:xfrm>
            <a:off x="5904148" y="6582207"/>
            <a:ext cx="2088914" cy="122400"/>
          </a:xfrm>
          <a:prstGeom prst="rect">
            <a:avLst/>
          </a:prstGeom>
        </p:spPr>
        <p:txBody>
          <a:bodyPr vert="horz" lIns="0" tIns="0" rIns="0" bIns="0" rtlCol="0" anchor="t" anchorCtr="0"/>
          <a:lstStyle>
            <a:lvl1pPr algn="r">
              <a:defRPr sz="800">
                <a:solidFill>
                  <a:srgbClr val="505050"/>
                </a:solidFill>
              </a:defRPr>
            </a:lvl1pPr>
          </a:lstStyle>
          <a:p>
            <a:pPr eaLnBrk="1" fontAlgn="auto" hangingPunct="1">
              <a:spcBef>
                <a:spcPts val="0"/>
              </a:spcBef>
              <a:spcAft>
                <a:spcPts val="0"/>
              </a:spcAft>
            </a:pPr>
            <a:fld id="{D36829BA-9867-4C4A-9A4E-61B84D05357B}" type="datetime4">
              <a:rPr lang="en-US" smtClean="0">
                <a:latin typeface="Arial"/>
                <a:ea typeface="+mn-ea"/>
              </a:rPr>
              <a:pPr eaLnBrk="1" fontAlgn="auto" hangingPunct="1">
                <a:spcBef>
                  <a:spcPts val="0"/>
                </a:spcBef>
                <a:spcAft>
                  <a:spcPts val="0"/>
                </a:spcAft>
              </a:pPr>
              <a:t>May 25, 2018</a:t>
            </a:fld>
            <a:endParaRPr lang="en-GB">
              <a:latin typeface="Arial"/>
              <a:ea typeface="+mn-ea"/>
            </a:endParaRPr>
          </a:p>
        </p:txBody>
      </p:sp>
      <p:sp>
        <p:nvSpPr>
          <p:cNvPr id="6" name="Slide Number Placeholder 5"/>
          <p:cNvSpPr>
            <a:spLocks noGrp="1"/>
          </p:cNvSpPr>
          <p:nvPr>
            <p:ph type="sldNum" sz="quarter" idx="4"/>
          </p:nvPr>
        </p:nvSpPr>
        <p:spPr>
          <a:xfrm>
            <a:off x="7993070" y="6582207"/>
            <a:ext cx="611187" cy="122400"/>
          </a:xfrm>
          <a:prstGeom prst="rect">
            <a:avLst/>
          </a:prstGeom>
        </p:spPr>
        <p:txBody>
          <a:bodyPr vert="horz" lIns="0" tIns="0" rIns="0" bIns="0" rtlCol="0" anchor="t" anchorCtr="0"/>
          <a:lstStyle>
            <a:lvl1pPr algn="r">
              <a:defRPr sz="800">
                <a:solidFill>
                  <a:srgbClr val="505050"/>
                </a:solidFill>
              </a:defRPr>
            </a:lvl1pPr>
          </a:lstStyle>
          <a:p>
            <a:pPr eaLnBrk="1" fontAlgn="auto" hangingPunct="1">
              <a:spcBef>
                <a:spcPts val="0"/>
              </a:spcBef>
              <a:spcAft>
                <a:spcPts val="0"/>
              </a:spcAft>
            </a:pPr>
            <a:fld id="{1E4993A5-71AC-4FC9-BA31-3E15C92EC108}" type="slidenum">
              <a:rPr lang="en-GB" smtClean="0">
                <a:latin typeface="Arial"/>
                <a:ea typeface="+mn-ea"/>
              </a:rPr>
              <a:pPr eaLnBrk="1" fontAlgn="auto" hangingPunct="1">
                <a:spcBef>
                  <a:spcPts val="0"/>
                </a:spcBef>
                <a:spcAft>
                  <a:spcPts val="0"/>
                </a:spcAft>
              </a:pPr>
              <a:t>‹Nr.›</a:t>
            </a:fld>
            <a:endParaRPr lang="en-GB" dirty="0">
              <a:latin typeface="Arial"/>
              <a:ea typeface="+mn-ea"/>
            </a:endParaRPr>
          </a:p>
        </p:txBody>
      </p:sp>
      <p:sp>
        <p:nvSpPr>
          <p:cNvPr id="26" name="Footer Placeholder 25"/>
          <p:cNvSpPr>
            <a:spLocks noGrp="1"/>
          </p:cNvSpPr>
          <p:nvPr>
            <p:ph type="ftr" sz="quarter" idx="3"/>
          </p:nvPr>
        </p:nvSpPr>
        <p:spPr>
          <a:xfrm>
            <a:off x="1619672" y="7051016"/>
            <a:ext cx="4248472" cy="122400"/>
          </a:xfrm>
          <a:prstGeom prst="rect">
            <a:avLst/>
          </a:prstGeom>
        </p:spPr>
        <p:txBody>
          <a:bodyPr vert="horz" lIns="0" tIns="0" rIns="0" bIns="0" rtlCol="0" anchor="t" anchorCtr="0"/>
          <a:lstStyle>
            <a:lvl1pPr algn="l">
              <a:defRPr sz="800">
                <a:solidFill>
                  <a:schemeClr val="bg2"/>
                </a:solidFill>
              </a:defRPr>
            </a:lvl1pPr>
          </a:lstStyle>
          <a:p>
            <a:pPr eaLnBrk="1" fontAlgn="auto" hangingPunct="1">
              <a:spcBef>
                <a:spcPts val="0"/>
              </a:spcBef>
              <a:spcAft>
                <a:spcPts val="0"/>
              </a:spcAft>
            </a:pPr>
            <a:r>
              <a:rPr lang="en-US" dirty="0">
                <a:solidFill>
                  <a:srgbClr val="C0C0C0"/>
                </a:solidFill>
                <a:latin typeface="Arial"/>
                <a:ea typeface="+mn-ea"/>
              </a:rPr>
              <a:t>European network for Health Technology Assessment | JA2 2012-2015 | www.eunethta.eu</a:t>
            </a:r>
            <a:endParaRPr lang="en-GB" dirty="0">
              <a:solidFill>
                <a:srgbClr val="C0C0C0"/>
              </a:solidFill>
              <a:latin typeface="Arial"/>
              <a:ea typeface="+mn-ea"/>
            </a:endParaRPr>
          </a:p>
        </p:txBody>
      </p:sp>
    </p:spTree>
    <p:extLst>
      <p:ext uri="{BB962C8B-B14F-4D97-AF65-F5344CB8AC3E}">
        <p14:creationId xmlns:p14="http://schemas.microsoft.com/office/powerpoint/2010/main" val="226161046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p:hf hdr="0" dt="0"/>
  <p:txStyles>
    <p:titleStyle>
      <a:lvl1pPr algn="l" defTabSz="914400" rtl="0" eaLnBrk="1" latinLnBrk="0" hangingPunct="1">
        <a:lnSpc>
          <a:spcPct val="95000"/>
        </a:lnSpc>
        <a:spcBef>
          <a:spcPct val="0"/>
        </a:spcBef>
        <a:buNone/>
        <a:defRPr sz="3000" b="1" kern="1200" cap="none" baseline="0">
          <a:solidFill>
            <a:srgbClr val="000000"/>
          </a:solidFill>
          <a:latin typeface="+mj-lt"/>
          <a:ea typeface="+mj-ea"/>
          <a:cs typeface="+mj-cs"/>
        </a:defRPr>
      </a:lvl1pPr>
    </p:titleStyle>
    <p:bodyStyle>
      <a:lvl1pPr marL="215900" indent="-2159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1pPr>
      <a:lvl2pPr marL="432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2pPr>
      <a:lvl3pPr marL="648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3pPr>
      <a:lvl4pPr marL="864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4pPr>
      <a:lvl5pPr marL="1080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539750" y="584205"/>
            <a:ext cx="8064500" cy="94615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029" name="Text Placeholder 2"/>
          <p:cNvSpPr>
            <a:spLocks noGrp="1"/>
          </p:cNvSpPr>
          <p:nvPr>
            <p:ph type="body" idx="1"/>
          </p:nvPr>
        </p:nvSpPr>
        <p:spPr bwMode="auto">
          <a:xfrm>
            <a:off x="539750" y="1757367"/>
            <a:ext cx="8064500" cy="4284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Slide Number Placeholder 5"/>
          <p:cNvSpPr>
            <a:spLocks noGrp="1"/>
          </p:cNvSpPr>
          <p:nvPr>
            <p:ph type="sldNum" sz="quarter" idx="4"/>
          </p:nvPr>
        </p:nvSpPr>
        <p:spPr>
          <a:xfrm>
            <a:off x="7993071" y="6581779"/>
            <a:ext cx="611187" cy="122239"/>
          </a:xfrm>
          <a:prstGeom prst="rect">
            <a:avLst/>
          </a:prstGeom>
        </p:spPr>
        <p:txBody>
          <a:bodyPr vert="horz" lIns="0" tIns="0" rIns="0" bIns="0" rtlCol="0" anchor="t" anchorCtr="0"/>
          <a:lstStyle>
            <a:lvl1pPr algn="r" fontAlgn="auto">
              <a:spcBef>
                <a:spcPts val="0"/>
              </a:spcBef>
              <a:spcAft>
                <a:spcPts val="0"/>
              </a:spcAft>
              <a:defRPr sz="800" smtClean="0">
                <a:solidFill>
                  <a:srgbClr val="505050"/>
                </a:solidFill>
                <a:latin typeface="+mn-lt"/>
              </a:defRPr>
            </a:lvl1pPr>
          </a:lstStyle>
          <a:p>
            <a:pPr eaLnBrk="1" hangingPunct="1">
              <a:defRPr/>
            </a:pPr>
            <a:fld id="{61660487-A0F6-4C9E-A718-63CADD5D2E4B}" type="slidenum">
              <a:rPr lang="en-GB"/>
              <a:pPr eaLnBrk="1" hangingPunct="1">
                <a:defRPr/>
              </a:pPr>
              <a:t>‹Nr.›</a:t>
            </a:fld>
            <a:endParaRPr lang="en-GB" dirty="0"/>
          </a:p>
        </p:txBody>
      </p:sp>
      <p:sp>
        <p:nvSpPr>
          <p:cNvPr id="26" name="Footer Placeholder 25"/>
          <p:cNvSpPr>
            <a:spLocks noGrp="1"/>
          </p:cNvSpPr>
          <p:nvPr>
            <p:ph type="ftr" sz="quarter" idx="3"/>
          </p:nvPr>
        </p:nvSpPr>
        <p:spPr>
          <a:xfrm>
            <a:off x="1619250" y="7051679"/>
            <a:ext cx="4248150" cy="122239"/>
          </a:xfrm>
          <a:prstGeom prst="rect">
            <a:avLst/>
          </a:prstGeom>
        </p:spPr>
        <p:txBody>
          <a:bodyPr vert="horz" lIns="0" tIns="0" rIns="0" bIns="0" rtlCol="0" anchor="t" anchorCtr="0"/>
          <a:lstStyle>
            <a:lvl1pPr algn="l" fontAlgn="auto">
              <a:spcBef>
                <a:spcPts val="0"/>
              </a:spcBef>
              <a:spcAft>
                <a:spcPts val="0"/>
              </a:spcAft>
              <a:defRPr sz="800" dirty="0" smtClean="0">
                <a:solidFill>
                  <a:schemeClr val="bg2"/>
                </a:solidFill>
                <a:latin typeface="+mn-lt"/>
              </a:defRPr>
            </a:lvl1pPr>
          </a:lstStyle>
          <a:p>
            <a:pPr eaLnBrk="1" hangingPunct="1">
              <a:defRPr/>
            </a:pPr>
            <a:r>
              <a:rPr lang="en-US">
                <a:solidFill>
                  <a:srgbClr val="C0C0C0"/>
                </a:solidFill>
              </a:rPr>
              <a:t>European network for Health Technology Assessment | JA2 2012-2015 | www.eunethta.eu</a:t>
            </a:r>
            <a:endParaRPr lang="en-GB">
              <a:solidFill>
                <a:srgbClr val="C0C0C0"/>
              </a:solidFill>
            </a:endParaRPr>
          </a:p>
        </p:txBody>
      </p:sp>
      <p:sp>
        <p:nvSpPr>
          <p:cNvPr id="10" name="Text Placeholder 7"/>
          <p:cNvSpPr txBox="1">
            <a:spLocks/>
          </p:cNvSpPr>
          <p:nvPr userDrawn="1"/>
        </p:nvSpPr>
        <p:spPr>
          <a:xfrm>
            <a:off x="542640" y="6216860"/>
            <a:ext cx="622800" cy="464400"/>
          </a:xfrm>
          <a:prstGeom prst="rect">
            <a:avLst/>
          </a:prstGeom>
          <a:blipFill>
            <a:blip r:embed="rId21" cstate="print"/>
            <a:stretch>
              <a:fillRect/>
            </a:stretch>
          </a:blipFill>
        </p:spPr>
        <p:txBody>
          <a:bodyPr tIns="1116000"/>
          <a:lstStyle>
            <a:lvl1pPr marL="0" indent="0" algn="l" rtl="0" fontAlgn="base">
              <a:spcBef>
                <a:spcPts val="900"/>
              </a:spcBef>
              <a:spcAft>
                <a:spcPct val="0"/>
              </a:spcAft>
              <a:buFontTx/>
              <a:buNone/>
              <a:defRPr sz="100" kern="1200">
                <a:solidFill>
                  <a:schemeClr val="bg2"/>
                </a:solidFill>
                <a:latin typeface="+mn-lt"/>
                <a:ea typeface="+mn-ea"/>
                <a:cs typeface="+mn-cs"/>
              </a:defRPr>
            </a:lvl1pPr>
            <a:lvl2pPr marL="431800" indent="-215900" algn="l" rtl="0" fontAlgn="base">
              <a:spcBef>
                <a:spcPts val="900"/>
              </a:spcBef>
              <a:spcAft>
                <a:spcPct val="0"/>
              </a:spcAft>
              <a:buFont typeface="Arial" charset="0"/>
              <a:buChar char="˗"/>
              <a:defRPr kern="1200">
                <a:solidFill>
                  <a:srgbClr val="505050"/>
                </a:solidFill>
                <a:latin typeface="+mn-lt"/>
                <a:ea typeface="+mn-ea"/>
                <a:cs typeface="+mn-cs"/>
              </a:defRPr>
            </a:lvl2pPr>
            <a:lvl3pPr marL="647700" indent="-215900" algn="l" rtl="0" fontAlgn="base">
              <a:spcBef>
                <a:spcPts val="900"/>
              </a:spcBef>
              <a:spcAft>
                <a:spcPct val="0"/>
              </a:spcAft>
              <a:buFont typeface="Arial" charset="0"/>
              <a:buChar char="˗"/>
              <a:defRPr kern="1200">
                <a:solidFill>
                  <a:srgbClr val="505050"/>
                </a:solidFill>
                <a:latin typeface="+mn-lt"/>
                <a:ea typeface="+mn-ea"/>
                <a:cs typeface="+mn-cs"/>
              </a:defRPr>
            </a:lvl3pPr>
            <a:lvl4pPr marL="863600" indent="-215900" algn="l" rtl="0" fontAlgn="base">
              <a:spcBef>
                <a:spcPts val="900"/>
              </a:spcBef>
              <a:spcAft>
                <a:spcPct val="0"/>
              </a:spcAft>
              <a:buFont typeface="Arial" charset="0"/>
              <a:buChar char="˗"/>
              <a:defRPr kern="1200">
                <a:solidFill>
                  <a:srgbClr val="505050"/>
                </a:solidFill>
                <a:latin typeface="+mn-lt"/>
                <a:ea typeface="+mn-ea"/>
                <a:cs typeface="+mn-cs"/>
              </a:defRPr>
            </a:lvl4pPr>
            <a:lvl5pPr marL="1079500" indent="-215900" algn="l" rtl="0" fontAlgn="base">
              <a:spcBef>
                <a:spcPts val="900"/>
              </a:spcBef>
              <a:spcAft>
                <a:spcPct val="0"/>
              </a:spcAft>
              <a:buFont typeface="Arial" charset="0"/>
              <a:buChar char="˗"/>
              <a:defRPr kern="1200">
                <a:solidFill>
                  <a:srgbClr val="505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solidFill>
                  <a:srgbClr val="C0C0C0"/>
                </a:solidFill>
              </a:rPr>
              <a:t>Click to edit Master text styles</a:t>
            </a:r>
          </a:p>
        </p:txBody>
      </p:sp>
    </p:spTree>
    <p:extLst>
      <p:ext uri="{BB962C8B-B14F-4D97-AF65-F5344CB8AC3E}">
        <p14:creationId xmlns:p14="http://schemas.microsoft.com/office/powerpoint/2010/main" val="293047330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Lst>
  <p:hf hdr="0"/>
  <p:txStyles>
    <p:titleStyle>
      <a:lvl1pPr algn="l" rtl="0" fontAlgn="base">
        <a:lnSpc>
          <a:spcPct val="95000"/>
        </a:lnSpc>
        <a:spcBef>
          <a:spcPct val="0"/>
        </a:spcBef>
        <a:spcAft>
          <a:spcPct val="0"/>
        </a:spcAft>
        <a:defRPr sz="3000" b="1" kern="1200">
          <a:solidFill>
            <a:srgbClr val="000000"/>
          </a:solidFill>
          <a:latin typeface="+mj-lt"/>
          <a:ea typeface="+mj-ea"/>
          <a:cs typeface="+mj-cs"/>
        </a:defRPr>
      </a:lvl1pPr>
      <a:lvl2pPr algn="l" rtl="0" fontAlgn="base">
        <a:lnSpc>
          <a:spcPct val="95000"/>
        </a:lnSpc>
        <a:spcBef>
          <a:spcPct val="0"/>
        </a:spcBef>
        <a:spcAft>
          <a:spcPct val="0"/>
        </a:spcAft>
        <a:defRPr sz="3000" b="1">
          <a:solidFill>
            <a:srgbClr val="000000"/>
          </a:solidFill>
          <a:latin typeface="Arial" charset="0"/>
        </a:defRPr>
      </a:lvl2pPr>
      <a:lvl3pPr algn="l" rtl="0" fontAlgn="base">
        <a:lnSpc>
          <a:spcPct val="95000"/>
        </a:lnSpc>
        <a:spcBef>
          <a:spcPct val="0"/>
        </a:spcBef>
        <a:spcAft>
          <a:spcPct val="0"/>
        </a:spcAft>
        <a:defRPr sz="3000" b="1">
          <a:solidFill>
            <a:srgbClr val="000000"/>
          </a:solidFill>
          <a:latin typeface="Arial" charset="0"/>
        </a:defRPr>
      </a:lvl3pPr>
      <a:lvl4pPr algn="l" rtl="0" fontAlgn="base">
        <a:lnSpc>
          <a:spcPct val="95000"/>
        </a:lnSpc>
        <a:spcBef>
          <a:spcPct val="0"/>
        </a:spcBef>
        <a:spcAft>
          <a:spcPct val="0"/>
        </a:spcAft>
        <a:defRPr sz="3000" b="1">
          <a:solidFill>
            <a:srgbClr val="000000"/>
          </a:solidFill>
          <a:latin typeface="Arial" charset="0"/>
        </a:defRPr>
      </a:lvl4pPr>
      <a:lvl5pPr algn="l" rtl="0" fontAlgn="base">
        <a:lnSpc>
          <a:spcPct val="95000"/>
        </a:lnSpc>
        <a:spcBef>
          <a:spcPct val="0"/>
        </a:spcBef>
        <a:spcAft>
          <a:spcPct val="0"/>
        </a:spcAft>
        <a:defRPr sz="3000" b="1">
          <a:solidFill>
            <a:srgbClr val="000000"/>
          </a:solidFill>
          <a:latin typeface="Arial" charset="0"/>
        </a:defRPr>
      </a:lvl5pPr>
      <a:lvl6pPr marL="457200" algn="l" rtl="0" fontAlgn="base">
        <a:lnSpc>
          <a:spcPct val="95000"/>
        </a:lnSpc>
        <a:spcBef>
          <a:spcPct val="0"/>
        </a:spcBef>
        <a:spcAft>
          <a:spcPct val="0"/>
        </a:spcAft>
        <a:defRPr sz="3000" b="1">
          <a:solidFill>
            <a:srgbClr val="000000"/>
          </a:solidFill>
          <a:latin typeface="Arial" charset="0"/>
        </a:defRPr>
      </a:lvl6pPr>
      <a:lvl7pPr marL="914400" algn="l" rtl="0" fontAlgn="base">
        <a:lnSpc>
          <a:spcPct val="95000"/>
        </a:lnSpc>
        <a:spcBef>
          <a:spcPct val="0"/>
        </a:spcBef>
        <a:spcAft>
          <a:spcPct val="0"/>
        </a:spcAft>
        <a:defRPr sz="3000" b="1">
          <a:solidFill>
            <a:srgbClr val="000000"/>
          </a:solidFill>
          <a:latin typeface="Arial" charset="0"/>
        </a:defRPr>
      </a:lvl7pPr>
      <a:lvl8pPr marL="1371600" algn="l" rtl="0" fontAlgn="base">
        <a:lnSpc>
          <a:spcPct val="95000"/>
        </a:lnSpc>
        <a:spcBef>
          <a:spcPct val="0"/>
        </a:spcBef>
        <a:spcAft>
          <a:spcPct val="0"/>
        </a:spcAft>
        <a:defRPr sz="3000" b="1">
          <a:solidFill>
            <a:srgbClr val="000000"/>
          </a:solidFill>
          <a:latin typeface="Arial" charset="0"/>
        </a:defRPr>
      </a:lvl8pPr>
      <a:lvl9pPr marL="1828800" algn="l" rtl="0" fontAlgn="base">
        <a:lnSpc>
          <a:spcPct val="95000"/>
        </a:lnSpc>
        <a:spcBef>
          <a:spcPct val="0"/>
        </a:spcBef>
        <a:spcAft>
          <a:spcPct val="0"/>
        </a:spcAft>
        <a:defRPr sz="3000" b="1">
          <a:solidFill>
            <a:srgbClr val="000000"/>
          </a:solidFill>
          <a:latin typeface="Arial" charset="0"/>
        </a:defRPr>
      </a:lvl9pPr>
    </p:titleStyle>
    <p:bodyStyle>
      <a:lvl1pPr marL="215900" indent="-215900" algn="l" rtl="0" fontAlgn="base">
        <a:spcBef>
          <a:spcPts val="900"/>
        </a:spcBef>
        <a:spcAft>
          <a:spcPct val="0"/>
        </a:spcAft>
        <a:buFont typeface="Arial" charset="0"/>
        <a:buChar char="˗"/>
        <a:defRPr kern="1200">
          <a:solidFill>
            <a:srgbClr val="505050"/>
          </a:solidFill>
          <a:latin typeface="+mn-lt"/>
          <a:ea typeface="+mn-ea"/>
          <a:cs typeface="+mn-cs"/>
        </a:defRPr>
      </a:lvl1pPr>
      <a:lvl2pPr marL="431800" indent="-215900" algn="l" rtl="0" fontAlgn="base">
        <a:spcBef>
          <a:spcPts val="900"/>
        </a:spcBef>
        <a:spcAft>
          <a:spcPct val="0"/>
        </a:spcAft>
        <a:buFont typeface="Arial" charset="0"/>
        <a:buChar char="˗"/>
        <a:defRPr kern="1200">
          <a:solidFill>
            <a:srgbClr val="505050"/>
          </a:solidFill>
          <a:latin typeface="+mn-lt"/>
          <a:ea typeface="+mn-ea"/>
          <a:cs typeface="+mn-cs"/>
        </a:defRPr>
      </a:lvl2pPr>
      <a:lvl3pPr marL="647700" indent="-215900" algn="l" rtl="0" fontAlgn="base">
        <a:spcBef>
          <a:spcPts val="900"/>
        </a:spcBef>
        <a:spcAft>
          <a:spcPct val="0"/>
        </a:spcAft>
        <a:buFont typeface="Arial" charset="0"/>
        <a:buChar char="˗"/>
        <a:defRPr kern="1200">
          <a:solidFill>
            <a:srgbClr val="505050"/>
          </a:solidFill>
          <a:latin typeface="+mn-lt"/>
          <a:ea typeface="+mn-ea"/>
          <a:cs typeface="+mn-cs"/>
        </a:defRPr>
      </a:lvl3pPr>
      <a:lvl4pPr marL="863600" indent="-215900" algn="l" rtl="0" fontAlgn="base">
        <a:spcBef>
          <a:spcPts val="900"/>
        </a:spcBef>
        <a:spcAft>
          <a:spcPct val="0"/>
        </a:spcAft>
        <a:buFont typeface="Arial" charset="0"/>
        <a:buChar char="˗"/>
        <a:defRPr kern="1200">
          <a:solidFill>
            <a:srgbClr val="505050"/>
          </a:solidFill>
          <a:latin typeface="+mn-lt"/>
          <a:ea typeface="+mn-ea"/>
          <a:cs typeface="+mn-cs"/>
        </a:defRPr>
      </a:lvl4pPr>
      <a:lvl5pPr marL="1079500" indent="-215900" algn="l" rtl="0" fontAlgn="base">
        <a:spcBef>
          <a:spcPts val="900"/>
        </a:spcBef>
        <a:spcAft>
          <a:spcPct val="0"/>
        </a:spcAft>
        <a:buFont typeface="Arial" charset="0"/>
        <a:buChar char="˗"/>
        <a:defRPr kern="1200">
          <a:solidFill>
            <a:srgbClr val="505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D:\Desktop\4401 SST PPT Levering til SkabelonDesign\PNG Baggrunde\text_slide_grey.png"/>
          <p:cNvPicPr>
            <a:picLocks noChangeAspect="1" noChangeArrowheads="1"/>
          </p:cNvPicPr>
          <p:nvPr/>
        </p:nvPicPr>
        <p:blipFill>
          <a:blip r:embed="rId22"/>
          <a:srcRect/>
          <a:stretch>
            <a:fillRect/>
          </a:stretch>
        </p:blipFill>
        <p:spPr bwMode="auto">
          <a:xfrm>
            <a:off x="0" y="0"/>
            <a:ext cx="9144000" cy="6858000"/>
          </a:xfrm>
          <a:prstGeom prst="rect">
            <a:avLst/>
          </a:prstGeom>
          <a:noFill/>
          <a:ln w="9525">
            <a:noFill/>
            <a:miter lim="800000"/>
            <a:headEnd/>
            <a:tailEnd/>
          </a:ln>
        </p:spPr>
      </p:pic>
      <p:sp>
        <p:nvSpPr>
          <p:cNvPr id="14" name="TextBox 13"/>
          <p:cNvSpPr txBox="1"/>
          <p:nvPr userDrawn="1"/>
        </p:nvSpPr>
        <p:spPr>
          <a:xfrm>
            <a:off x="1619250" y="6581775"/>
            <a:ext cx="4284663" cy="122238"/>
          </a:xfrm>
          <a:prstGeom prst="rect">
            <a:avLst/>
          </a:prstGeom>
          <a:noFill/>
        </p:spPr>
        <p:txBody>
          <a:bodyPr lIns="0" tIns="0" rIns="0" bIns="0">
            <a:spAutoFit/>
          </a:bodyPr>
          <a:lstStyle/>
          <a:p>
            <a:pPr eaLnBrk="1" fontAlgn="auto" hangingPunct="1">
              <a:spcBef>
                <a:spcPts val="0"/>
              </a:spcBef>
              <a:spcAft>
                <a:spcPts val="0"/>
              </a:spcAft>
              <a:defRPr/>
            </a:pPr>
            <a:r>
              <a:rPr lang="en-GB" sz="800" dirty="0">
                <a:solidFill>
                  <a:srgbClr val="505050"/>
                </a:solidFill>
                <a:latin typeface="Arial"/>
              </a:rPr>
              <a:t>European network for Health Technology Assessment | JA3 2016 - 2020 | www.eunethta.eu</a:t>
            </a:r>
          </a:p>
        </p:txBody>
      </p:sp>
      <p:sp>
        <p:nvSpPr>
          <p:cNvPr id="1028"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029"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Date Placeholder 3"/>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eaLnBrk="1" hangingPunct="1">
              <a:defRPr/>
            </a:pPr>
            <a:fld id="{B9DD2A81-5C7B-4283-B3C5-A881A4B1729B}" type="datetime4">
              <a:rPr lang="en-US"/>
              <a:pPr eaLnBrk="1" hangingPunct="1">
                <a:defRPr/>
              </a:pPr>
              <a:t>May 25, 2018</a:t>
            </a:fld>
            <a:endParaRPr lang="en-GB"/>
          </a:p>
        </p:txBody>
      </p:sp>
      <p:sp>
        <p:nvSpPr>
          <p:cNvPr id="6" name="Slide Number Placeholder 5"/>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eaLnBrk="1" hangingPunct="1">
              <a:defRPr/>
            </a:pPr>
            <a:fld id="{62B0788F-71A8-47B1-AD47-1300821A7572}" type="slidenum">
              <a:rPr lang="en-GB"/>
              <a:pPr eaLnBrk="1" hangingPunct="1">
                <a:defRPr/>
              </a:pPr>
              <a:t>‹Nr.›</a:t>
            </a:fld>
            <a:endParaRPr lang="en-GB" dirty="0"/>
          </a:p>
        </p:txBody>
      </p:sp>
    </p:spTree>
    <p:extLst>
      <p:ext uri="{BB962C8B-B14F-4D97-AF65-F5344CB8AC3E}">
        <p14:creationId xmlns:p14="http://schemas.microsoft.com/office/powerpoint/2010/main" val="131749068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Lst>
  <p:hf hdr="0" dt="0"/>
  <p:txStyles>
    <p:titleStyle>
      <a:lvl1pPr algn="l" rtl="0" eaLnBrk="0" fontAlgn="base" hangingPunct="0">
        <a:lnSpc>
          <a:spcPct val="95000"/>
        </a:lnSpc>
        <a:spcBef>
          <a:spcPct val="0"/>
        </a:spcBef>
        <a:spcAft>
          <a:spcPct val="0"/>
        </a:spcAft>
        <a:defRPr sz="3000" b="1" kern="1200">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fontAlgn="base">
        <a:lnSpc>
          <a:spcPct val="95000"/>
        </a:lnSpc>
        <a:spcBef>
          <a:spcPct val="0"/>
        </a:spcBef>
        <a:spcAft>
          <a:spcPct val="0"/>
        </a:spcAft>
        <a:defRPr sz="3000" b="1">
          <a:solidFill>
            <a:srgbClr val="000000"/>
          </a:solidFill>
          <a:latin typeface="Arial" charset="0"/>
        </a:defRPr>
      </a:lvl6pPr>
      <a:lvl7pPr marL="914400" algn="l" rtl="0" fontAlgn="base">
        <a:lnSpc>
          <a:spcPct val="95000"/>
        </a:lnSpc>
        <a:spcBef>
          <a:spcPct val="0"/>
        </a:spcBef>
        <a:spcAft>
          <a:spcPct val="0"/>
        </a:spcAft>
        <a:defRPr sz="3000" b="1">
          <a:solidFill>
            <a:srgbClr val="000000"/>
          </a:solidFill>
          <a:latin typeface="Arial" charset="0"/>
        </a:defRPr>
      </a:lvl7pPr>
      <a:lvl8pPr marL="1371600" algn="l" rtl="0" fontAlgn="base">
        <a:lnSpc>
          <a:spcPct val="95000"/>
        </a:lnSpc>
        <a:spcBef>
          <a:spcPct val="0"/>
        </a:spcBef>
        <a:spcAft>
          <a:spcPct val="0"/>
        </a:spcAft>
        <a:defRPr sz="3000" b="1">
          <a:solidFill>
            <a:srgbClr val="000000"/>
          </a:solidFill>
          <a:latin typeface="Arial" charset="0"/>
        </a:defRPr>
      </a:lvl8pPr>
      <a:lvl9pPr marL="1828800" algn="l" rtl="0" fontAlgn="base">
        <a:lnSpc>
          <a:spcPct val="95000"/>
        </a:lnSpc>
        <a:spcBef>
          <a:spcPct val="0"/>
        </a:spcBef>
        <a:spcAft>
          <a:spcPct val="0"/>
        </a:spcAft>
        <a:defRPr sz="3000" b="1">
          <a:solidFill>
            <a:srgbClr val="000000"/>
          </a:solidFill>
          <a:latin typeface="Arial" charset="0"/>
        </a:defRPr>
      </a:lvl9pPr>
    </p:titleStyle>
    <p:bodyStyle>
      <a:lvl1pPr marL="2159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1pPr>
      <a:lvl2pPr marL="4318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2pPr>
      <a:lvl3pPr marL="6477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3pPr>
      <a:lvl4pPr marL="8636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4pPr>
      <a:lvl5pPr marL="10795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1025526"/>
            <a:ext cx="8424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40" y="6405563"/>
            <a:ext cx="64785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a:t>Assisting healthcare systems to prepare for innovation – Reflections from a regulatory perspective</a:t>
            </a:r>
          </a:p>
        </p:txBody>
      </p:sp>
      <p:sp>
        <p:nvSpPr>
          <p:cNvPr id="373765" name="Rectangle 5"/>
          <p:cNvSpPr>
            <a:spLocks noGrp="1" noChangeArrowheads="1"/>
          </p:cNvSpPr>
          <p:nvPr>
            <p:ph type="sldNum" sz="quarter" idx="4"/>
          </p:nvPr>
        </p:nvSpPr>
        <p:spPr bwMode="auto">
          <a:xfrm>
            <a:off x="360365"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‹Nr.›</a:t>
            </a:fld>
            <a:endParaRPr lang="en-GB" altLang="en-US"/>
          </a:p>
        </p:txBody>
      </p:sp>
      <p:sp>
        <p:nvSpPr>
          <p:cNvPr id="373768" name="Rectangle 8"/>
          <p:cNvSpPr>
            <a:spLocks noGrp="1" noChangeArrowheads="1"/>
          </p:cNvSpPr>
          <p:nvPr>
            <p:ph type="dt" sz="half" idx="2"/>
          </p:nvPr>
        </p:nvSpPr>
        <p:spPr bwMode="auto">
          <a:xfrm>
            <a:off x="7344000" y="6405563"/>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r>
              <a:rPr lang="en-US" altLang="en-US"/>
              <a:t>25 May 2018</a:t>
            </a:r>
            <a:endParaRPr lang="en-GB" altLang="en-US"/>
          </a:p>
        </p:txBody>
      </p:sp>
      <p:sp>
        <p:nvSpPr>
          <p:cNvPr id="373775" name="Rectangle 15"/>
          <p:cNvSpPr>
            <a:spLocks noChangeArrowheads="1"/>
          </p:cNvSpPr>
          <p:nvPr/>
        </p:nvSpPr>
        <p:spPr bwMode="auto">
          <a:xfrm>
            <a:off x="0" y="1"/>
            <a:ext cx="9144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2400"/>
          </a:p>
        </p:txBody>
      </p:sp>
      <p:sp>
        <p:nvSpPr>
          <p:cNvPr id="373777" name="Line 17"/>
          <p:cNvSpPr>
            <a:spLocks noChangeShapeType="1"/>
          </p:cNvSpPr>
          <p:nvPr/>
        </p:nvSpPr>
        <p:spPr bwMode="auto">
          <a:xfrm>
            <a:off x="0" y="676275"/>
            <a:ext cx="9144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373781" name="Rectangle 21"/>
          <p:cNvSpPr>
            <a:spLocks noGrp="1" noChangeArrowheads="1"/>
          </p:cNvSpPr>
          <p:nvPr>
            <p:ph type="body" idx="1"/>
          </p:nvPr>
        </p:nvSpPr>
        <p:spPr bwMode="auto">
          <a:xfrm>
            <a:off x="358776" y="2159001"/>
            <a:ext cx="8424000"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7994" t="17599" r="8041" b="26818"/>
          <a:stretch/>
        </p:blipFill>
        <p:spPr>
          <a:xfrm>
            <a:off x="7416000" y="96000"/>
            <a:ext cx="1368000" cy="525200"/>
          </a:xfrm>
          <a:prstGeom prst="rect">
            <a:avLst/>
          </a:prstGeom>
        </p:spPr>
      </p:pic>
      <p:sp>
        <p:nvSpPr>
          <p:cNvPr id="13" name="Rectangle 15"/>
          <p:cNvSpPr>
            <a:spLocks noChangeArrowheads="1"/>
          </p:cNvSpPr>
          <p:nvPr/>
        </p:nvSpPr>
        <p:spPr bwMode="auto">
          <a:xfrm>
            <a:off x="0" y="6734400"/>
            <a:ext cx="9144000" cy="1248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2400"/>
          </a:p>
        </p:txBody>
      </p:sp>
    </p:spTree>
    <p:extLst>
      <p:ext uri="{BB962C8B-B14F-4D97-AF65-F5344CB8AC3E}">
        <p14:creationId xmlns:p14="http://schemas.microsoft.com/office/powerpoint/2010/main" val="266434168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Lst>
  <p:hf hdr="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ec.europa.eu/health/sites/health/files/technology_assessment/docs/ev_20161110_co06_en.pdf" TargetMode="External"/><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42.xml"/><Relationship Id="rId6" Type="http://schemas.openxmlformats.org/officeDocument/2006/relationships/image" Target="../media/image30.png"/><Relationship Id="rId5" Type="http://schemas.openxmlformats.org/officeDocument/2006/relationships/hyperlink" Target="http://www.ema.europa.eu/docs/en_GB/document_library/Minutes/2017/12/WC500239945.pdf" TargetMode="External"/><Relationship Id="rId4" Type="http://schemas.openxmlformats.org/officeDocument/2006/relationships/hyperlink" Target="http://www.ema.europa.eu/docs/en_GB/document_library/Other/2017/11/WC500238160.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3.xml"/><Relationship Id="rId7" Type="http://schemas.openxmlformats.org/officeDocument/2006/relationships/image" Target="../media/image33.jpeg"/><Relationship Id="rId2" Type="http://schemas.openxmlformats.org/officeDocument/2006/relationships/diagramData" Target="../diagrams/data3.xml"/><Relationship Id="rId1" Type="http://schemas.openxmlformats.org/officeDocument/2006/relationships/slideLayout" Target="../slideLayouts/slideLayout1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google.com/search?q=disruptive+health+technology&amp;tbm=isch&amp;tbs=rimg:CWkU4RZr-AhSIjiUFXRKFKT8D31AFIiuN79RaM9Exh2q0NcMGkAdimAzuAwAKqZh_1Px90hp7oLzEDuweDESq_1IvZhyoSCZQVdEoUpPwPEYTQsKQuoxz0KhIJfUAUiK43v1ERjVVqcFgPLAIqEgloz0TGHarQ1xHuCZ_1pjPAKYCoSCQwaQB2KYDO4EQuDpJQFughCKhIJDAAqpmH8_1H0Rhwz8_1LaD2psqEgnSGnugvMQO7BGnigGRwknFpyoSCR4MRKr8i9mHEePFx34MZjMw&amp;tbo=u&amp;sa=X&amp;ved=2ahUKEwiYrr-39JvbAhWF1SwKHacNCGsQ9C96BAgBEBg&amp;biw=1680&amp;bih=721&amp;dpr=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gsa.europa.eu/newsroom/news/sign-h2020-space-programme-stakeholder-consultation-and-raise-your-voi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908720"/>
            <a:ext cx="8268340" cy="2607381"/>
          </a:xfrm>
        </p:spPr>
        <p:txBody>
          <a:bodyPr/>
          <a:lstStyle/>
          <a:p>
            <a:r>
              <a:rPr lang="en-US" sz="2800" dirty="0"/>
              <a:t>Session 2: How can EUnetHTA predict and assist European health systems</a:t>
            </a:r>
            <a:br>
              <a:rPr lang="en-US" sz="2800" dirty="0"/>
            </a:br>
            <a:r>
              <a:rPr lang="en-US" sz="2800" dirty="0"/>
              <a:t>prepare for potentially disruptive innovation?</a:t>
            </a:r>
            <a:endParaRPr lang="nb-NO" sz="2800" dirty="0"/>
          </a:p>
        </p:txBody>
      </p:sp>
      <p:sp>
        <p:nvSpPr>
          <p:cNvPr id="3" name="Undertittel 2"/>
          <p:cNvSpPr>
            <a:spLocks noGrp="1"/>
          </p:cNvSpPr>
          <p:nvPr>
            <p:ph type="subTitle" idx="1"/>
          </p:nvPr>
        </p:nvSpPr>
        <p:spPr>
          <a:xfrm>
            <a:off x="539757" y="3726911"/>
            <a:ext cx="7776659" cy="1214260"/>
          </a:xfrm>
        </p:spPr>
        <p:txBody>
          <a:bodyPr/>
          <a:lstStyle/>
          <a:p>
            <a:endParaRPr lang="nb-NO" dirty="0"/>
          </a:p>
        </p:txBody>
      </p:sp>
      <p:sp>
        <p:nvSpPr>
          <p:cNvPr id="4" name="Plassholder for tekst 3"/>
          <p:cNvSpPr>
            <a:spLocks noGrp="1"/>
          </p:cNvSpPr>
          <p:nvPr>
            <p:ph type="body" sz="quarter" idx="17"/>
          </p:nvPr>
        </p:nvSpPr>
        <p:spPr/>
        <p:txBody>
          <a:bodyPr/>
          <a:lstStyle/>
          <a:p>
            <a:endParaRPr lang="nb-NO"/>
          </a:p>
        </p:txBody>
      </p:sp>
    </p:spTree>
    <p:extLst>
      <p:ext uri="{BB962C8B-B14F-4D97-AF65-F5344CB8AC3E}">
        <p14:creationId xmlns:p14="http://schemas.microsoft.com/office/powerpoint/2010/main" val="185046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endParaRPr lang="nb-NO" dirty="0"/>
          </a:p>
        </p:txBody>
      </p:sp>
      <p:sp>
        <p:nvSpPr>
          <p:cNvPr id="3" name="Tittel 2"/>
          <p:cNvSpPr>
            <a:spLocks noGrp="1"/>
          </p:cNvSpPr>
          <p:nvPr>
            <p:ph type="title"/>
          </p:nvPr>
        </p:nvSpPr>
        <p:spPr/>
        <p:txBody>
          <a:bodyPr/>
          <a:lstStyle/>
          <a:p>
            <a:r>
              <a:rPr lang="nb-NO" dirty="0"/>
              <a:t>WP </a:t>
            </a:r>
            <a:r>
              <a:rPr lang="nb-NO" dirty="0" err="1"/>
              <a:t>EUnetHTA</a:t>
            </a:r>
            <a:r>
              <a:rPr lang="nb-NO" dirty="0"/>
              <a:t> TISP pilot – </a:t>
            </a:r>
            <a:r>
              <a:rPr lang="nb-NO" dirty="0" err="1"/>
              <a:t>prioritisation</a:t>
            </a:r>
            <a:r>
              <a:rPr lang="nb-NO" dirty="0"/>
              <a:t> and </a:t>
            </a:r>
            <a:r>
              <a:rPr lang="nb-NO" dirty="0" err="1"/>
              <a:t>initation</a:t>
            </a:r>
            <a:r>
              <a:rPr lang="nb-NO" dirty="0"/>
              <a:t> </a:t>
            </a:r>
            <a:r>
              <a:rPr lang="nb-NO" dirty="0" err="1"/>
              <a:t>of</a:t>
            </a:r>
            <a:r>
              <a:rPr lang="nb-NO" dirty="0"/>
              <a:t> </a:t>
            </a:r>
            <a:r>
              <a:rPr lang="nb-NO" dirty="0" err="1"/>
              <a:t>assessments</a:t>
            </a:r>
            <a:endParaRPr lang="nb-NO" dirty="0"/>
          </a:p>
        </p:txBody>
      </p:sp>
      <p:sp>
        <p:nvSpPr>
          <p:cNvPr id="4" name="Plassholder for bunntekst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Plassholder for lysbildenummer 4"/>
          <p:cNvSpPr>
            <a:spLocks noGrp="1"/>
          </p:cNvSpPr>
          <p:nvPr>
            <p:ph type="sldNum" sz="quarter" idx="16"/>
          </p:nvPr>
        </p:nvSpPr>
        <p:spPr/>
        <p:txBody>
          <a:bodyPr/>
          <a:lstStyle/>
          <a:p>
            <a:fld id="{1E4993A5-71AC-4FC9-BA31-3E15C92EC108}" type="slidenum">
              <a:rPr lang="en-GB" smtClean="0"/>
              <a:pPr/>
              <a:t>10</a:t>
            </a:fld>
            <a:endParaRPr lang="en-GB" dirty="0"/>
          </a:p>
        </p:txBody>
      </p:sp>
      <p:sp>
        <p:nvSpPr>
          <p:cNvPr id="6" name="Plassholder for tekst 5"/>
          <p:cNvSpPr>
            <a:spLocks noGrp="1"/>
          </p:cNvSpPr>
          <p:nvPr>
            <p:ph type="body" sz="quarter" idx="17"/>
          </p:nvPr>
        </p:nvSpPr>
        <p:spPr/>
        <p:txBody>
          <a:bodyPr/>
          <a:lstStyle/>
          <a:p>
            <a:endParaRPr lang="nb-NO"/>
          </a:p>
        </p:txBody>
      </p:sp>
      <p:pic>
        <p:nvPicPr>
          <p:cNvPr id="9" name="Bilde 8"/>
          <p:cNvPicPr>
            <a:picLocks noChangeAspect="1"/>
          </p:cNvPicPr>
          <p:nvPr/>
        </p:nvPicPr>
        <p:blipFill>
          <a:blip r:embed="rId3"/>
          <a:stretch>
            <a:fillRect/>
          </a:stretch>
        </p:blipFill>
        <p:spPr>
          <a:xfrm>
            <a:off x="1331640" y="1690202"/>
            <a:ext cx="5765055" cy="4567267"/>
          </a:xfrm>
          <a:prstGeom prst="rect">
            <a:avLst/>
          </a:prstGeom>
        </p:spPr>
      </p:pic>
      <p:sp>
        <p:nvSpPr>
          <p:cNvPr id="11" name="TekstSylinder 10"/>
          <p:cNvSpPr txBox="1"/>
          <p:nvPr/>
        </p:nvSpPr>
        <p:spPr>
          <a:xfrm>
            <a:off x="4214167" y="6256913"/>
            <a:ext cx="3390792" cy="215444"/>
          </a:xfrm>
          <a:prstGeom prst="rect">
            <a:avLst/>
          </a:prstGeom>
          <a:noFill/>
        </p:spPr>
        <p:txBody>
          <a:bodyPr wrap="square" lIns="0" tIns="0" rIns="0" bIns="0" rtlCol="0">
            <a:spAutoFit/>
          </a:bodyPr>
          <a:lstStyle/>
          <a:p>
            <a:pPr>
              <a:spcBef>
                <a:spcPts val="900"/>
              </a:spcBef>
            </a:pPr>
            <a:r>
              <a:rPr lang="nb-NO" sz="1400" dirty="0"/>
              <a:t>Draft </a:t>
            </a:r>
            <a:r>
              <a:rPr lang="nb-NO" sz="1400" dirty="0" err="1"/>
              <a:t>workflow</a:t>
            </a:r>
            <a:r>
              <a:rPr lang="nb-NO" sz="1400" dirty="0"/>
              <a:t> WP4 TISP, May 2018</a:t>
            </a:r>
          </a:p>
        </p:txBody>
      </p:sp>
    </p:spTree>
    <p:extLst>
      <p:ext uri="{BB962C8B-B14F-4D97-AF65-F5344CB8AC3E}">
        <p14:creationId xmlns:p14="http://schemas.microsoft.com/office/powerpoint/2010/main" val="2409266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600" dirty="0"/>
              <a:t>How </a:t>
            </a:r>
            <a:r>
              <a:rPr lang="fr-FR" sz="3600" dirty="0" err="1"/>
              <a:t>can</a:t>
            </a:r>
            <a:r>
              <a:rPr lang="fr-FR" sz="3600" dirty="0"/>
              <a:t> EUnetHTA </a:t>
            </a:r>
            <a:r>
              <a:rPr lang="fr-FR" sz="3600" dirty="0" err="1"/>
              <a:t>predict</a:t>
            </a:r>
            <a:r>
              <a:rPr lang="fr-FR" sz="3600" dirty="0"/>
              <a:t> and </a:t>
            </a:r>
            <a:r>
              <a:rPr lang="fr-FR" sz="3600" dirty="0" err="1"/>
              <a:t>assist</a:t>
            </a:r>
            <a:r>
              <a:rPr lang="fr-FR" sz="3600" dirty="0"/>
              <a:t> </a:t>
            </a:r>
            <a:r>
              <a:rPr lang="fr-FR" sz="3600" dirty="0" err="1"/>
              <a:t>European</a:t>
            </a:r>
            <a:r>
              <a:rPr lang="fr-FR" sz="3600" dirty="0"/>
              <a:t> </a:t>
            </a:r>
            <a:r>
              <a:rPr lang="fr-FR" sz="3600" dirty="0" err="1"/>
              <a:t>health</a:t>
            </a:r>
            <a:r>
              <a:rPr lang="fr-FR" sz="3600" dirty="0"/>
              <a:t> </a:t>
            </a:r>
            <a:r>
              <a:rPr lang="fr-FR" sz="3600" dirty="0" err="1"/>
              <a:t>systems</a:t>
            </a:r>
            <a:r>
              <a:rPr lang="fr-FR" sz="3600" dirty="0"/>
              <a:t> </a:t>
            </a:r>
            <a:r>
              <a:rPr lang="fr-FR" sz="3600" dirty="0" err="1"/>
              <a:t>prepare</a:t>
            </a:r>
            <a:r>
              <a:rPr lang="fr-FR" sz="3600" dirty="0"/>
              <a:t> for </a:t>
            </a:r>
            <a:r>
              <a:rPr lang="fr-FR" sz="3600" dirty="0" err="1"/>
              <a:t>potentially</a:t>
            </a:r>
            <a:r>
              <a:rPr lang="fr-FR" sz="3600" dirty="0"/>
              <a:t> disruptive innovation?</a:t>
            </a:r>
          </a:p>
        </p:txBody>
      </p:sp>
      <p:sp>
        <p:nvSpPr>
          <p:cNvPr id="3" name="Sous-titre 2"/>
          <p:cNvSpPr>
            <a:spLocks noGrp="1"/>
          </p:cNvSpPr>
          <p:nvPr>
            <p:ph type="subTitle" idx="1"/>
          </p:nvPr>
        </p:nvSpPr>
        <p:spPr/>
        <p:txBody>
          <a:bodyPr/>
          <a:lstStyle/>
          <a:p>
            <a:r>
              <a:rPr lang="fr-FR" sz="2800" dirty="0"/>
              <a:t>Chantal </a:t>
            </a:r>
            <a:r>
              <a:rPr lang="fr-FR" sz="2800" dirty="0" err="1"/>
              <a:t>Bélorgey</a:t>
            </a:r>
            <a:endParaRPr lang="fr-FR" sz="2800" dirty="0"/>
          </a:p>
          <a:p>
            <a:r>
              <a:rPr lang="fr-FR" sz="2800" dirty="0"/>
              <a:t>HAS, France</a:t>
            </a:r>
          </a:p>
          <a:p>
            <a:r>
              <a:rPr lang="fr-FR" sz="2800" dirty="0"/>
              <a:t>WP5 lead</a:t>
            </a:r>
          </a:p>
          <a:p>
            <a:endParaRPr lang="fr-FR" dirty="0"/>
          </a:p>
        </p:txBody>
      </p:sp>
      <p:sp>
        <p:nvSpPr>
          <p:cNvPr id="4" name="Espace réservé du texte 3"/>
          <p:cNvSpPr>
            <a:spLocks noGrp="1"/>
          </p:cNvSpPr>
          <p:nvPr>
            <p:ph type="body" sz="quarter" idx="17"/>
          </p:nvPr>
        </p:nvSpPr>
        <p:spPr/>
        <p:txBody>
          <a:bodyPr/>
          <a:lstStyle/>
          <a:p>
            <a:endParaRPr lang="fr-FR"/>
          </a:p>
        </p:txBody>
      </p:sp>
    </p:spTree>
    <p:extLst>
      <p:ext uri="{BB962C8B-B14F-4D97-AF65-F5344CB8AC3E}">
        <p14:creationId xmlns:p14="http://schemas.microsoft.com/office/powerpoint/2010/main" val="4233884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0" y="584201"/>
            <a:ext cx="8064700" cy="612551"/>
          </a:xfrm>
        </p:spPr>
        <p:txBody>
          <a:bodyPr/>
          <a:lstStyle/>
          <a:p>
            <a:r>
              <a:rPr lang="fr-FR" dirty="0"/>
              <a:t>Disruptive innovation</a:t>
            </a:r>
          </a:p>
        </p:txBody>
      </p:sp>
      <p:sp>
        <p:nvSpPr>
          <p:cNvPr id="3" name="Espace réservé du contenu 2"/>
          <p:cNvSpPr>
            <a:spLocks noGrp="1"/>
          </p:cNvSpPr>
          <p:nvPr>
            <p:ph idx="1"/>
          </p:nvPr>
        </p:nvSpPr>
        <p:spPr>
          <a:xfrm>
            <a:off x="457200" y="1484784"/>
            <a:ext cx="8229600" cy="5040560"/>
          </a:xfrm>
        </p:spPr>
        <p:txBody>
          <a:bodyPr>
            <a:normAutofit fontScale="92500" lnSpcReduction="10000"/>
          </a:bodyPr>
          <a:lstStyle/>
          <a:p>
            <a:r>
              <a:rPr lang="en-US" sz="2800" b="1" dirty="0"/>
              <a:t>Innovation</a:t>
            </a:r>
            <a:r>
              <a:rPr lang="en-US" sz="2800" dirty="0"/>
              <a:t> =  NEW, unmet need, added value</a:t>
            </a:r>
          </a:p>
          <a:p>
            <a:r>
              <a:rPr lang="en-US" sz="2800" b="1" dirty="0"/>
              <a:t>Disruptive innovation : </a:t>
            </a:r>
          </a:p>
          <a:p>
            <a:pPr lvl="1"/>
            <a:r>
              <a:rPr lang="en-US" sz="2800" dirty="0"/>
              <a:t>improves  dramatically </a:t>
            </a:r>
          </a:p>
          <a:p>
            <a:pPr lvl="2"/>
            <a:r>
              <a:rPr lang="en-US" sz="2800" dirty="0"/>
              <a:t>patient’s health (preventing/treating/accompanying patient) </a:t>
            </a:r>
          </a:p>
          <a:p>
            <a:pPr lvl="2"/>
            <a:r>
              <a:rPr lang="en-US" sz="2800" dirty="0"/>
              <a:t>OR public health </a:t>
            </a:r>
          </a:p>
          <a:p>
            <a:pPr lvl="1"/>
            <a:r>
              <a:rPr lang="en-US" sz="2800" dirty="0"/>
              <a:t>OR changes the health care </a:t>
            </a:r>
            <a:r>
              <a:rPr lang="en-US" sz="2800" dirty="0" err="1"/>
              <a:t>organisations</a:t>
            </a:r>
            <a:endParaRPr lang="en-US" sz="2800" dirty="0"/>
          </a:p>
          <a:p>
            <a:pPr lvl="1"/>
            <a:r>
              <a:rPr lang="en-US" sz="2800" dirty="0"/>
              <a:t>AND/OR decrease health care cost while similar impact on health.</a:t>
            </a:r>
            <a:endParaRPr lang="en-CA" sz="2800" dirty="0"/>
          </a:p>
          <a:p>
            <a:pPr marL="0" lvl="0" indent="0">
              <a:buNone/>
            </a:pPr>
            <a:r>
              <a:rPr lang="en-CA" sz="2000" b="1" i="1" dirty="0"/>
              <a:t>=&gt; Need for proper clinical evidence to allow access</a:t>
            </a:r>
            <a:endParaRPr lang="fr-FR" sz="2000" b="1" i="1" dirty="0"/>
          </a:p>
          <a:p>
            <a:pPr marL="0" lvl="0" indent="0">
              <a:buNone/>
            </a:pPr>
            <a:r>
              <a:rPr lang="en-CA" sz="2000" b="1" i="1" dirty="0"/>
              <a:t>=&gt; Need for real world evidence to show progress and maintain access</a:t>
            </a:r>
            <a:endParaRPr lang="fr-FR" sz="2000" b="1" i="1" dirty="0"/>
          </a:p>
          <a:p>
            <a:pPr lvl="1"/>
            <a:endParaRPr lang="en-US" dirty="0"/>
          </a:p>
          <a:p>
            <a:pPr marL="0" indent="0">
              <a:buNone/>
            </a:pPr>
            <a:endParaRPr lang="en-US" dirty="0"/>
          </a:p>
          <a:p>
            <a:endParaRPr lang="fr-FR" dirty="0"/>
          </a:p>
        </p:txBody>
      </p:sp>
    </p:spTree>
    <p:extLst>
      <p:ext uri="{BB962C8B-B14F-4D97-AF65-F5344CB8AC3E}">
        <p14:creationId xmlns:p14="http://schemas.microsoft.com/office/powerpoint/2010/main" val="425895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Uncertainty</a:t>
            </a:r>
            <a:r>
              <a:rPr lang="fr-FR" dirty="0"/>
              <a:t>, </a:t>
            </a:r>
            <a:r>
              <a:rPr lang="fr-FR" dirty="0" err="1"/>
              <a:t>access</a:t>
            </a:r>
            <a:r>
              <a:rPr lang="fr-FR" dirty="0"/>
              <a:t> to innovation</a:t>
            </a:r>
          </a:p>
        </p:txBody>
      </p:sp>
      <p:graphicFrame>
        <p:nvGraphicFramePr>
          <p:cNvPr id="5" name="Espace réservé du contenu 4"/>
          <p:cNvGraphicFramePr>
            <a:graphicFrameLocks noGrp="1"/>
          </p:cNvGraphicFramePr>
          <p:nvPr>
            <p:ph idx="1"/>
            <p:extLst/>
          </p:nvPr>
        </p:nvGraphicFramePr>
        <p:xfrm>
          <a:off x="179512" y="1324157"/>
          <a:ext cx="8084122" cy="5294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0"/>
          </p:nvPr>
        </p:nvSpPr>
        <p:spPr/>
        <p:txBody>
          <a:bodyPr/>
          <a:lstStyle/>
          <a:p>
            <a:fld id="{AB357C45-2606-4838-890B-87CD4CFB186D}" type="slidenum">
              <a:rPr lang="fr-FR" smtClean="0">
                <a:solidFill>
                  <a:prstClr val="black">
                    <a:tint val="75000"/>
                  </a:prstClr>
                </a:solidFill>
              </a:rPr>
              <a:pPr/>
              <a:t>13</a:t>
            </a:fld>
            <a:endParaRPr lang="fr-FR">
              <a:solidFill>
                <a:prstClr val="black">
                  <a:tint val="75000"/>
                </a:prstClr>
              </a:solidFill>
            </a:endParaRPr>
          </a:p>
        </p:txBody>
      </p:sp>
      <p:cxnSp>
        <p:nvCxnSpPr>
          <p:cNvPr id="16" name="Connecteur droit avec flèche 15"/>
          <p:cNvCxnSpPr/>
          <p:nvPr/>
        </p:nvCxnSpPr>
        <p:spPr>
          <a:xfrm flipV="1">
            <a:off x="869544" y="2624139"/>
            <a:ext cx="1547507" cy="2925915"/>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 name="Demi-tour 3"/>
          <p:cNvSpPr/>
          <p:nvPr/>
        </p:nvSpPr>
        <p:spPr bwMode="auto">
          <a:xfrm>
            <a:off x="3272300" y="1433972"/>
            <a:ext cx="1503542" cy="959139"/>
          </a:xfrm>
          <a:prstGeom prst="uturnArrow">
            <a:avLst>
              <a:gd name="adj1" fmla="val 25000"/>
              <a:gd name="adj2" fmla="val 25000"/>
              <a:gd name="adj3" fmla="val 20746"/>
              <a:gd name="adj4" fmla="val 43750"/>
              <a:gd name="adj5" fmla="val 45746"/>
            </a:avLst>
          </a:prstGeom>
          <a:solidFill>
            <a:srgbClr val="C00000"/>
          </a:solidFill>
          <a:ln w="38100">
            <a:solidFill>
              <a:schemeClr val="bg2">
                <a:lumMod val="75000"/>
              </a:schemeClr>
            </a:solidFill>
            <a:round/>
            <a:headEnd/>
            <a:tailEnd/>
          </a:ln>
          <a:effectLst/>
          <a:extLst/>
        </p:spPr>
        <p:txBody>
          <a:bodyPr rtlCol="0" anchor="ctr"/>
          <a:lstStyle/>
          <a:p>
            <a:pPr algn="ctr" eaLnBrk="1" fontAlgn="auto" hangingPunct="1">
              <a:spcBef>
                <a:spcPts val="0"/>
              </a:spcBef>
              <a:spcAft>
                <a:spcPts val="0"/>
              </a:spcAft>
            </a:pPr>
            <a:endParaRPr lang="fr-FR" sz="1800">
              <a:solidFill>
                <a:prstClr val="black"/>
              </a:solidFill>
              <a:latin typeface="Calibri"/>
              <a:ea typeface="+mn-ea"/>
            </a:endParaRPr>
          </a:p>
        </p:txBody>
      </p:sp>
      <p:sp>
        <p:nvSpPr>
          <p:cNvPr id="12" name="Organigramme : Bande perforée 11"/>
          <p:cNvSpPr/>
          <p:nvPr/>
        </p:nvSpPr>
        <p:spPr>
          <a:xfrm>
            <a:off x="7158393" y="1990775"/>
            <a:ext cx="1571165" cy="804672"/>
          </a:xfrm>
          <a:prstGeom prst="flowChartPunchedTap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fr-FR" sz="1800" dirty="0">
                <a:solidFill>
                  <a:prstClr val="black"/>
                </a:solidFill>
              </a:rPr>
              <a:t>A </a:t>
            </a:r>
            <a:r>
              <a:rPr lang="fr-FR" sz="1800" dirty="0" err="1">
                <a:solidFill>
                  <a:prstClr val="black"/>
                </a:solidFill>
              </a:rPr>
              <a:t>dynamic</a:t>
            </a:r>
            <a:r>
              <a:rPr lang="fr-FR" sz="1800" dirty="0">
                <a:solidFill>
                  <a:prstClr val="black"/>
                </a:solidFill>
              </a:rPr>
              <a:t> </a:t>
            </a:r>
            <a:r>
              <a:rPr lang="fr-FR" sz="1800" dirty="0" err="1">
                <a:solidFill>
                  <a:prstClr val="black"/>
                </a:solidFill>
              </a:rPr>
              <a:t>assessment</a:t>
            </a:r>
            <a:endParaRPr lang="fr-FR" sz="1800" dirty="0">
              <a:solidFill>
                <a:prstClr val="black"/>
              </a:solidFill>
            </a:endParaRPr>
          </a:p>
        </p:txBody>
      </p:sp>
      <p:sp>
        <p:nvSpPr>
          <p:cNvPr id="6" name="ZoneTexte 5"/>
          <p:cNvSpPr txBox="1"/>
          <p:nvPr/>
        </p:nvSpPr>
        <p:spPr>
          <a:xfrm>
            <a:off x="7020272" y="6093296"/>
            <a:ext cx="1847408" cy="215444"/>
          </a:xfrm>
          <a:prstGeom prst="rect">
            <a:avLst/>
          </a:prstGeom>
          <a:noFill/>
        </p:spPr>
        <p:txBody>
          <a:bodyPr wrap="square" rtlCol="0">
            <a:spAutoFit/>
          </a:bodyPr>
          <a:lstStyle/>
          <a:p>
            <a:pPr eaLnBrk="1" fontAlgn="auto" hangingPunct="1">
              <a:spcBef>
                <a:spcPts val="0"/>
              </a:spcBef>
              <a:spcAft>
                <a:spcPts val="0"/>
              </a:spcAft>
            </a:pPr>
            <a:r>
              <a:rPr lang="fr-FR" sz="800" dirty="0" err="1">
                <a:solidFill>
                  <a:prstClr val="black"/>
                </a:solidFill>
                <a:latin typeface="Calibri"/>
                <a:ea typeface="+mn-ea"/>
              </a:rPr>
              <a:t>Adapted</a:t>
            </a:r>
            <a:r>
              <a:rPr lang="fr-FR" sz="800" dirty="0">
                <a:solidFill>
                  <a:prstClr val="black"/>
                </a:solidFill>
                <a:latin typeface="Calibri"/>
                <a:ea typeface="+mn-ea"/>
              </a:rPr>
              <a:t> </a:t>
            </a:r>
            <a:r>
              <a:rPr lang="fr-FR" sz="800" dirty="0" err="1">
                <a:solidFill>
                  <a:prstClr val="black"/>
                </a:solidFill>
                <a:latin typeface="Calibri"/>
                <a:ea typeface="+mn-ea"/>
              </a:rPr>
              <a:t>from</a:t>
            </a:r>
            <a:r>
              <a:rPr lang="fr-FR" sz="800" dirty="0">
                <a:solidFill>
                  <a:prstClr val="black"/>
                </a:solidFill>
                <a:latin typeface="Calibri"/>
                <a:ea typeface="+mn-ea"/>
              </a:rPr>
              <a:t> Nice!</a:t>
            </a:r>
          </a:p>
        </p:txBody>
      </p:sp>
      <p:sp>
        <p:nvSpPr>
          <p:cNvPr id="11" name="Rectangle 10"/>
          <p:cNvSpPr/>
          <p:nvPr/>
        </p:nvSpPr>
        <p:spPr>
          <a:xfrm>
            <a:off x="539552" y="1988841"/>
            <a:ext cx="2825647" cy="63529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fr-FR" sz="1800" b="1" dirty="0" err="1">
                <a:solidFill>
                  <a:prstClr val="black"/>
                </a:solidFill>
              </a:rPr>
              <a:t>Exceptionnally</a:t>
            </a:r>
            <a:r>
              <a:rPr lang="fr-FR" sz="1800" b="1" dirty="0">
                <a:solidFill>
                  <a:prstClr val="black"/>
                </a:solidFill>
              </a:rPr>
              <a:t>: </a:t>
            </a:r>
            <a:r>
              <a:rPr lang="fr-FR" sz="1800" b="1" dirty="0" err="1">
                <a:solidFill>
                  <a:prstClr val="black"/>
                </a:solidFill>
              </a:rPr>
              <a:t>temporary</a:t>
            </a:r>
            <a:r>
              <a:rPr lang="fr-FR" sz="1800" b="1" dirty="0">
                <a:solidFill>
                  <a:prstClr val="black"/>
                </a:solidFill>
              </a:rPr>
              <a:t> </a:t>
            </a:r>
            <a:r>
              <a:rPr lang="fr-FR" sz="1800" b="1" dirty="0" err="1">
                <a:solidFill>
                  <a:prstClr val="black"/>
                </a:solidFill>
              </a:rPr>
              <a:t>appraisal</a:t>
            </a:r>
            <a:r>
              <a:rPr lang="fr-FR" sz="1800" b="1" dirty="0">
                <a:solidFill>
                  <a:prstClr val="black"/>
                </a:solidFill>
              </a:rPr>
              <a:t>/ </a:t>
            </a:r>
            <a:r>
              <a:rPr lang="fr-FR" sz="1800" b="1" dirty="0" err="1">
                <a:solidFill>
                  <a:prstClr val="black"/>
                </a:solidFill>
              </a:rPr>
              <a:t>coverage</a:t>
            </a:r>
            <a:r>
              <a:rPr lang="fr-FR" sz="1800" b="1" dirty="0">
                <a:solidFill>
                  <a:prstClr val="black"/>
                </a:solidFill>
              </a:rPr>
              <a:t>?</a:t>
            </a:r>
          </a:p>
        </p:txBody>
      </p:sp>
    </p:spTree>
    <p:extLst>
      <p:ext uri="{BB962C8B-B14F-4D97-AF65-F5344CB8AC3E}">
        <p14:creationId xmlns:p14="http://schemas.microsoft.com/office/powerpoint/2010/main" val="1126524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611560" y="514779"/>
            <a:ext cx="7932389" cy="609965"/>
          </a:xfrm>
        </p:spPr>
        <p:txBody>
          <a:bodyPr>
            <a:noAutofit/>
          </a:bodyPr>
          <a:lstStyle/>
          <a:p>
            <a:pPr algn="ctr">
              <a:defRPr/>
            </a:pPr>
            <a:r>
              <a:rPr lang="fr-FR" altLang="fr-FR" sz="3600" dirty="0"/>
              <a:t>How </a:t>
            </a:r>
            <a:r>
              <a:rPr lang="fr-FR" altLang="fr-FR" sz="3600" dirty="0" err="1"/>
              <a:t>can</a:t>
            </a:r>
            <a:r>
              <a:rPr lang="fr-FR" altLang="fr-FR" sz="3600" dirty="0"/>
              <a:t> EUnetHTA support innovation and </a:t>
            </a:r>
            <a:r>
              <a:rPr lang="fr-FR" altLang="fr-FR" sz="3600" dirty="0" err="1"/>
              <a:t>assist</a:t>
            </a:r>
            <a:r>
              <a:rPr lang="fr-FR" altLang="fr-FR" sz="3600" dirty="0"/>
              <a:t> Health </a:t>
            </a:r>
            <a:r>
              <a:rPr lang="fr-FR" altLang="fr-FR" sz="3600" dirty="0" err="1"/>
              <a:t>systems</a:t>
            </a:r>
            <a:r>
              <a:rPr lang="fr-FR" altLang="fr-FR" sz="3600" dirty="0"/>
              <a:t>?</a:t>
            </a:r>
          </a:p>
        </p:txBody>
      </p:sp>
      <p:sp>
        <p:nvSpPr>
          <p:cNvPr id="43013" name="Espace réservé du numéro de diapositive 4"/>
          <p:cNvSpPr>
            <a:spLocks noGrp="1"/>
          </p:cNvSpPr>
          <p:nvPr>
            <p:ph type="sldNum" sz="quarter" idx="12"/>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4D9D82-C229-4C18-9EA6-5232ABE6E5B0}" type="slidenum">
              <a:rPr lang="fr-FR" altLang="fr-FR" sz="1200" smtClean="0"/>
              <a:pPr/>
              <a:t>14</a:t>
            </a:fld>
            <a:endParaRPr lang="fr-FR" altLang="fr-FR" sz="1200"/>
          </a:p>
        </p:txBody>
      </p:sp>
      <p:sp>
        <p:nvSpPr>
          <p:cNvPr id="8" name="Rectangle 7"/>
          <p:cNvSpPr/>
          <p:nvPr/>
        </p:nvSpPr>
        <p:spPr bwMode="auto">
          <a:xfrm>
            <a:off x="3960839" y="2457088"/>
            <a:ext cx="3724593" cy="858723"/>
          </a:xfrm>
          <a:prstGeom prst="rect">
            <a:avLst/>
          </a:prstGeom>
          <a:solidFill>
            <a:schemeClr val="tx2">
              <a:lumMod val="40000"/>
              <a:lumOff val="60000"/>
            </a:schemeClr>
          </a:solidFill>
          <a:ln>
            <a:solidFill>
              <a:schemeClr val="tx1"/>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lvl1pPr marL="342900" indent="-342900" defTabSz="1155700">
              <a:defRPr sz="2400">
                <a:solidFill>
                  <a:schemeClr val="tx1"/>
                </a:solidFill>
                <a:latin typeface="Arial" pitchFamily="34" charset="0"/>
                <a:ea typeface="ＭＳ Ｐゴシック" pitchFamily="34" charset="-128"/>
              </a:defRPr>
            </a:lvl1pPr>
            <a:lvl2pPr defTabSz="1155700">
              <a:defRPr sz="2400">
                <a:solidFill>
                  <a:schemeClr val="tx1"/>
                </a:solidFill>
                <a:latin typeface="Arial" pitchFamily="34" charset="0"/>
                <a:ea typeface="ＭＳ Ｐゴシック" pitchFamily="34" charset="-128"/>
              </a:defRPr>
            </a:lvl2pPr>
            <a:lvl3pPr marL="1143000" indent="-228600" defTabSz="1155700">
              <a:defRPr sz="2400">
                <a:solidFill>
                  <a:schemeClr val="tx1"/>
                </a:solidFill>
                <a:latin typeface="Arial" pitchFamily="34" charset="0"/>
                <a:ea typeface="ＭＳ Ｐゴシック" pitchFamily="34" charset="-128"/>
              </a:defRPr>
            </a:lvl3pPr>
            <a:lvl4pPr marL="1600200" indent="-228600" defTabSz="1155700">
              <a:defRPr sz="2400">
                <a:solidFill>
                  <a:schemeClr val="tx1"/>
                </a:solidFill>
                <a:latin typeface="Arial" pitchFamily="34" charset="0"/>
                <a:ea typeface="ＭＳ Ｐゴシック" pitchFamily="34" charset="-128"/>
              </a:defRPr>
            </a:lvl4pPr>
            <a:lvl5pPr marL="2057400" indent="-228600" defTabSz="1155700">
              <a:defRPr sz="2400">
                <a:solidFill>
                  <a:schemeClr val="tx1"/>
                </a:solidFill>
                <a:latin typeface="Arial" pitchFamily="34" charset="0"/>
                <a:ea typeface="ＭＳ Ｐゴシック" pitchFamily="34" charset="-128"/>
              </a:defRPr>
            </a:lvl5pPr>
            <a:lvl6pPr marL="25146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lgn="ctr">
              <a:lnSpc>
                <a:spcPct val="90000"/>
              </a:lnSpc>
              <a:spcBef>
                <a:spcPct val="20000"/>
              </a:spcBef>
              <a:buClr>
                <a:srgbClr val="1E3D85"/>
              </a:buClr>
              <a:defRPr/>
            </a:pPr>
            <a:r>
              <a:rPr lang="fr-FR" altLang="fr-FR" dirty="0" err="1"/>
              <a:t>Improvement</a:t>
            </a:r>
            <a:r>
              <a:rPr lang="fr-FR" altLang="fr-FR" dirty="0"/>
              <a:t> of </a:t>
            </a:r>
            <a:r>
              <a:rPr lang="fr-FR" altLang="fr-FR" dirty="0" err="1"/>
              <a:t>submitted</a:t>
            </a:r>
            <a:r>
              <a:rPr lang="fr-FR" altLang="fr-FR" dirty="0"/>
              <a:t> </a:t>
            </a:r>
            <a:r>
              <a:rPr lang="fr-FR" altLang="fr-FR" b="1" dirty="0"/>
              <a:t>data </a:t>
            </a:r>
            <a:r>
              <a:rPr lang="fr-FR" altLang="fr-FR" b="1" dirty="0" err="1"/>
              <a:t>quality</a:t>
            </a:r>
            <a:endParaRPr lang="fr-FR" altLang="fr-FR" b="1" dirty="0"/>
          </a:p>
        </p:txBody>
      </p:sp>
      <p:sp>
        <p:nvSpPr>
          <p:cNvPr id="9" name="Rectangle 8"/>
          <p:cNvSpPr/>
          <p:nvPr/>
        </p:nvSpPr>
        <p:spPr bwMode="auto">
          <a:xfrm>
            <a:off x="1289695" y="3534084"/>
            <a:ext cx="3724593" cy="858723"/>
          </a:xfrm>
          <a:prstGeom prst="rect">
            <a:avLst/>
          </a:prstGeom>
          <a:solidFill>
            <a:schemeClr val="tx2">
              <a:lumMod val="40000"/>
              <a:lumOff val="60000"/>
            </a:schemeClr>
          </a:solidFill>
          <a:ln>
            <a:solidFill>
              <a:schemeClr val="tx1"/>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lvl1pPr marL="342900" indent="-342900" defTabSz="1155700">
              <a:defRPr sz="2400">
                <a:solidFill>
                  <a:schemeClr val="tx1"/>
                </a:solidFill>
                <a:latin typeface="Arial" pitchFamily="34" charset="0"/>
                <a:ea typeface="ＭＳ Ｐゴシック" pitchFamily="34" charset="-128"/>
              </a:defRPr>
            </a:lvl1pPr>
            <a:lvl2pPr defTabSz="1155700">
              <a:defRPr sz="2400">
                <a:solidFill>
                  <a:schemeClr val="tx1"/>
                </a:solidFill>
                <a:latin typeface="Arial" pitchFamily="34" charset="0"/>
                <a:ea typeface="ＭＳ Ｐゴシック" pitchFamily="34" charset="-128"/>
              </a:defRPr>
            </a:lvl2pPr>
            <a:lvl3pPr marL="1143000" indent="-228600" defTabSz="1155700">
              <a:defRPr sz="2400">
                <a:solidFill>
                  <a:schemeClr val="tx1"/>
                </a:solidFill>
                <a:latin typeface="Arial" pitchFamily="34" charset="0"/>
                <a:ea typeface="ＭＳ Ｐゴシック" pitchFamily="34" charset="-128"/>
              </a:defRPr>
            </a:lvl3pPr>
            <a:lvl4pPr marL="1600200" indent="-228600" defTabSz="1155700">
              <a:defRPr sz="2400">
                <a:solidFill>
                  <a:schemeClr val="tx1"/>
                </a:solidFill>
                <a:latin typeface="Arial" pitchFamily="34" charset="0"/>
                <a:ea typeface="ＭＳ Ｐゴシック" pitchFamily="34" charset="-128"/>
              </a:defRPr>
            </a:lvl4pPr>
            <a:lvl5pPr marL="2057400" indent="-228600" defTabSz="1155700">
              <a:defRPr sz="2400">
                <a:solidFill>
                  <a:schemeClr val="tx1"/>
                </a:solidFill>
                <a:latin typeface="Arial" pitchFamily="34" charset="0"/>
                <a:ea typeface="ＭＳ Ｐゴシック" pitchFamily="34" charset="-128"/>
              </a:defRPr>
            </a:lvl5pPr>
            <a:lvl6pPr marL="25146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lgn="ctr">
              <a:lnSpc>
                <a:spcPct val="90000"/>
              </a:lnSpc>
              <a:spcBef>
                <a:spcPct val="20000"/>
              </a:spcBef>
              <a:buClr>
                <a:srgbClr val="1E3D85"/>
              </a:buClr>
              <a:defRPr/>
            </a:pPr>
            <a:r>
              <a:rPr lang="fr-FR" altLang="fr-FR" b="1" dirty="0" err="1"/>
              <a:t>Accelerated</a:t>
            </a:r>
            <a:r>
              <a:rPr lang="fr-FR" altLang="fr-FR" b="1" dirty="0"/>
              <a:t> </a:t>
            </a:r>
            <a:r>
              <a:rPr lang="fr-FR" altLang="fr-FR" b="1" dirty="0" err="1"/>
              <a:t>assessments</a:t>
            </a:r>
            <a:endParaRPr lang="fr-FR" altLang="fr-FR" dirty="0"/>
          </a:p>
        </p:txBody>
      </p:sp>
      <p:sp>
        <p:nvSpPr>
          <p:cNvPr id="10" name="Rectangle 9"/>
          <p:cNvSpPr/>
          <p:nvPr/>
        </p:nvSpPr>
        <p:spPr bwMode="auto">
          <a:xfrm>
            <a:off x="3955119" y="4581128"/>
            <a:ext cx="4192728" cy="792088"/>
          </a:xfrm>
          <a:prstGeom prst="rect">
            <a:avLst/>
          </a:prstGeom>
          <a:solidFill>
            <a:schemeClr val="tx2">
              <a:lumMod val="40000"/>
              <a:lumOff val="60000"/>
            </a:schemeClr>
          </a:solidFill>
          <a:ln>
            <a:solidFill>
              <a:schemeClr val="tx1"/>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lvl1pPr marL="342900" indent="-342900" defTabSz="1155700">
              <a:defRPr sz="2400">
                <a:solidFill>
                  <a:schemeClr val="tx1"/>
                </a:solidFill>
                <a:latin typeface="Arial" pitchFamily="34" charset="0"/>
                <a:ea typeface="ＭＳ Ｐゴシック" pitchFamily="34" charset="-128"/>
              </a:defRPr>
            </a:lvl1pPr>
            <a:lvl2pPr defTabSz="1155700">
              <a:defRPr sz="2400">
                <a:solidFill>
                  <a:schemeClr val="tx1"/>
                </a:solidFill>
                <a:latin typeface="Arial" pitchFamily="34" charset="0"/>
                <a:ea typeface="ＭＳ Ｐゴシック" pitchFamily="34" charset="-128"/>
              </a:defRPr>
            </a:lvl2pPr>
            <a:lvl3pPr marL="1143000" indent="-228600" defTabSz="1155700">
              <a:defRPr sz="2400">
                <a:solidFill>
                  <a:schemeClr val="tx1"/>
                </a:solidFill>
                <a:latin typeface="Arial" pitchFamily="34" charset="0"/>
                <a:ea typeface="ＭＳ Ｐゴシック" pitchFamily="34" charset="-128"/>
              </a:defRPr>
            </a:lvl3pPr>
            <a:lvl4pPr marL="1600200" indent="-228600" defTabSz="1155700">
              <a:defRPr sz="2400">
                <a:solidFill>
                  <a:schemeClr val="tx1"/>
                </a:solidFill>
                <a:latin typeface="Arial" pitchFamily="34" charset="0"/>
                <a:ea typeface="ＭＳ Ｐゴシック" pitchFamily="34" charset="-128"/>
              </a:defRPr>
            </a:lvl4pPr>
            <a:lvl5pPr marL="2057400" indent="-228600" defTabSz="1155700">
              <a:defRPr sz="2400">
                <a:solidFill>
                  <a:schemeClr val="tx1"/>
                </a:solidFill>
                <a:latin typeface="Arial" pitchFamily="34" charset="0"/>
                <a:ea typeface="ＭＳ Ｐゴシック" pitchFamily="34" charset="-128"/>
              </a:defRPr>
            </a:lvl5pPr>
            <a:lvl6pPr marL="25146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lgn="ctr">
              <a:lnSpc>
                <a:spcPct val="90000"/>
              </a:lnSpc>
              <a:spcBef>
                <a:spcPct val="20000"/>
              </a:spcBef>
              <a:buClr>
                <a:srgbClr val="1E3D85"/>
              </a:buClr>
              <a:defRPr/>
            </a:pPr>
            <a:r>
              <a:rPr lang="fr-FR" altLang="fr-FR" b="1" dirty="0"/>
              <a:t>Real world data collection</a:t>
            </a:r>
            <a:endParaRPr lang="fr-FR" altLang="fr-FR" dirty="0"/>
          </a:p>
        </p:txBody>
      </p:sp>
      <p:sp>
        <p:nvSpPr>
          <p:cNvPr id="11" name="Rectangle 10"/>
          <p:cNvSpPr/>
          <p:nvPr/>
        </p:nvSpPr>
        <p:spPr bwMode="auto">
          <a:xfrm>
            <a:off x="1932503" y="5700064"/>
            <a:ext cx="3724593" cy="858723"/>
          </a:xfrm>
          <a:prstGeom prst="rect">
            <a:avLst/>
          </a:prstGeom>
          <a:solidFill>
            <a:schemeClr val="tx2">
              <a:lumMod val="40000"/>
              <a:lumOff val="60000"/>
            </a:schemeClr>
          </a:solidFill>
          <a:ln>
            <a:solidFill>
              <a:schemeClr val="tx1"/>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lvl1pPr marL="342900" indent="-342900" defTabSz="1155700">
              <a:defRPr sz="2400">
                <a:solidFill>
                  <a:schemeClr val="tx1"/>
                </a:solidFill>
                <a:latin typeface="Arial" pitchFamily="34" charset="0"/>
                <a:ea typeface="ＭＳ Ｐゴシック" pitchFamily="34" charset="-128"/>
              </a:defRPr>
            </a:lvl1pPr>
            <a:lvl2pPr defTabSz="1155700">
              <a:defRPr sz="2400">
                <a:solidFill>
                  <a:schemeClr val="tx1"/>
                </a:solidFill>
                <a:latin typeface="Arial" pitchFamily="34" charset="0"/>
                <a:ea typeface="ＭＳ Ｐゴシック" pitchFamily="34" charset="-128"/>
              </a:defRPr>
            </a:lvl2pPr>
            <a:lvl3pPr marL="1143000" indent="-228600" defTabSz="1155700">
              <a:defRPr sz="2400">
                <a:solidFill>
                  <a:schemeClr val="tx1"/>
                </a:solidFill>
                <a:latin typeface="Arial" pitchFamily="34" charset="0"/>
                <a:ea typeface="ＭＳ Ｐゴシック" pitchFamily="34" charset="-128"/>
              </a:defRPr>
            </a:lvl3pPr>
            <a:lvl4pPr marL="1600200" indent="-228600" defTabSz="1155700">
              <a:defRPr sz="2400">
                <a:solidFill>
                  <a:schemeClr val="tx1"/>
                </a:solidFill>
                <a:latin typeface="Arial" pitchFamily="34" charset="0"/>
                <a:ea typeface="ＭＳ Ｐゴシック" pitchFamily="34" charset="-128"/>
              </a:defRPr>
            </a:lvl4pPr>
            <a:lvl5pPr marL="2057400" indent="-228600" defTabSz="1155700">
              <a:defRPr sz="2400">
                <a:solidFill>
                  <a:schemeClr val="tx1"/>
                </a:solidFill>
                <a:latin typeface="Arial" pitchFamily="34" charset="0"/>
                <a:ea typeface="ＭＳ Ｐゴシック" pitchFamily="34" charset="-128"/>
              </a:defRPr>
            </a:lvl5pPr>
            <a:lvl6pPr marL="25146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lgn="ctr">
              <a:lnSpc>
                <a:spcPct val="90000"/>
              </a:lnSpc>
              <a:spcBef>
                <a:spcPct val="20000"/>
              </a:spcBef>
              <a:buClr>
                <a:srgbClr val="1E3D85"/>
              </a:buClr>
              <a:defRPr/>
            </a:pPr>
            <a:r>
              <a:rPr lang="fr-FR" altLang="fr-FR" b="1" dirty="0" err="1"/>
              <a:t>Reassessment</a:t>
            </a:r>
            <a:r>
              <a:rPr lang="fr-FR" altLang="fr-FR" b="1" dirty="0"/>
              <a:t> </a:t>
            </a:r>
          </a:p>
        </p:txBody>
      </p:sp>
      <p:sp>
        <p:nvSpPr>
          <p:cNvPr id="12" name="Rectangle 11"/>
          <p:cNvSpPr/>
          <p:nvPr/>
        </p:nvSpPr>
        <p:spPr bwMode="auto">
          <a:xfrm>
            <a:off x="611560" y="1484784"/>
            <a:ext cx="3724593" cy="858723"/>
          </a:xfrm>
          <a:prstGeom prst="rect">
            <a:avLst/>
          </a:prstGeom>
          <a:solidFill>
            <a:schemeClr val="tx2">
              <a:lumMod val="40000"/>
              <a:lumOff val="60000"/>
            </a:schemeClr>
          </a:solidFill>
          <a:ln>
            <a:solidFill>
              <a:schemeClr val="tx1"/>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lvl1pPr marL="342900" indent="-342900" defTabSz="1155700">
              <a:defRPr sz="2400">
                <a:solidFill>
                  <a:schemeClr val="tx1"/>
                </a:solidFill>
                <a:latin typeface="Arial" pitchFamily="34" charset="0"/>
                <a:ea typeface="ＭＳ Ｐゴシック" pitchFamily="34" charset="-128"/>
              </a:defRPr>
            </a:lvl1pPr>
            <a:lvl2pPr defTabSz="1155700">
              <a:defRPr sz="2400">
                <a:solidFill>
                  <a:schemeClr val="tx1"/>
                </a:solidFill>
                <a:latin typeface="Arial" pitchFamily="34" charset="0"/>
                <a:ea typeface="ＭＳ Ｐゴシック" pitchFamily="34" charset="-128"/>
              </a:defRPr>
            </a:lvl2pPr>
            <a:lvl3pPr marL="1143000" indent="-228600" defTabSz="1155700">
              <a:defRPr sz="2400">
                <a:solidFill>
                  <a:schemeClr val="tx1"/>
                </a:solidFill>
                <a:latin typeface="Arial" pitchFamily="34" charset="0"/>
                <a:ea typeface="ＭＳ Ｐゴシック" pitchFamily="34" charset="-128"/>
              </a:defRPr>
            </a:lvl3pPr>
            <a:lvl4pPr marL="1600200" indent="-228600" defTabSz="1155700">
              <a:defRPr sz="2400">
                <a:solidFill>
                  <a:schemeClr val="tx1"/>
                </a:solidFill>
                <a:latin typeface="Arial" pitchFamily="34" charset="0"/>
                <a:ea typeface="ＭＳ Ｐゴシック" pitchFamily="34" charset="-128"/>
              </a:defRPr>
            </a:lvl4pPr>
            <a:lvl5pPr marL="2057400" indent="-228600" defTabSz="1155700">
              <a:defRPr sz="2400">
                <a:solidFill>
                  <a:schemeClr val="tx1"/>
                </a:solidFill>
                <a:latin typeface="Arial" pitchFamily="34" charset="0"/>
                <a:ea typeface="ＭＳ Ｐゴシック" pitchFamily="34" charset="-128"/>
              </a:defRPr>
            </a:lvl5pPr>
            <a:lvl6pPr marL="25146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11557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lgn="ctr">
              <a:lnSpc>
                <a:spcPct val="90000"/>
              </a:lnSpc>
              <a:spcBef>
                <a:spcPct val="20000"/>
              </a:spcBef>
              <a:buClr>
                <a:srgbClr val="1E3D85"/>
              </a:buClr>
              <a:defRPr/>
            </a:pPr>
            <a:r>
              <a:rPr lang="fr-FR" altLang="fr-FR" b="1" dirty="0"/>
              <a:t>Identification </a:t>
            </a:r>
          </a:p>
        </p:txBody>
      </p:sp>
      <p:sp>
        <p:nvSpPr>
          <p:cNvPr id="2" name="Ellipse 1"/>
          <p:cNvSpPr/>
          <p:nvPr/>
        </p:nvSpPr>
        <p:spPr>
          <a:xfrm>
            <a:off x="5652120" y="1484784"/>
            <a:ext cx="1996401" cy="72008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Horizon scanning </a:t>
            </a:r>
          </a:p>
        </p:txBody>
      </p:sp>
      <p:sp>
        <p:nvSpPr>
          <p:cNvPr id="13" name="Ellipse 12"/>
          <p:cNvSpPr/>
          <p:nvPr/>
        </p:nvSpPr>
        <p:spPr>
          <a:xfrm>
            <a:off x="1629583" y="2517552"/>
            <a:ext cx="1996401" cy="72008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chemeClr val="tx1"/>
                </a:solidFill>
              </a:rPr>
              <a:t>Early</a:t>
            </a:r>
            <a:r>
              <a:rPr lang="fr-FR" b="1" dirty="0">
                <a:solidFill>
                  <a:schemeClr val="tx1"/>
                </a:solidFill>
              </a:rPr>
              <a:t> dialogues</a:t>
            </a:r>
          </a:p>
        </p:txBody>
      </p:sp>
      <p:sp>
        <p:nvSpPr>
          <p:cNvPr id="14" name="Ellipse 13"/>
          <p:cNvSpPr/>
          <p:nvPr/>
        </p:nvSpPr>
        <p:spPr>
          <a:xfrm>
            <a:off x="6151446" y="3650651"/>
            <a:ext cx="2525010" cy="72008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Joint </a:t>
            </a:r>
            <a:r>
              <a:rPr lang="fr-FR" b="1" dirty="0" err="1">
                <a:solidFill>
                  <a:schemeClr val="tx1"/>
                </a:solidFill>
              </a:rPr>
              <a:t>assessments</a:t>
            </a:r>
            <a:endParaRPr lang="fr-FR" b="1" dirty="0">
              <a:solidFill>
                <a:schemeClr val="tx1"/>
              </a:solidFill>
            </a:endParaRPr>
          </a:p>
        </p:txBody>
      </p:sp>
      <p:sp>
        <p:nvSpPr>
          <p:cNvPr id="15" name="Ellipse 14"/>
          <p:cNvSpPr/>
          <p:nvPr/>
        </p:nvSpPr>
        <p:spPr>
          <a:xfrm>
            <a:off x="1289695" y="4653136"/>
            <a:ext cx="1996401" cy="72008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PLEG</a:t>
            </a:r>
          </a:p>
        </p:txBody>
      </p:sp>
      <p:sp>
        <p:nvSpPr>
          <p:cNvPr id="16" name="Ellipse 15"/>
          <p:cNvSpPr/>
          <p:nvPr/>
        </p:nvSpPr>
        <p:spPr>
          <a:xfrm>
            <a:off x="6051483" y="5769385"/>
            <a:ext cx="3092517" cy="72008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Joint </a:t>
            </a:r>
            <a:r>
              <a:rPr lang="fr-FR" b="1" dirty="0" err="1">
                <a:solidFill>
                  <a:schemeClr val="tx1"/>
                </a:solidFill>
              </a:rPr>
              <a:t>reassessment</a:t>
            </a:r>
            <a:r>
              <a:rPr lang="fr-FR" b="1" dirty="0">
                <a:solidFill>
                  <a:schemeClr val="tx1"/>
                </a:solidFill>
              </a:rPr>
              <a:t>?</a:t>
            </a:r>
          </a:p>
        </p:txBody>
      </p:sp>
    </p:spTree>
    <p:extLst>
      <p:ext uri="{BB962C8B-B14F-4D97-AF65-F5344CB8AC3E}">
        <p14:creationId xmlns:p14="http://schemas.microsoft.com/office/powerpoint/2010/main" val="2894776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en-US" sz="2400" dirty="0"/>
              <a:t>To provide advice on product development plans.</a:t>
            </a:r>
          </a:p>
          <a:p>
            <a:endParaRPr lang="en-US" sz="2400" dirty="0"/>
          </a:p>
          <a:p>
            <a:r>
              <a:rPr lang="en-US" sz="2400" dirty="0"/>
              <a:t>To improve the quality and appropriateness of the data produced by the developers that may ultimately lead to well-informed regulatory and HTA and reimbursement decisions in a timely manner.</a:t>
            </a:r>
          </a:p>
          <a:p>
            <a:endParaRPr lang="en-US" sz="2400" dirty="0"/>
          </a:p>
          <a:p>
            <a:r>
              <a:rPr lang="en-US" sz="2400" dirty="0"/>
              <a:t>To optimize the interaction with regulators for medicinal products, </a:t>
            </a:r>
          </a:p>
          <a:p>
            <a:endParaRPr lang="en-US" sz="2400" dirty="0"/>
          </a:p>
          <a:p>
            <a:endParaRPr lang="fr-FR" sz="2400" dirty="0"/>
          </a:p>
        </p:txBody>
      </p:sp>
      <p:sp>
        <p:nvSpPr>
          <p:cNvPr id="3" name="Titre 2"/>
          <p:cNvSpPr>
            <a:spLocks noGrp="1"/>
          </p:cNvSpPr>
          <p:nvPr>
            <p:ph type="title"/>
          </p:nvPr>
        </p:nvSpPr>
        <p:spPr>
          <a:xfrm>
            <a:off x="539552" y="332657"/>
            <a:ext cx="8064698" cy="864095"/>
          </a:xfrm>
        </p:spPr>
        <p:txBody>
          <a:bodyPr/>
          <a:lstStyle/>
          <a:p>
            <a:r>
              <a:rPr lang="fr-FR" dirty="0"/>
              <a:t>Objectives of </a:t>
            </a:r>
            <a:r>
              <a:rPr lang="fr-FR" dirty="0" err="1"/>
              <a:t>Early</a:t>
            </a:r>
            <a:r>
              <a:rPr lang="fr-FR" dirty="0"/>
              <a:t> Dialogue (ED)</a:t>
            </a:r>
          </a:p>
        </p:txBody>
      </p:sp>
      <p:sp>
        <p:nvSpPr>
          <p:cNvPr id="4" name="Espace réservé du pied de page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Espace réservé du numéro de diapositive 4"/>
          <p:cNvSpPr>
            <a:spLocks noGrp="1"/>
          </p:cNvSpPr>
          <p:nvPr>
            <p:ph type="sldNum" sz="quarter" idx="16"/>
          </p:nvPr>
        </p:nvSpPr>
        <p:spPr/>
        <p:txBody>
          <a:bodyPr/>
          <a:lstStyle/>
          <a:p>
            <a:fld id="{1E4993A5-71AC-4FC9-BA31-3E15C92EC108}" type="slidenum">
              <a:rPr lang="en-GB" smtClean="0"/>
              <a:pPr/>
              <a:t>15</a:t>
            </a:fld>
            <a:endParaRPr lang="en-GB" dirty="0"/>
          </a:p>
        </p:txBody>
      </p:sp>
      <p:sp>
        <p:nvSpPr>
          <p:cNvPr id="6" name="Espace réservé du texte 5"/>
          <p:cNvSpPr>
            <a:spLocks noGrp="1"/>
          </p:cNvSpPr>
          <p:nvPr>
            <p:ph type="body" sz="quarter" idx="17"/>
          </p:nvPr>
        </p:nvSpPr>
        <p:spPr/>
        <p:txBody>
          <a:bodyPr/>
          <a:lstStyle/>
          <a:p>
            <a:endParaRPr lang="fr-FR" dirty="0"/>
          </a:p>
        </p:txBody>
      </p:sp>
    </p:spTree>
    <p:extLst>
      <p:ext uri="{BB962C8B-B14F-4D97-AF65-F5344CB8AC3E}">
        <p14:creationId xmlns:p14="http://schemas.microsoft.com/office/powerpoint/2010/main" val="2264480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en-CA" sz="2000" b="1" dirty="0"/>
              <a:t>Pre-launch and post-launch data should be discussed during an ED </a:t>
            </a:r>
            <a:endParaRPr lang="fr-FR" sz="2000" dirty="0"/>
          </a:p>
          <a:p>
            <a:pPr marL="501750" lvl="1" indent="-285750">
              <a:buFont typeface="Arial" panose="020B0604020202020204" pitchFamily="34" charset="0"/>
              <a:buChar char="•"/>
            </a:pPr>
            <a:r>
              <a:rPr lang="en-CA" b="1" dirty="0"/>
              <a:t>More complex development</a:t>
            </a:r>
          </a:p>
          <a:p>
            <a:pPr marL="717750" lvl="2" indent="-285750">
              <a:buFont typeface="Arial" panose="020B0604020202020204" pitchFamily="34" charset="0"/>
              <a:buChar char="•"/>
            </a:pPr>
            <a:r>
              <a:rPr lang="en-CA" dirty="0"/>
              <a:t>not prevent generation of comparative data</a:t>
            </a:r>
            <a:endParaRPr lang="fr-FR" dirty="0"/>
          </a:p>
          <a:p>
            <a:pPr marL="717750" lvl="2" indent="-285750">
              <a:buFont typeface="Arial" panose="020B0604020202020204" pitchFamily="34" charset="0"/>
              <a:buChar char="•"/>
            </a:pPr>
            <a:r>
              <a:rPr lang="en-CA" b="1" dirty="0"/>
              <a:t>Agreement on minimum set of evidence</a:t>
            </a:r>
            <a:r>
              <a:rPr lang="en-CA" dirty="0"/>
              <a:t> </a:t>
            </a:r>
          </a:p>
          <a:p>
            <a:pPr marL="933750" lvl="3" indent="-285750">
              <a:buFont typeface="Arial" panose="020B0604020202020204" pitchFamily="34" charset="0"/>
              <a:buChar char="•"/>
            </a:pPr>
            <a:r>
              <a:rPr lang="en-CA" dirty="0"/>
              <a:t>time of launch and time of the re-assessment</a:t>
            </a:r>
            <a:endParaRPr lang="fr-FR" dirty="0"/>
          </a:p>
          <a:p>
            <a:r>
              <a:rPr lang="en-US" sz="2000" b="1" dirty="0"/>
              <a:t>Disruptive innovation identified via EUnetHTA HS should systematically go through ED process.</a:t>
            </a:r>
          </a:p>
          <a:p>
            <a:r>
              <a:rPr lang="en-US" sz="2000" b="1" dirty="0"/>
              <a:t>	</a:t>
            </a:r>
            <a:r>
              <a:rPr lang="en-US" sz="2000" b="1" dirty="0" err="1"/>
              <a:t>i.e</a:t>
            </a:r>
            <a:r>
              <a:rPr lang="en-US" sz="2000" b="1" dirty="0"/>
              <a:t> PRIME </a:t>
            </a:r>
          </a:p>
          <a:p>
            <a:r>
              <a:rPr lang="en-US" sz="2000" b="1" dirty="0"/>
              <a:t>	see </a:t>
            </a:r>
            <a:r>
              <a:rPr lang="en-US" sz="2000" b="1" dirty="0" err="1"/>
              <a:t>prioritisation</a:t>
            </a:r>
            <a:r>
              <a:rPr lang="en-US" sz="2000" b="1" dirty="0"/>
              <a:t> criteria EDWP</a:t>
            </a:r>
          </a:p>
          <a:p>
            <a:r>
              <a:rPr lang="en-US" sz="2000" b="1" dirty="0"/>
              <a:t>PLEG: ½ pilots</a:t>
            </a:r>
          </a:p>
          <a:p>
            <a:endParaRPr lang="fr-FR" sz="2000" b="1" dirty="0"/>
          </a:p>
          <a:p>
            <a:endParaRPr lang="fr-FR" dirty="0"/>
          </a:p>
        </p:txBody>
      </p:sp>
      <p:sp>
        <p:nvSpPr>
          <p:cNvPr id="3" name="Titre 2"/>
          <p:cNvSpPr>
            <a:spLocks noGrp="1"/>
          </p:cNvSpPr>
          <p:nvPr>
            <p:ph type="title"/>
          </p:nvPr>
        </p:nvSpPr>
        <p:spPr/>
        <p:txBody>
          <a:bodyPr/>
          <a:lstStyle/>
          <a:p>
            <a:r>
              <a:rPr lang="en-US" dirty="0"/>
              <a:t>Disruptive innovations are critical candidates for ED and PLEG</a:t>
            </a:r>
            <a:endParaRPr lang="fr-FR" dirty="0"/>
          </a:p>
        </p:txBody>
      </p:sp>
      <p:sp>
        <p:nvSpPr>
          <p:cNvPr id="4" name="Espace réservé du pied de page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Espace réservé du numéro de diapositive 4"/>
          <p:cNvSpPr>
            <a:spLocks noGrp="1"/>
          </p:cNvSpPr>
          <p:nvPr>
            <p:ph type="sldNum" sz="quarter" idx="16"/>
          </p:nvPr>
        </p:nvSpPr>
        <p:spPr/>
        <p:txBody>
          <a:bodyPr/>
          <a:lstStyle/>
          <a:p>
            <a:fld id="{1E4993A5-71AC-4FC9-BA31-3E15C92EC108}" type="slidenum">
              <a:rPr lang="en-GB" smtClean="0"/>
              <a:pPr/>
              <a:t>16</a:t>
            </a:fld>
            <a:endParaRPr lang="en-GB" dirty="0"/>
          </a:p>
        </p:txBody>
      </p:sp>
      <p:sp>
        <p:nvSpPr>
          <p:cNvPr id="6" name="Espace réservé du texte 5"/>
          <p:cNvSpPr>
            <a:spLocks noGrp="1"/>
          </p:cNvSpPr>
          <p:nvPr>
            <p:ph type="body" sz="quarter" idx="17"/>
          </p:nvPr>
        </p:nvSpPr>
        <p:spPr/>
        <p:txBody>
          <a:bodyPr/>
          <a:lstStyle/>
          <a:p>
            <a:endParaRPr lang="fr-FR"/>
          </a:p>
        </p:txBody>
      </p:sp>
    </p:spTree>
    <p:extLst>
      <p:ext uri="{BB962C8B-B14F-4D97-AF65-F5344CB8AC3E}">
        <p14:creationId xmlns:p14="http://schemas.microsoft.com/office/powerpoint/2010/main" val="3938895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dirty="0"/>
          </a:p>
        </p:txBody>
      </p:sp>
      <p:sp>
        <p:nvSpPr>
          <p:cNvPr id="3" name="Titre 2"/>
          <p:cNvSpPr>
            <a:spLocks noGrp="1"/>
          </p:cNvSpPr>
          <p:nvPr>
            <p:ph type="title"/>
          </p:nvPr>
        </p:nvSpPr>
        <p:spPr/>
        <p:txBody>
          <a:bodyPr/>
          <a:lstStyle/>
          <a:p>
            <a:endParaRPr lang="fr-FR"/>
          </a:p>
        </p:txBody>
      </p:sp>
      <p:sp>
        <p:nvSpPr>
          <p:cNvPr id="4" name="Espace réservé du pied de page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Espace réservé du numéro de diapositive 4"/>
          <p:cNvSpPr>
            <a:spLocks noGrp="1"/>
          </p:cNvSpPr>
          <p:nvPr>
            <p:ph type="sldNum" sz="quarter" idx="16"/>
          </p:nvPr>
        </p:nvSpPr>
        <p:spPr/>
        <p:txBody>
          <a:bodyPr/>
          <a:lstStyle/>
          <a:p>
            <a:fld id="{1E4993A5-71AC-4FC9-BA31-3E15C92EC108}" type="slidenum">
              <a:rPr lang="en-GB" smtClean="0"/>
              <a:pPr/>
              <a:t>17</a:t>
            </a:fld>
            <a:endParaRPr lang="en-GB" dirty="0"/>
          </a:p>
        </p:txBody>
      </p:sp>
      <p:sp>
        <p:nvSpPr>
          <p:cNvPr id="6" name="Espace réservé du texte 5"/>
          <p:cNvSpPr>
            <a:spLocks noGrp="1"/>
          </p:cNvSpPr>
          <p:nvPr>
            <p:ph type="body" sz="quarter" idx="17"/>
          </p:nvPr>
        </p:nvSpPr>
        <p:spPr/>
        <p:txBody>
          <a:bodyPr/>
          <a:lstStyle/>
          <a:p>
            <a:endParaRPr lang="fr-FR"/>
          </a:p>
        </p:txBody>
      </p:sp>
      <p:graphicFrame>
        <p:nvGraphicFramePr>
          <p:cNvPr id="7" name="Diagramme 6"/>
          <p:cNvGraphicFramePr/>
          <p:nvPr>
            <p:extLst/>
          </p:nvPr>
        </p:nvGraphicFramePr>
        <p:xfrm>
          <a:off x="539552" y="1052736"/>
          <a:ext cx="7992888" cy="391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2217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p:txBody>
          <a:bodyPr/>
          <a:lstStyle/>
          <a:p>
            <a:r>
              <a:rPr lang="en-GB" dirty="0"/>
              <a:t>Assisting healthcare systems to prepare for innovation – Reflections from a regulatory perspective</a:t>
            </a:r>
          </a:p>
        </p:txBody>
      </p:sp>
      <p:sp>
        <p:nvSpPr>
          <p:cNvPr id="25" name="Text Placeholder 24"/>
          <p:cNvSpPr>
            <a:spLocks noGrp="1"/>
          </p:cNvSpPr>
          <p:nvPr>
            <p:ph type="body" sz="quarter" idx="10"/>
          </p:nvPr>
        </p:nvSpPr>
        <p:spPr>
          <a:xfrm>
            <a:off x="358775" y="4509121"/>
            <a:ext cx="5399088" cy="432049"/>
          </a:xfrm>
        </p:spPr>
        <p:txBody>
          <a:bodyPr/>
          <a:lstStyle/>
          <a:p>
            <a:r>
              <a:rPr lang="en-GB" dirty="0"/>
              <a:t>2018 EUnetHTA Forum, 25 May 2018</a:t>
            </a:r>
          </a:p>
          <a:p>
            <a:r>
              <a:rPr lang="en-GB" dirty="0"/>
              <a:t>Cologne, Germany</a:t>
            </a:r>
          </a:p>
        </p:txBody>
      </p:sp>
      <p:sp>
        <p:nvSpPr>
          <p:cNvPr id="4" name="Text Box 4"/>
          <p:cNvSpPr txBox="1">
            <a:spLocks noChangeArrowheads="1"/>
          </p:cNvSpPr>
          <p:nvPr/>
        </p:nvSpPr>
        <p:spPr bwMode="auto">
          <a:xfrm>
            <a:off x="347663" y="5414964"/>
            <a:ext cx="5410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eaLnBrk="1" hangingPunct="1">
              <a:lnSpc>
                <a:spcPts val="1200"/>
              </a:lnSpc>
            </a:pPr>
            <a:r>
              <a:rPr lang="en-GB" altLang="en-US" sz="900" dirty="0">
                <a:solidFill>
                  <a:srgbClr val="000000"/>
                </a:solidFill>
                <a:latin typeface="Verdana" pitchFamily="34" charset="0"/>
                <a:ea typeface="+mn-ea"/>
                <a:cs typeface="Arial" charset="0"/>
              </a:rPr>
              <a:t>Presented by Michael Berntgen</a:t>
            </a:r>
          </a:p>
          <a:p>
            <a:pPr eaLnBrk="1" hangingPunct="1">
              <a:lnSpc>
                <a:spcPts val="1200"/>
              </a:lnSpc>
            </a:pPr>
            <a:r>
              <a:rPr lang="en-GB" altLang="en-US" sz="900" dirty="0">
                <a:solidFill>
                  <a:srgbClr val="000000"/>
                </a:solidFill>
                <a:latin typeface="Verdana" pitchFamily="34" charset="0"/>
                <a:ea typeface="+mn-ea"/>
                <a:cs typeface="Arial" charset="0"/>
              </a:rPr>
              <a:t>Head of </a:t>
            </a:r>
            <a:r>
              <a:rPr lang="en-GB" sz="900" dirty="0">
                <a:solidFill>
                  <a:srgbClr val="000000"/>
                </a:solidFill>
                <a:latin typeface="Verdana" pitchFamily="34" charset="0"/>
                <a:ea typeface="+mn-ea"/>
                <a:cs typeface="Arial" charset="0"/>
              </a:rPr>
              <a:t>Product Development Scientific Support</a:t>
            </a:r>
            <a:r>
              <a:rPr lang="en-GB" altLang="en-US" sz="900" dirty="0">
                <a:solidFill>
                  <a:srgbClr val="000000"/>
                </a:solidFill>
                <a:latin typeface="Verdana" pitchFamily="34" charset="0"/>
                <a:ea typeface="+mn-ea"/>
                <a:cs typeface="Arial" charset="0"/>
              </a:rPr>
              <a:t> Department</a:t>
            </a:r>
          </a:p>
        </p:txBody>
      </p:sp>
    </p:spTree>
    <p:extLst>
      <p:ext uri="{BB962C8B-B14F-4D97-AF65-F5344CB8AC3E}">
        <p14:creationId xmlns:p14="http://schemas.microsoft.com/office/powerpoint/2010/main" val="361591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technologies that are coming into the healthcare systems</a:t>
            </a:r>
          </a:p>
        </p:txBody>
      </p:sp>
      <p:sp>
        <p:nvSpPr>
          <p:cNvPr id="3" name="Content Placeholder 2"/>
          <p:cNvSpPr>
            <a:spLocks noGrp="1"/>
          </p:cNvSpPr>
          <p:nvPr>
            <p:ph sz="half" idx="1"/>
          </p:nvPr>
        </p:nvSpPr>
        <p:spPr>
          <a:xfrm>
            <a:off x="358776" y="2476501"/>
            <a:ext cx="4573264" cy="2536676"/>
          </a:xfrm>
        </p:spPr>
        <p:txBody>
          <a:bodyPr/>
          <a:lstStyle/>
          <a:p>
            <a:r>
              <a:rPr lang="en-GB" dirty="0"/>
              <a:t>Different elements are taken into consideration for the approach to horizon scanning:</a:t>
            </a:r>
          </a:p>
          <a:p>
            <a:pPr marL="285750" indent="-285750">
              <a:spcAft>
                <a:spcPts val="300"/>
              </a:spcAft>
              <a:buFont typeface="Arial" panose="020B0604020202020204" pitchFamily="34" charset="0"/>
              <a:buChar char="•"/>
            </a:pPr>
            <a:r>
              <a:rPr lang="en-GB" dirty="0"/>
              <a:t>Objectives / desired impact</a:t>
            </a:r>
          </a:p>
          <a:p>
            <a:pPr marL="285750" indent="-285750">
              <a:spcAft>
                <a:spcPts val="300"/>
              </a:spcAft>
              <a:buFont typeface="Arial" panose="020B0604020202020204" pitchFamily="34" charset="0"/>
              <a:buChar char="•"/>
            </a:pPr>
            <a:r>
              <a:rPr lang="en-GB" dirty="0"/>
              <a:t>Scope of technologies / interventions</a:t>
            </a:r>
          </a:p>
          <a:p>
            <a:pPr marL="285750" indent="-285750">
              <a:spcAft>
                <a:spcPts val="300"/>
              </a:spcAft>
              <a:buFont typeface="Arial" panose="020B0604020202020204" pitchFamily="34" charset="0"/>
              <a:buChar char="•"/>
            </a:pPr>
            <a:r>
              <a:rPr lang="en-GB" dirty="0"/>
              <a:t>Observation period (“distance to horizon”)</a:t>
            </a:r>
          </a:p>
          <a:p>
            <a:pPr marL="285750" indent="-285750">
              <a:spcAft>
                <a:spcPts val="300"/>
              </a:spcAft>
              <a:buFont typeface="Arial" panose="020B0604020202020204" pitchFamily="34" charset="0"/>
              <a:buChar char="•"/>
            </a:pPr>
            <a:r>
              <a:rPr lang="en-GB" dirty="0"/>
              <a:t>Data sources and detection methodology</a:t>
            </a:r>
          </a:p>
          <a:p>
            <a:pPr marL="285750" indent="-285750">
              <a:spcAft>
                <a:spcPts val="300"/>
              </a:spcAft>
              <a:buFont typeface="Arial" panose="020B0604020202020204" pitchFamily="34" charset="0"/>
              <a:buChar char="•"/>
            </a:pPr>
            <a:r>
              <a:rPr lang="en-GB" dirty="0"/>
              <a:t>Triage</a:t>
            </a:r>
          </a:p>
          <a:p>
            <a:pPr marL="285750" indent="-285750">
              <a:spcAft>
                <a:spcPts val="300"/>
              </a:spcAft>
              <a:buFont typeface="Arial" panose="020B0604020202020204" pitchFamily="34" charset="0"/>
              <a:buChar char="•"/>
            </a:pPr>
            <a:r>
              <a:rPr lang="en-GB" dirty="0"/>
              <a:t>Reporting mechanisms</a:t>
            </a:r>
          </a:p>
        </p:txBody>
      </p:sp>
      <p:sp>
        <p:nvSpPr>
          <p:cNvPr id="4" name="Footer Placeholder 3"/>
          <p:cNvSpPr>
            <a:spLocks noGrp="1"/>
          </p:cNvSpPr>
          <p:nvPr>
            <p:ph type="ftr" sz="quarter" idx="10"/>
          </p:nvPr>
        </p:nvSpPr>
        <p:spPr/>
        <p:txBody>
          <a:bodyPr/>
          <a:lstStyle/>
          <a:p>
            <a:pPr eaLnBrk="1" hangingPunct="1"/>
            <a:r>
              <a:rPr lang="en-GB" altLang="en-US">
                <a:solidFill>
                  <a:srgbClr val="000000"/>
                </a:solidFill>
                <a:latin typeface="Verdana" pitchFamily="34" charset="0"/>
                <a:ea typeface="+mn-ea"/>
                <a:cs typeface="Arial" charset="0"/>
              </a:rPr>
              <a:t>Assisting healthcare systems to prepare for innovation – Reflections from a regulatory perspective</a:t>
            </a:r>
          </a:p>
        </p:txBody>
      </p:sp>
      <p:sp>
        <p:nvSpPr>
          <p:cNvPr id="5" name="Date Placeholder 4"/>
          <p:cNvSpPr>
            <a:spLocks noGrp="1"/>
          </p:cNvSpPr>
          <p:nvPr>
            <p:ph type="dt" sz="half" idx="12"/>
          </p:nvPr>
        </p:nvSpPr>
        <p:spPr/>
        <p:txBody>
          <a:bodyPr/>
          <a:lstStyle/>
          <a:p>
            <a:pPr eaLnBrk="1" hangingPunct="1"/>
            <a:r>
              <a:rPr lang="en-US" altLang="en-US">
                <a:solidFill>
                  <a:srgbClr val="000000"/>
                </a:solidFill>
                <a:latin typeface="Verdana" pitchFamily="34" charset="0"/>
                <a:ea typeface="+mn-ea"/>
                <a:cs typeface="Arial" charset="0"/>
              </a:rPr>
              <a:t>25 May 2018</a:t>
            </a:r>
            <a:endParaRPr lang="en-GB" altLang="en-US">
              <a:solidFill>
                <a:srgbClr val="000000"/>
              </a:solidFill>
              <a:latin typeface="Verdana" pitchFamily="34" charset="0"/>
              <a:ea typeface="+mn-ea"/>
              <a:cs typeface="Arial" charset="0"/>
            </a:endParaRPr>
          </a:p>
        </p:txBody>
      </p:sp>
      <p:pic>
        <p:nvPicPr>
          <p:cNvPr id="1026" name="Picture 2" descr="C:\Users\berntgen\AppData\Local\Microsoft\Windows\Temporary Internet Files\Content.IE5\H4RUBBPC\no_line_on_the_horizon_by_americanpsycho[1].jpg"/>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5415393" y="2476501"/>
            <a:ext cx="3286224" cy="2464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5" y="5157192"/>
            <a:ext cx="8234072" cy="323486"/>
          </a:xfrm>
          <a:prstGeom prst="rect">
            <a:avLst/>
          </a:prstGeom>
          <a:noFill/>
          <a:ln>
            <a:solidFill>
              <a:schemeClr val="tx1"/>
            </a:solidFill>
          </a:ln>
        </p:spPr>
        <p:txBody>
          <a:bodyPr wrap="square" rtlCol="0">
            <a:spAutoFit/>
          </a:bodyPr>
          <a:lstStyle/>
          <a:p>
            <a:pPr algn="ctr" eaLnBrk="1" hangingPunct="1">
              <a:lnSpc>
                <a:spcPct val="120000"/>
              </a:lnSpc>
            </a:pPr>
            <a:r>
              <a:rPr lang="en-GB" sz="1400" b="1" dirty="0">
                <a:solidFill>
                  <a:srgbClr val="000000"/>
                </a:solidFill>
                <a:latin typeface="Verdana" pitchFamily="34" charset="0"/>
                <a:ea typeface="+mn-ea"/>
                <a:cs typeface="Arial" charset="0"/>
              </a:rPr>
              <a:t>Decision makers use different methodologies and for various purposes</a:t>
            </a:r>
            <a:endParaRPr lang="en-GB" sz="1400" b="1" i="1" dirty="0">
              <a:solidFill>
                <a:srgbClr val="000000"/>
              </a:solidFill>
              <a:latin typeface="Verdana" pitchFamily="34" charset="0"/>
              <a:ea typeface="+mn-ea"/>
              <a:cs typeface="Arial" charset="0"/>
            </a:endParaRPr>
          </a:p>
        </p:txBody>
      </p:sp>
      <p:sp>
        <p:nvSpPr>
          <p:cNvPr id="8" name="Slide Number Placeholder 7"/>
          <p:cNvSpPr>
            <a:spLocks noGrp="1"/>
          </p:cNvSpPr>
          <p:nvPr>
            <p:ph type="sldNum" sz="quarter" idx="11"/>
          </p:nvPr>
        </p:nvSpPr>
        <p:spPr/>
        <p:txBody>
          <a:bodyPr/>
          <a:lstStyle/>
          <a:p>
            <a:pPr eaLnBrk="1" hangingPunct="1"/>
            <a:fld id="{CE1512B7-A4D3-45D6-AC99-9D6C4D21B5B0}" type="slidenum">
              <a:rPr lang="en-GB" altLang="en-US">
                <a:solidFill>
                  <a:srgbClr val="000000"/>
                </a:solidFill>
                <a:latin typeface="Verdana" pitchFamily="34" charset="0"/>
                <a:ea typeface="+mn-ea"/>
                <a:cs typeface="Arial" charset="0"/>
              </a:rPr>
              <a:pPr eaLnBrk="1" hangingPunct="1"/>
              <a:t>19</a:t>
            </a:fld>
            <a:endParaRPr lang="en-GB" altLang="en-US">
              <a:solidFill>
                <a:srgbClr val="000000"/>
              </a:solidFill>
              <a:latin typeface="Verdana" pitchFamily="34" charset="0"/>
              <a:ea typeface="+mn-ea"/>
              <a:cs typeface="Arial" charset="0"/>
            </a:endParaRPr>
          </a:p>
        </p:txBody>
      </p:sp>
    </p:spTree>
    <p:extLst>
      <p:ext uri="{BB962C8B-B14F-4D97-AF65-F5344CB8AC3E}">
        <p14:creationId xmlns:p14="http://schemas.microsoft.com/office/powerpoint/2010/main" val="37332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80124" y="728664"/>
            <a:ext cx="8268340" cy="2607381"/>
          </a:xfrm>
        </p:spPr>
        <p:txBody>
          <a:bodyPr/>
          <a:lstStyle/>
          <a:p>
            <a:r>
              <a:rPr lang="en-US" sz="2400" dirty="0"/>
              <a:t>Session 2: How can EUnetHTA predict and assist European health systems</a:t>
            </a:r>
            <a:br>
              <a:rPr lang="en-US" sz="2400" dirty="0"/>
            </a:br>
            <a:r>
              <a:rPr lang="en-US" sz="2400" dirty="0"/>
              <a:t>prepare for potentially disruptive innovation?</a:t>
            </a:r>
            <a:endParaRPr lang="nb-NO" sz="2400" dirty="0"/>
          </a:p>
        </p:txBody>
      </p:sp>
      <p:sp>
        <p:nvSpPr>
          <p:cNvPr id="3" name="Undertittel 2"/>
          <p:cNvSpPr>
            <a:spLocks noGrp="1"/>
          </p:cNvSpPr>
          <p:nvPr>
            <p:ph type="subTitle" idx="1"/>
          </p:nvPr>
        </p:nvSpPr>
        <p:spPr>
          <a:xfrm>
            <a:off x="539757" y="3726911"/>
            <a:ext cx="7776659" cy="1214260"/>
          </a:xfrm>
        </p:spPr>
        <p:txBody>
          <a:bodyPr/>
          <a:lstStyle/>
          <a:p>
            <a:r>
              <a:rPr lang="nb-NO" dirty="0"/>
              <a:t>WP4 LP, Ingvil Sæterdal &amp; Vigdis Lauvrak, Norwegian </a:t>
            </a:r>
            <a:r>
              <a:rPr lang="nb-NO" dirty="0" err="1"/>
              <a:t>Institute</a:t>
            </a:r>
            <a:r>
              <a:rPr lang="nb-NO" dirty="0"/>
              <a:t> for Public Health</a:t>
            </a:r>
          </a:p>
        </p:txBody>
      </p:sp>
      <p:sp>
        <p:nvSpPr>
          <p:cNvPr id="4" name="Plassholder for tekst 3"/>
          <p:cNvSpPr>
            <a:spLocks noGrp="1"/>
          </p:cNvSpPr>
          <p:nvPr>
            <p:ph type="body" sz="quarter" idx="17"/>
          </p:nvPr>
        </p:nvSpPr>
        <p:spPr/>
        <p:txBody>
          <a:bodyPr/>
          <a:lstStyle/>
          <a:p>
            <a:endParaRPr lang="nb-NO"/>
          </a:p>
        </p:txBody>
      </p:sp>
    </p:spTree>
    <p:extLst>
      <p:ext uri="{BB962C8B-B14F-4D97-AF65-F5344CB8AC3E}">
        <p14:creationId xmlns:p14="http://schemas.microsoft.com/office/powerpoint/2010/main" val="1124325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EMA experience with business analysis and forecasting</a:t>
            </a:r>
          </a:p>
        </p:txBody>
      </p:sp>
      <p:sp>
        <p:nvSpPr>
          <p:cNvPr id="8" name="Content Placeholder 7"/>
          <p:cNvSpPr>
            <a:spLocks noGrp="1"/>
          </p:cNvSpPr>
          <p:nvPr>
            <p:ph sz="half" idx="1"/>
          </p:nvPr>
        </p:nvSpPr>
        <p:spPr>
          <a:xfrm>
            <a:off x="390358" y="2132857"/>
            <a:ext cx="4613691" cy="3301333"/>
          </a:xfrm>
        </p:spPr>
        <p:txBody>
          <a:bodyPr/>
          <a:lstStyle/>
          <a:p>
            <a:pPr marL="285750" indent="-285750">
              <a:buFont typeface="Arial" panose="020B0604020202020204" pitchFamily="34" charset="0"/>
              <a:buChar char="•"/>
            </a:pPr>
            <a:r>
              <a:rPr lang="en-GB" dirty="0"/>
              <a:t>To </a:t>
            </a:r>
            <a:r>
              <a:rPr lang="en-GB" u="sng" dirty="0"/>
              <a:t>support planning for “the near future” </a:t>
            </a:r>
            <a:r>
              <a:rPr lang="en-GB" dirty="0"/>
              <a:t>(operational workload, expertise needed) based on type of applications, therapeutic areas, medicinal products, indications etc. </a:t>
            </a:r>
          </a:p>
          <a:p>
            <a:pPr marL="285750" indent="-285750">
              <a:buFont typeface="Arial" panose="020B0604020202020204" pitchFamily="34" charset="0"/>
              <a:buChar char="•"/>
            </a:pPr>
            <a:r>
              <a:rPr lang="en-GB" dirty="0"/>
              <a:t>To detect early </a:t>
            </a:r>
            <a:r>
              <a:rPr lang="en-GB" u="sng" dirty="0"/>
              <a:t>important (and potentially “disruptive”) technologies </a:t>
            </a:r>
            <a:r>
              <a:rPr lang="en-GB" dirty="0"/>
              <a:t>with impact on healthcare systems </a:t>
            </a:r>
          </a:p>
          <a:p>
            <a:pPr marL="285750" indent="-285750">
              <a:buFont typeface="Arial" panose="020B0604020202020204" pitchFamily="34" charset="0"/>
              <a:buChar char="•"/>
            </a:pPr>
            <a:r>
              <a:rPr lang="en-GB" dirty="0"/>
              <a:t>To </a:t>
            </a:r>
            <a:r>
              <a:rPr lang="en-GB" u="sng" dirty="0"/>
              <a:t>facilitate development </a:t>
            </a:r>
            <a:r>
              <a:rPr lang="en-GB" dirty="0"/>
              <a:t>activities by identifying ‘road blocks’, signpost companies to interaction opportunities and support reviews of trends</a:t>
            </a:r>
          </a:p>
        </p:txBody>
      </p:sp>
      <p:sp>
        <p:nvSpPr>
          <p:cNvPr id="4" name="Footer Placeholder 3"/>
          <p:cNvSpPr>
            <a:spLocks noGrp="1"/>
          </p:cNvSpPr>
          <p:nvPr>
            <p:ph type="ftr" sz="quarter" idx="10"/>
          </p:nvPr>
        </p:nvSpPr>
        <p:spPr/>
        <p:txBody>
          <a:bodyPr/>
          <a:lstStyle/>
          <a:p>
            <a:pPr eaLnBrk="1" hangingPunct="1"/>
            <a:r>
              <a:rPr lang="en-GB" altLang="en-US">
                <a:solidFill>
                  <a:srgbClr val="000000"/>
                </a:solidFill>
                <a:latin typeface="Verdana" pitchFamily="34" charset="0"/>
                <a:ea typeface="+mn-ea"/>
                <a:cs typeface="Arial" charset="0"/>
              </a:rPr>
              <a:t>Assisting healthcare systems to prepare for innovation – Reflections from a regulatory perspective</a:t>
            </a:r>
          </a:p>
        </p:txBody>
      </p:sp>
      <p:sp>
        <p:nvSpPr>
          <p:cNvPr id="5" name="Slide Number Placeholder 4"/>
          <p:cNvSpPr>
            <a:spLocks noGrp="1"/>
          </p:cNvSpPr>
          <p:nvPr>
            <p:ph type="sldNum" sz="quarter" idx="11"/>
          </p:nvPr>
        </p:nvSpPr>
        <p:spPr/>
        <p:txBody>
          <a:bodyPr/>
          <a:lstStyle/>
          <a:p>
            <a:pPr eaLnBrk="1" hangingPunct="1"/>
            <a:fld id="{7957F717-FD23-493C-BA54-F5AB575BDEC9}" type="slidenum">
              <a:rPr lang="en-GB" altLang="en-US">
                <a:solidFill>
                  <a:srgbClr val="000000"/>
                </a:solidFill>
                <a:latin typeface="Verdana" pitchFamily="34" charset="0"/>
                <a:ea typeface="+mn-ea"/>
                <a:cs typeface="Arial" charset="0"/>
              </a:rPr>
              <a:pPr eaLnBrk="1" hangingPunct="1"/>
              <a:t>20</a:t>
            </a:fld>
            <a:endParaRPr lang="en-GB" altLang="en-US">
              <a:solidFill>
                <a:srgbClr val="000000"/>
              </a:solidFill>
              <a:latin typeface="Verdana" pitchFamily="34" charset="0"/>
              <a:ea typeface="+mn-ea"/>
              <a:cs typeface="Arial" charset="0"/>
            </a:endParaRPr>
          </a:p>
        </p:txBody>
      </p:sp>
      <p:sp>
        <p:nvSpPr>
          <p:cNvPr id="6" name="Date Placeholder 5"/>
          <p:cNvSpPr>
            <a:spLocks noGrp="1"/>
          </p:cNvSpPr>
          <p:nvPr>
            <p:ph type="dt" sz="half" idx="12"/>
          </p:nvPr>
        </p:nvSpPr>
        <p:spPr/>
        <p:txBody>
          <a:bodyPr/>
          <a:lstStyle/>
          <a:p>
            <a:pPr eaLnBrk="1" hangingPunct="1"/>
            <a:r>
              <a:rPr lang="en-US" altLang="en-US">
                <a:solidFill>
                  <a:srgbClr val="000000"/>
                </a:solidFill>
                <a:latin typeface="Verdana" pitchFamily="34" charset="0"/>
                <a:ea typeface="+mn-ea"/>
                <a:cs typeface="Arial" charset="0"/>
              </a:rPr>
              <a:t>25 May 2018</a:t>
            </a:r>
            <a:endParaRPr lang="en-GB" altLang="en-US">
              <a:solidFill>
                <a:srgbClr val="000000"/>
              </a:solidFill>
              <a:latin typeface="Verdana" pitchFamily="34" charset="0"/>
              <a:ea typeface="+mn-ea"/>
              <a:cs typeface="Arial"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32457"/>
            <a:ext cx="313065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857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rntgen\AppData\Local\Microsoft\Windows\Temporary Internet Files\Content.IE5\DVDS5T8O\on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081" y="2339579"/>
            <a:ext cx="2856517"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Reference points for collaboration on “Horizon Scanning”</a:t>
            </a:r>
          </a:p>
        </p:txBody>
      </p:sp>
      <p:sp>
        <p:nvSpPr>
          <p:cNvPr id="3" name="Content Placeholder 2"/>
          <p:cNvSpPr>
            <a:spLocks noGrp="1"/>
          </p:cNvSpPr>
          <p:nvPr>
            <p:ph idx="1"/>
          </p:nvPr>
        </p:nvSpPr>
        <p:spPr>
          <a:xfrm>
            <a:off x="358776" y="2246144"/>
            <a:ext cx="5725392" cy="2969419"/>
          </a:xfrm>
        </p:spPr>
        <p:txBody>
          <a:bodyPr/>
          <a:lstStyle/>
          <a:p>
            <a:pPr marL="285750" indent="-285750">
              <a:buFont typeface="Arial" panose="020B0604020202020204" pitchFamily="34" charset="0"/>
              <a:buChar char="•"/>
            </a:pPr>
            <a:r>
              <a:rPr lang="en-GB" dirty="0"/>
              <a:t>HTA Network Reflection Paper on </a:t>
            </a:r>
            <a:r>
              <a:rPr lang="en-GB" dirty="0">
                <a:hlinkClick r:id="rId3"/>
              </a:rPr>
              <a:t>"Synergies between regulatory and HTA issues on pharmaceuticals“</a:t>
            </a:r>
            <a:endParaRPr lang="en-GB" dirty="0"/>
          </a:p>
          <a:p>
            <a:endParaRPr lang="en-GB" dirty="0"/>
          </a:p>
          <a:p>
            <a:endParaRPr lang="en-GB" dirty="0"/>
          </a:p>
          <a:p>
            <a:pPr marL="285750" indent="-285750">
              <a:buFont typeface="Arial" panose="020B0604020202020204" pitchFamily="34" charset="0"/>
              <a:buChar char="•"/>
            </a:pPr>
            <a:r>
              <a:rPr lang="en-GB" dirty="0">
                <a:hlinkClick r:id="rId4"/>
              </a:rPr>
              <a:t>EMA-</a:t>
            </a:r>
            <a:r>
              <a:rPr lang="en-GB" dirty="0" err="1">
                <a:hlinkClick r:id="rId4"/>
              </a:rPr>
              <a:t>EUnetHTA</a:t>
            </a:r>
            <a:r>
              <a:rPr lang="en-GB" dirty="0">
                <a:hlinkClick r:id="rId4"/>
              </a:rPr>
              <a:t> work plan 2017-2020</a:t>
            </a:r>
            <a:r>
              <a:rPr lang="en-GB" dirty="0"/>
              <a:t> </a:t>
            </a:r>
          </a:p>
          <a:p>
            <a:pPr marL="285750" indent="-285750">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hlinkClick r:id="rId5"/>
              </a:rPr>
              <a:t>EMA – Payer Community meeting</a:t>
            </a:r>
            <a:r>
              <a:rPr lang="en-GB" dirty="0"/>
              <a:t> </a:t>
            </a:r>
          </a:p>
        </p:txBody>
      </p:sp>
      <p:sp>
        <p:nvSpPr>
          <p:cNvPr id="4" name="Footer Placeholder 3"/>
          <p:cNvSpPr>
            <a:spLocks noGrp="1"/>
          </p:cNvSpPr>
          <p:nvPr>
            <p:ph type="ftr" sz="quarter" idx="10"/>
          </p:nvPr>
        </p:nvSpPr>
        <p:spPr/>
        <p:txBody>
          <a:bodyPr/>
          <a:lstStyle/>
          <a:p>
            <a:pPr eaLnBrk="1" hangingPunct="1"/>
            <a:r>
              <a:rPr lang="en-GB" altLang="en-US">
                <a:solidFill>
                  <a:srgbClr val="000000"/>
                </a:solidFill>
                <a:latin typeface="Verdana" pitchFamily="34" charset="0"/>
                <a:ea typeface="+mn-ea"/>
                <a:cs typeface="Arial" charset="0"/>
              </a:rPr>
              <a:t>Assisting healthcare systems to prepare for innovation – Reflections from a regulatory perspective</a:t>
            </a:r>
          </a:p>
        </p:txBody>
      </p:sp>
      <p:sp>
        <p:nvSpPr>
          <p:cNvPr id="5" name="Slide Number Placeholder 4"/>
          <p:cNvSpPr>
            <a:spLocks noGrp="1"/>
          </p:cNvSpPr>
          <p:nvPr>
            <p:ph type="sldNum" sz="quarter" idx="11"/>
          </p:nvPr>
        </p:nvSpPr>
        <p:spPr/>
        <p:txBody>
          <a:bodyPr/>
          <a:lstStyle/>
          <a:p>
            <a:pPr eaLnBrk="1" hangingPunct="1"/>
            <a:fld id="{CE1512B7-A4D3-45D6-AC99-9D6C4D21B5B0}" type="slidenum">
              <a:rPr lang="en-GB" altLang="en-US">
                <a:solidFill>
                  <a:srgbClr val="000000"/>
                </a:solidFill>
                <a:latin typeface="Verdana" pitchFamily="34" charset="0"/>
                <a:ea typeface="+mn-ea"/>
                <a:cs typeface="Arial" charset="0"/>
              </a:rPr>
              <a:pPr eaLnBrk="1" hangingPunct="1"/>
              <a:t>21</a:t>
            </a:fld>
            <a:endParaRPr lang="en-GB" altLang="en-US">
              <a:solidFill>
                <a:srgbClr val="000000"/>
              </a:solidFill>
              <a:latin typeface="Verdana" pitchFamily="34" charset="0"/>
              <a:ea typeface="+mn-ea"/>
              <a:cs typeface="Arial" charset="0"/>
            </a:endParaRPr>
          </a:p>
        </p:txBody>
      </p:sp>
      <p:sp>
        <p:nvSpPr>
          <p:cNvPr id="6" name="Date Placeholder 5"/>
          <p:cNvSpPr>
            <a:spLocks noGrp="1"/>
          </p:cNvSpPr>
          <p:nvPr>
            <p:ph type="dt" sz="half" idx="12"/>
          </p:nvPr>
        </p:nvSpPr>
        <p:spPr/>
        <p:txBody>
          <a:bodyPr/>
          <a:lstStyle/>
          <a:p>
            <a:pPr eaLnBrk="1" hangingPunct="1"/>
            <a:r>
              <a:rPr lang="en-US" altLang="en-US">
                <a:solidFill>
                  <a:srgbClr val="000000"/>
                </a:solidFill>
                <a:latin typeface="Verdana" pitchFamily="34" charset="0"/>
                <a:ea typeface="+mn-ea"/>
                <a:cs typeface="Arial" charset="0"/>
              </a:rPr>
              <a:t>25 May 2018</a:t>
            </a:r>
            <a:endParaRPr lang="en-GB" altLang="en-US">
              <a:solidFill>
                <a:srgbClr val="000000"/>
              </a:solidFill>
              <a:latin typeface="Verdana" pitchFamily="34" charset="0"/>
              <a:ea typeface="+mn-ea"/>
              <a:cs typeface="Arial"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052" y="2844955"/>
            <a:ext cx="5363026" cy="697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053" y="4002917"/>
            <a:ext cx="5127797" cy="33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052" y="4703716"/>
            <a:ext cx="5363026" cy="6886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344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Opportunities for collaboration across decision makers in the “horizon scanning” space</a:t>
            </a:r>
          </a:p>
        </p:txBody>
      </p:sp>
      <p:graphicFrame>
        <p:nvGraphicFramePr>
          <p:cNvPr id="7" name="Content Placeholder 6"/>
          <p:cNvGraphicFramePr>
            <a:graphicFrameLocks noGrp="1"/>
          </p:cNvGraphicFramePr>
          <p:nvPr>
            <p:ph idx="1"/>
            <p:extLst/>
          </p:nvPr>
        </p:nvGraphicFramePr>
        <p:xfrm>
          <a:off x="-101731" y="2476501"/>
          <a:ext cx="8423275" cy="2970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pPr eaLnBrk="1" hangingPunct="1"/>
            <a:r>
              <a:rPr lang="en-GB" altLang="en-US">
                <a:solidFill>
                  <a:srgbClr val="000000"/>
                </a:solidFill>
                <a:latin typeface="Verdana" pitchFamily="34" charset="0"/>
                <a:ea typeface="+mn-ea"/>
                <a:cs typeface="Arial" charset="0"/>
              </a:rPr>
              <a:t>Assisting healthcare systems to prepare for innovation – Reflections from a regulatory perspective</a:t>
            </a:r>
          </a:p>
        </p:txBody>
      </p:sp>
      <p:sp>
        <p:nvSpPr>
          <p:cNvPr id="5" name="Slide Number Placeholder 4"/>
          <p:cNvSpPr>
            <a:spLocks noGrp="1"/>
          </p:cNvSpPr>
          <p:nvPr>
            <p:ph type="sldNum" sz="quarter" idx="11"/>
          </p:nvPr>
        </p:nvSpPr>
        <p:spPr/>
        <p:txBody>
          <a:bodyPr/>
          <a:lstStyle/>
          <a:p>
            <a:pPr eaLnBrk="1" hangingPunct="1"/>
            <a:fld id="{7957F717-FD23-493C-BA54-F5AB575BDEC9}" type="slidenum">
              <a:rPr lang="en-GB" altLang="en-US">
                <a:solidFill>
                  <a:srgbClr val="000000"/>
                </a:solidFill>
                <a:latin typeface="Verdana" pitchFamily="34" charset="0"/>
                <a:ea typeface="+mn-ea"/>
                <a:cs typeface="Arial" charset="0"/>
              </a:rPr>
              <a:pPr eaLnBrk="1" hangingPunct="1"/>
              <a:t>22</a:t>
            </a:fld>
            <a:endParaRPr lang="en-GB" altLang="en-US">
              <a:solidFill>
                <a:srgbClr val="000000"/>
              </a:solidFill>
              <a:latin typeface="Verdana" pitchFamily="34" charset="0"/>
              <a:ea typeface="+mn-ea"/>
              <a:cs typeface="Arial" charset="0"/>
            </a:endParaRPr>
          </a:p>
        </p:txBody>
      </p:sp>
      <p:sp>
        <p:nvSpPr>
          <p:cNvPr id="3" name="Date Placeholder 2"/>
          <p:cNvSpPr>
            <a:spLocks noGrp="1"/>
          </p:cNvSpPr>
          <p:nvPr>
            <p:ph type="dt" sz="half" idx="12"/>
          </p:nvPr>
        </p:nvSpPr>
        <p:spPr/>
        <p:txBody>
          <a:bodyPr/>
          <a:lstStyle/>
          <a:p>
            <a:pPr eaLnBrk="1" hangingPunct="1"/>
            <a:r>
              <a:rPr lang="en-US" altLang="en-US">
                <a:solidFill>
                  <a:srgbClr val="000000"/>
                </a:solidFill>
                <a:latin typeface="Verdana" pitchFamily="34" charset="0"/>
                <a:ea typeface="+mn-ea"/>
                <a:cs typeface="Arial" charset="0"/>
              </a:rPr>
              <a:t>25 May 2018</a:t>
            </a:r>
            <a:endParaRPr lang="en-GB" altLang="en-US">
              <a:solidFill>
                <a:srgbClr val="000000"/>
              </a:solidFill>
              <a:latin typeface="Verdana" pitchFamily="34" charset="0"/>
              <a:ea typeface="+mn-ea"/>
              <a:cs typeface="Arial" charset="0"/>
            </a:endParaRPr>
          </a:p>
        </p:txBody>
      </p:sp>
      <p:pic>
        <p:nvPicPr>
          <p:cNvPr id="8" name="Picture 2" descr="C:\Users\berntgen\AppData\Local\Microsoft\Windows\Temporary Internet Files\Content.IE5\DVDS5T8O\1280px-View_of_ocean_from_Pismo_Beach,_Californi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7183" y="4725144"/>
            <a:ext cx="983077" cy="583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berntgen\AppData\Local\Microsoft\Windows\Temporary Internet Files\Content.IE5\GSLI7NBJ\street-view-hong-kong[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7183" y="2708920"/>
            <a:ext cx="983077" cy="628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berntgen\AppData\Local\Microsoft\Windows\Temporary Internet Files\Content.IE5\A0XDWJ4O\3847200804_c20aa04cb0_z[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4037" y="3717032"/>
            <a:ext cx="986223" cy="59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78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CA" dirty="0"/>
              <a:t>How can players along the technology lifecycle work together to support the introduction of innovative health technologies</a:t>
            </a:r>
            <a:endParaRPr lang="en-US" altLang="en-US" dirty="0"/>
          </a:p>
        </p:txBody>
      </p:sp>
      <p:sp>
        <p:nvSpPr>
          <p:cNvPr id="4101" name="Rectangle 3"/>
          <p:cNvSpPr>
            <a:spLocks noGrp="1" noChangeArrowheads="1"/>
          </p:cNvSpPr>
          <p:nvPr>
            <p:ph type="body" idx="1"/>
          </p:nvPr>
        </p:nvSpPr>
        <p:spPr>
          <a:xfrm>
            <a:off x="5659224" y="2852936"/>
            <a:ext cx="2989089" cy="720080"/>
          </a:xfrm>
          <a:noFill/>
        </p:spPr>
        <p:txBody>
          <a:bodyPr/>
          <a:lstStyle/>
          <a:p>
            <a:pPr>
              <a:lnSpc>
                <a:spcPct val="100000"/>
              </a:lnSpc>
            </a:pPr>
            <a:r>
              <a:rPr lang="en-GB" altLang="en-US" sz="1200" dirty="0"/>
              <a:t>e.g. parallel consultation (scientific advice) involving various decision-makers to ensure evidence generation meets different needs</a:t>
            </a:r>
            <a:endParaRPr lang="en-US" altLang="en-US" sz="1200" dirty="0"/>
          </a:p>
        </p:txBody>
      </p:sp>
      <p:graphicFrame>
        <p:nvGraphicFramePr>
          <p:cNvPr id="7" name="Diagram 6"/>
          <p:cNvGraphicFramePr/>
          <p:nvPr>
            <p:extLst/>
          </p:nvPr>
        </p:nvGraphicFramePr>
        <p:xfrm>
          <a:off x="2627784" y="2493946"/>
          <a:ext cx="3744416" cy="2268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txBox="1">
            <a:spLocks noChangeArrowheads="1"/>
          </p:cNvSpPr>
          <p:nvPr/>
        </p:nvSpPr>
        <p:spPr bwMode="auto">
          <a:xfrm>
            <a:off x="5626011" y="4005616"/>
            <a:ext cx="2989089" cy="362133"/>
          </a:xfrm>
          <a:prstGeom prst="rect">
            <a:avLst/>
          </a:prstGeom>
          <a:noFill/>
          <a:ln>
            <a:noFill/>
          </a:ln>
          <a:effectLst/>
          <a:extLst/>
        </p:spPr>
        <p:txBody>
          <a:bodyPr vert="horz" wrap="square" lIns="0" tIns="0" rIns="0" bIns="0" numCol="1" anchor="t" anchorCtr="0" compatLnSpc="1">
            <a:prstTxWarp prst="textNoShape">
              <a:avLst/>
            </a:prstTxWarp>
          </a:bodyPr>
          <a:lst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a:lnSpc>
                <a:spcPct val="100000"/>
              </a:lnSpc>
            </a:pPr>
            <a:r>
              <a:rPr lang="en-GB" altLang="en-US" sz="1200" kern="0" dirty="0">
                <a:solidFill>
                  <a:srgbClr val="000000"/>
                </a:solidFill>
                <a:latin typeface="Verdana"/>
                <a:cs typeface="Arial"/>
              </a:rPr>
              <a:t>e.g. preparedness of patient registries to collect relevant information in a robust manner</a:t>
            </a:r>
            <a:endParaRPr lang="en-US" altLang="en-US" sz="1200" kern="0" dirty="0">
              <a:solidFill>
                <a:srgbClr val="000000"/>
              </a:solidFill>
              <a:latin typeface="Verdana"/>
              <a:cs typeface="Arial"/>
            </a:endParaRPr>
          </a:p>
        </p:txBody>
      </p:sp>
      <p:sp>
        <p:nvSpPr>
          <p:cNvPr id="9" name="Rectangle 3"/>
          <p:cNvSpPr txBox="1">
            <a:spLocks noChangeArrowheads="1"/>
          </p:cNvSpPr>
          <p:nvPr/>
        </p:nvSpPr>
        <p:spPr bwMode="auto">
          <a:xfrm>
            <a:off x="255696" y="2636912"/>
            <a:ext cx="2989089" cy="1130766"/>
          </a:xfrm>
          <a:prstGeom prst="rect">
            <a:avLst/>
          </a:prstGeom>
          <a:solidFill>
            <a:srgbClr val="5CC2DC"/>
          </a:solidFill>
          <a:ln>
            <a:noFill/>
          </a:ln>
          <a:effectLst/>
          <a:extLst/>
        </p:spPr>
        <p:txBody>
          <a:bodyPr vert="horz" wrap="square" lIns="0" tIns="0" rIns="0" bIns="0" numCol="1" anchor="t" anchorCtr="0" compatLnSpc="1">
            <a:prstTxWarp prst="textNoShape">
              <a:avLst/>
            </a:prstTxWarp>
          </a:bodyPr>
          <a:lst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marL="171450" indent="-171450">
              <a:lnSpc>
                <a:spcPct val="100000"/>
              </a:lnSpc>
              <a:buFont typeface="Arial" panose="020B0604020202020204" pitchFamily="34" charset="0"/>
              <a:buChar char="•"/>
            </a:pPr>
            <a:r>
              <a:rPr lang="en-GB" altLang="en-US" sz="1200" kern="0" dirty="0">
                <a:solidFill>
                  <a:srgbClr val="000000"/>
                </a:solidFill>
                <a:latin typeface="Verdana"/>
                <a:cs typeface="Arial"/>
              </a:rPr>
              <a:t>Collaboration on topic identification and prioritisation by various players</a:t>
            </a:r>
          </a:p>
          <a:p>
            <a:pPr marL="171450" indent="-171450">
              <a:lnSpc>
                <a:spcPct val="100000"/>
              </a:lnSpc>
              <a:buFont typeface="Arial" panose="020B0604020202020204" pitchFamily="34" charset="0"/>
              <a:buChar char="•"/>
            </a:pPr>
            <a:r>
              <a:rPr lang="en-GB" altLang="en-US" sz="1200" kern="0" dirty="0">
                <a:solidFill>
                  <a:srgbClr val="000000"/>
                </a:solidFill>
                <a:latin typeface="Verdana"/>
                <a:cs typeface="Arial"/>
              </a:rPr>
              <a:t>Early flag of innovation that would benefit from closer engagement across decision makers</a:t>
            </a:r>
            <a:endParaRPr lang="en-US" altLang="en-US" sz="1200" kern="0" dirty="0">
              <a:solidFill>
                <a:srgbClr val="000000"/>
              </a:solidFill>
              <a:latin typeface="Verdana"/>
              <a:cs typeface="Arial"/>
            </a:endParaRPr>
          </a:p>
        </p:txBody>
      </p:sp>
      <p:sp>
        <p:nvSpPr>
          <p:cNvPr id="10" name="Rectangle 3"/>
          <p:cNvSpPr txBox="1">
            <a:spLocks noChangeArrowheads="1"/>
          </p:cNvSpPr>
          <p:nvPr/>
        </p:nvSpPr>
        <p:spPr bwMode="auto">
          <a:xfrm>
            <a:off x="331920" y="4005616"/>
            <a:ext cx="3135529" cy="375571"/>
          </a:xfrm>
          <a:prstGeom prst="rect">
            <a:avLst/>
          </a:prstGeom>
          <a:noFill/>
          <a:ln>
            <a:noFill/>
          </a:ln>
          <a:effectLst/>
          <a:extLst/>
        </p:spPr>
        <p:txBody>
          <a:bodyPr vert="horz" wrap="square" lIns="0" tIns="0" rIns="0" bIns="0" numCol="1" anchor="t" anchorCtr="0" compatLnSpc="1">
            <a:prstTxWarp prst="textNoShape">
              <a:avLst/>
            </a:prstTxWarp>
          </a:bodyPr>
          <a:lst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a:lnSpc>
                <a:spcPct val="100000"/>
              </a:lnSpc>
            </a:pPr>
            <a:r>
              <a:rPr lang="en-GB" altLang="en-US" sz="1200" kern="0" dirty="0">
                <a:solidFill>
                  <a:srgbClr val="000000"/>
                </a:solidFill>
                <a:latin typeface="Verdana"/>
                <a:cs typeface="Arial"/>
              </a:rPr>
              <a:t>e.g. readiness for subsequent decision making in a timely manner, respecting different remits</a:t>
            </a:r>
          </a:p>
        </p:txBody>
      </p:sp>
      <p:sp>
        <p:nvSpPr>
          <p:cNvPr id="4" name="TextBox 3"/>
          <p:cNvSpPr txBox="1"/>
          <p:nvPr/>
        </p:nvSpPr>
        <p:spPr>
          <a:xfrm>
            <a:off x="358776" y="4961191"/>
            <a:ext cx="8461696" cy="512063"/>
          </a:xfrm>
          <a:prstGeom prst="rect">
            <a:avLst/>
          </a:prstGeom>
          <a:solidFill>
            <a:schemeClr val="accent2">
              <a:lumMod val="60000"/>
              <a:lumOff val="40000"/>
            </a:schemeClr>
          </a:solidFill>
          <a:ln>
            <a:solidFill>
              <a:schemeClr val="tx2"/>
            </a:solidFill>
          </a:ln>
        </p:spPr>
        <p:txBody>
          <a:bodyPr wrap="square" rtlCol="0">
            <a:spAutoFit/>
          </a:bodyPr>
          <a:lstStyle/>
          <a:p>
            <a:pPr algn="ctr" eaLnBrk="1" hangingPunct="1">
              <a:lnSpc>
                <a:spcPct val="120000"/>
              </a:lnSpc>
            </a:pPr>
            <a:r>
              <a:rPr lang="en-GB" sz="1200" b="1" i="1" dirty="0">
                <a:solidFill>
                  <a:srgbClr val="000000"/>
                </a:solidFill>
                <a:latin typeface="Verdana" pitchFamily="34" charset="0"/>
                <a:ea typeface="+mn-ea"/>
                <a:cs typeface="Arial" charset="0"/>
              </a:rPr>
              <a:t>Collaboration between decision makers on Horizon Scanning activities can enable better preparedness of the healthcare systems for development and introduction of innovation.</a:t>
            </a:r>
          </a:p>
        </p:txBody>
      </p:sp>
      <p:sp>
        <p:nvSpPr>
          <p:cNvPr id="2" name="Slide Number Placeholder 1"/>
          <p:cNvSpPr>
            <a:spLocks noGrp="1"/>
          </p:cNvSpPr>
          <p:nvPr>
            <p:ph type="sldNum" sz="quarter" idx="11"/>
          </p:nvPr>
        </p:nvSpPr>
        <p:spPr/>
        <p:txBody>
          <a:bodyPr/>
          <a:lstStyle/>
          <a:p>
            <a:pPr eaLnBrk="1" hangingPunct="1"/>
            <a:fld id="{7957F717-FD23-493C-BA54-F5AB575BDEC9}" type="slidenum">
              <a:rPr lang="en-GB" altLang="en-US">
                <a:solidFill>
                  <a:srgbClr val="000000"/>
                </a:solidFill>
                <a:latin typeface="Verdana" pitchFamily="34" charset="0"/>
                <a:ea typeface="+mn-ea"/>
                <a:cs typeface="Arial" charset="0"/>
              </a:rPr>
              <a:pPr eaLnBrk="1" hangingPunct="1"/>
              <a:t>23</a:t>
            </a:fld>
            <a:endParaRPr lang="en-GB" altLang="en-US">
              <a:solidFill>
                <a:srgbClr val="000000"/>
              </a:solidFill>
              <a:latin typeface="Verdana" pitchFamily="34" charset="0"/>
              <a:ea typeface="+mn-ea"/>
              <a:cs typeface="Arial" charset="0"/>
            </a:endParaRPr>
          </a:p>
        </p:txBody>
      </p:sp>
      <p:sp>
        <p:nvSpPr>
          <p:cNvPr id="3" name="Date Placeholder 2"/>
          <p:cNvSpPr>
            <a:spLocks noGrp="1"/>
          </p:cNvSpPr>
          <p:nvPr>
            <p:ph type="dt" sz="half" idx="12"/>
          </p:nvPr>
        </p:nvSpPr>
        <p:spPr/>
        <p:txBody>
          <a:bodyPr/>
          <a:lstStyle/>
          <a:p>
            <a:pPr eaLnBrk="1" hangingPunct="1"/>
            <a:r>
              <a:rPr lang="en-US" altLang="en-US">
                <a:solidFill>
                  <a:srgbClr val="000000"/>
                </a:solidFill>
                <a:latin typeface="Verdana" pitchFamily="34" charset="0"/>
                <a:ea typeface="+mn-ea"/>
                <a:cs typeface="Arial" charset="0"/>
              </a:rPr>
              <a:t>25 May 2018</a:t>
            </a:r>
            <a:endParaRPr lang="en-GB" altLang="en-US">
              <a:solidFill>
                <a:srgbClr val="000000"/>
              </a:solidFill>
              <a:latin typeface="Verdana" pitchFamily="34" charset="0"/>
              <a:ea typeface="+mn-ea"/>
              <a:cs typeface="Arial" charset="0"/>
            </a:endParaRPr>
          </a:p>
        </p:txBody>
      </p:sp>
      <p:sp>
        <p:nvSpPr>
          <p:cNvPr id="5" name="Footer Placeholder 4"/>
          <p:cNvSpPr>
            <a:spLocks noGrp="1"/>
          </p:cNvSpPr>
          <p:nvPr>
            <p:ph type="ftr" sz="quarter" idx="10"/>
          </p:nvPr>
        </p:nvSpPr>
        <p:spPr/>
        <p:txBody>
          <a:bodyPr/>
          <a:lstStyle/>
          <a:p>
            <a:pPr eaLnBrk="1" hangingPunct="1"/>
            <a:r>
              <a:rPr lang="en-GB" altLang="en-US">
                <a:solidFill>
                  <a:srgbClr val="000000"/>
                </a:solidFill>
                <a:latin typeface="Verdana" pitchFamily="34" charset="0"/>
                <a:ea typeface="+mn-ea"/>
                <a:cs typeface="Arial" charset="0"/>
              </a:rPr>
              <a:t>Assisting healthcare systems to prepare for innovation – Reflections from a regulatory perspective</a:t>
            </a:r>
          </a:p>
        </p:txBody>
      </p:sp>
    </p:spTree>
    <p:extLst>
      <p:ext uri="{BB962C8B-B14F-4D97-AF65-F5344CB8AC3E}">
        <p14:creationId xmlns:p14="http://schemas.microsoft.com/office/powerpoint/2010/main" val="4656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P spid="8" grpId="0"/>
      <p:bldP spid="9" grpId="0" animBg="1"/>
      <p:bldP spid="10"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r>
              <a:rPr lang="en-GB" dirty="0"/>
              <a:t>An innovation that improves a product or service in ways that the market does not expect, typically first by designing for a different set of consumers in a new market, and later by lowering prices in the existing market</a:t>
            </a:r>
            <a:r>
              <a:rPr lang="en-GB" baseline="30000" dirty="0"/>
              <a:t>1</a:t>
            </a:r>
            <a:r>
              <a:rPr lang="nb-NO" dirty="0"/>
              <a:t>.</a:t>
            </a:r>
          </a:p>
        </p:txBody>
      </p:sp>
      <p:sp>
        <p:nvSpPr>
          <p:cNvPr id="3" name="Tittel 2"/>
          <p:cNvSpPr>
            <a:spLocks noGrp="1"/>
          </p:cNvSpPr>
          <p:nvPr>
            <p:ph type="title"/>
          </p:nvPr>
        </p:nvSpPr>
        <p:spPr/>
        <p:txBody>
          <a:bodyPr/>
          <a:lstStyle/>
          <a:p>
            <a:r>
              <a:rPr lang="nb-NO" dirty="0" err="1"/>
              <a:t>Disruptive</a:t>
            </a:r>
            <a:r>
              <a:rPr lang="nb-NO" dirty="0"/>
              <a:t> </a:t>
            </a:r>
            <a:r>
              <a:rPr lang="nb-NO" dirty="0" err="1"/>
              <a:t>technology</a:t>
            </a:r>
            <a:endParaRPr lang="nb-NO" dirty="0"/>
          </a:p>
        </p:txBody>
      </p:sp>
      <p:sp>
        <p:nvSpPr>
          <p:cNvPr id="4" name="Plassholder for bunntekst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Plassholder for lysbildenummer 4"/>
          <p:cNvSpPr>
            <a:spLocks noGrp="1"/>
          </p:cNvSpPr>
          <p:nvPr>
            <p:ph type="sldNum" sz="quarter" idx="16"/>
          </p:nvPr>
        </p:nvSpPr>
        <p:spPr/>
        <p:txBody>
          <a:bodyPr/>
          <a:lstStyle/>
          <a:p>
            <a:fld id="{1E4993A5-71AC-4FC9-BA31-3E15C92EC108}" type="slidenum">
              <a:rPr lang="en-GB" smtClean="0"/>
              <a:pPr/>
              <a:t>3</a:t>
            </a:fld>
            <a:endParaRPr lang="en-GB" dirty="0"/>
          </a:p>
        </p:txBody>
      </p:sp>
      <p:sp>
        <p:nvSpPr>
          <p:cNvPr id="6" name="Plassholder for tekst 5"/>
          <p:cNvSpPr>
            <a:spLocks noGrp="1"/>
          </p:cNvSpPr>
          <p:nvPr>
            <p:ph type="body" sz="quarter" idx="17"/>
          </p:nvPr>
        </p:nvSpPr>
        <p:spPr/>
        <p:txBody>
          <a:bodyPr/>
          <a:lstStyle/>
          <a:p>
            <a:endParaRPr lang="nb-NO"/>
          </a:p>
        </p:txBody>
      </p:sp>
      <p:sp>
        <p:nvSpPr>
          <p:cNvPr id="7" name="TekstSylinder 6"/>
          <p:cNvSpPr txBox="1"/>
          <p:nvPr/>
        </p:nvSpPr>
        <p:spPr>
          <a:xfrm>
            <a:off x="3707904" y="6309320"/>
            <a:ext cx="5358326" cy="215444"/>
          </a:xfrm>
          <a:prstGeom prst="rect">
            <a:avLst/>
          </a:prstGeom>
          <a:noFill/>
        </p:spPr>
        <p:txBody>
          <a:bodyPr wrap="none" lIns="0" tIns="0" rIns="0" bIns="0" rtlCol="0">
            <a:spAutoFit/>
          </a:bodyPr>
          <a:lstStyle/>
          <a:p>
            <a:pPr>
              <a:spcBef>
                <a:spcPts val="900"/>
              </a:spcBef>
            </a:pPr>
            <a:r>
              <a:rPr lang="nb-NO" sz="1400" baseline="30000" dirty="0"/>
              <a:t>1</a:t>
            </a:r>
            <a:r>
              <a:rPr lang="nb-NO" sz="1400" dirty="0"/>
              <a:t>Definition </a:t>
            </a:r>
            <a:r>
              <a:rPr lang="nb-NO" sz="1400" dirty="0" err="1"/>
              <a:t>derived</a:t>
            </a:r>
            <a:r>
              <a:rPr lang="nb-NO" sz="1400" dirty="0"/>
              <a:t> from 2018 </a:t>
            </a:r>
            <a:r>
              <a:rPr lang="nb-NO" sz="1400" dirty="0" err="1"/>
              <a:t>HTAi</a:t>
            </a:r>
            <a:r>
              <a:rPr lang="nb-NO" sz="1400" dirty="0"/>
              <a:t> Policy Forum </a:t>
            </a:r>
            <a:r>
              <a:rPr lang="nb-NO" sz="1400" dirty="0" err="1"/>
              <a:t>background</a:t>
            </a:r>
            <a:r>
              <a:rPr lang="nb-NO" sz="1400" dirty="0"/>
              <a:t> </a:t>
            </a:r>
            <a:r>
              <a:rPr lang="nb-NO" sz="1400" dirty="0" err="1"/>
              <a:t>paper</a:t>
            </a:r>
            <a:endParaRPr lang="nb-NO" sz="1400" dirty="0"/>
          </a:p>
        </p:txBody>
      </p:sp>
      <p:pic>
        <p:nvPicPr>
          <p:cNvPr id="9" name="Bilde 8"/>
          <p:cNvPicPr>
            <a:picLocks noChangeAspect="1"/>
          </p:cNvPicPr>
          <p:nvPr/>
        </p:nvPicPr>
        <p:blipFill>
          <a:blip r:embed="rId3"/>
          <a:stretch>
            <a:fillRect/>
          </a:stretch>
        </p:blipFill>
        <p:spPr>
          <a:xfrm>
            <a:off x="1475656" y="2699432"/>
            <a:ext cx="6375525" cy="3268627"/>
          </a:xfrm>
          <a:prstGeom prst="rect">
            <a:avLst/>
          </a:prstGeom>
        </p:spPr>
      </p:pic>
      <p:sp>
        <p:nvSpPr>
          <p:cNvPr id="10" name="TekstSylinder 9"/>
          <p:cNvSpPr txBox="1"/>
          <p:nvPr/>
        </p:nvSpPr>
        <p:spPr>
          <a:xfrm>
            <a:off x="5964106" y="5965081"/>
            <a:ext cx="3774149" cy="153888"/>
          </a:xfrm>
          <a:prstGeom prst="rect">
            <a:avLst/>
          </a:prstGeom>
          <a:noFill/>
        </p:spPr>
        <p:txBody>
          <a:bodyPr wrap="square" lIns="0" tIns="0" rIns="0" bIns="0" rtlCol="0">
            <a:spAutoFit/>
          </a:bodyPr>
          <a:lstStyle/>
          <a:p>
            <a:pPr>
              <a:spcBef>
                <a:spcPts val="900"/>
              </a:spcBef>
            </a:pPr>
            <a:r>
              <a:rPr lang="nb-NO" sz="1000" dirty="0"/>
              <a:t>Image </a:t>
            </a:r>
            <a:r>
              <a:rPr lang="nb-NO" sz="1000" dirty="0" err="1"/>
              <a:t>downloadedd</a:t>
            </a:r>
            <a:r>
              <a:rPr lang="nb-NO" sz="1000" dirty="0"/>
              <a:t> from </a:t>
            </a:r>
            <a:r>
              <a:rPr lang="nb-NO" sz="1000" dirty="0" err="1">
                <a:hlinkClick r:id="rId4"/>
              </a:rPr>
              <a:t>Pixabay</a:t>
            </a:r>
            <a:endParaRPr lang="nb-NO" sz="1000" dirty="0"/>
          </a:p>
        </p:txBody>
      </p:sp>
    </p:spTree>
    <p:extLst>
      <p:ext uri="{BB962C8B-B14F-4D97-AF65-F5344CB8AC3E}">
        <p14:creationId xmlns:p14="http://schemas.microsoft.com/office/powerpoint/2010/main" val="228607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pPr marL="285750" indent="-285750">
              <a:spcAft>
                <a:spcPts val="0"/>
              </a:spcAft>
              <a:buFont typeface="Arial" panose="020B0604020202020204" pitchFamily="34" charset="0"/>
              <a:buChar char="•"/>
            </a:pPr>
            <a:endParaRPr lang="en-GB" sz="2400" dirty="0"/>
          </a:p>
          <a:p>
            <a:pPr marL="285750" indent="-285750">
              <a:spcAft>
                <a:spcPts val="0"/>
              </a:spcAft>
              <a:buFont typeface="Arial" panose="020B0604020202020204" pitchFamily="34" charset="0"/>
              <a:buChar char="•"/>
            </a:pPr>
            <a:r>
              <a:rPr lang="en-GB" sz="2400" dirty="0"/>
              <a:t>Development of </a:t>
            </a:r>
            <a:r>
              <a:rPr lang="en-GB" sz="2400" b="1" dirty="0"/>
              <a:t>draft recommendations </a:t>
            </a:r>
          </a:p>
          <a:p>
            <a:pPr marL="558900" lvl="1" indent="-342900">
              <a:spcAft>
                <a:spcPts val="0"/>
              </a:spcAft>
              <a:buFont typeface="Courier New" panose="02070309020205020404" pitchFamily="49" charset="0"/>
              <a:buChar char="o"/>
            </a:pPr>
            <a:r>
              <a:rPr lang="en-GB" sz="2400" dirty="0"/>
              <a:t>Work group consisting of authors from </a:t>
            </a:r>
            <a:r>
              <a:rPr lang="en-GB" sz="2400" dirty="0"/>
              <a:t>9</a:t>
            </a:r>
            <a:r>
              <a:rPr lang="en-GB" sz="2400" dirty="0" smtClean="0"/>
              <a:t> </a:t>
            </a:r>
            <a:r>
              <a:rPr lang="en-GB" sz="2400" dirty="0"/>
              <a:t>WP4 partners, reviewers from </a:t>
            </a:r>
            <a:r>
              <a:rPr lang="en-GB" sz="2400" dirty="0" smtClean="0"/>
              <a:t>22</a:t>
            </a:r>
            <a:r>
              <a:rPr lang="en-GB" sz="2400" dirty="0" smtClean="0"/>
              <a:t> </a:t>
            </a:r>
            <a:r>
              <a:rPr lang="en-GB" sz="2400" dirty="0"/>
              <a:t>WP4 partners</a:t>
            </a:r>
            <a:endParaRPr lang="en-GB" sz="2400" dirty="0">
              <a:cs typeface="Arial"/>
            </a:endParaRPr>
          </a:p>
          <a:p>
            <a:pPr marL="558800" lvl="1" indent="-342900">
              <a:spcAft>
                <a:spcPts val="0"/>
              </a:spcAft>
              <a:buFont typeface="Courier New" panose="02070309020205020404" pitchFamily="49" charset="0"/>
              <a:buChar char="o"/>
            </a:pPr>
            <a:r>
              <a:rPr lang="en-GB" sz="2400" dirty="0"/>
              <a:t>Coordination by Vigdis Lauvrak, WP4 Lead Partner, NIPHNO, Norway</a:t>
            </a:r>
          </a:p>
        </p:txBody>
      </p:sp>
      <p:sp>
        <p:nvSpPr>
          <p:cNvPr id="3" name="Tittel 2"/>
          <p:cNvSpPr>
            <a:spLocks noGrp="1"/>
          </p:cNvSpPr>
          <p:nvPr>
            <p:ph type="title"/>
          </p:nvPr>
        </p:nvSpPr>
        <p:spPr/>
        <p:txBody>
          <a:bodyPr/>
          <a:lstStyle/>
          <a:p>
            <a:r>
              <a:rPr lang="en-GB" dirty="0"/>
              <a:t>Topic Identification, Selection and Prioritisation (TISP)</a:t>
            </a:r>
          </a:p>
        </p:txBody>
      </p:sp>
      <p:sp>
        <p:nvSpPr>
          <p:cNvPr id="4" name="Plassholder for tekst 3"/>
          <p:cNvSpPr>
            <a:spLocks noGrp="1"/>
          </p:cNvSpPr>
          <p:nvPr>
            <p:ph type="body" sz="quarter" idx="17"/>
          </p:nvPr>
        </p:nvSpPr>
        <p:spPr/>
        <p:txBody>
          <a:bodyPr/>
          <a:lstStyle/>
          <a:p>
            <a:endParaRPr lang="en-GB"/>
          </a:p>
        </p:txBody>
      </p:sp>
      <p:sp>
        <p:nvSpPr>
          <p:cNvPr id="5" name="Plassholder for bunntekst 4"/>
          <p:cNvSpPr>
            <a:spLocks noGrp="1"/>
          </p:cNvSpPr>
          <p:nvPr>
            <p:ph type="ftr" sz="quarter" idx="4294967295"/>
          </p:nvPr>
        </p:nvSpPr>
        <p:spPr>
          <a:xfrm>
            <a:off x="1619250" y="7051675"/>
            <a:ext cx="4248150" cy="122238"/>
          </a:xfrm>
          <a:prstGeom prst="rect">
            <a:avLst/>
          </a:prstGeom>
        </p:spPr>
        <p:txBody>
          <a:bodyPr/>
          <a:lstStyle/>
          <a:p>
            <a:pPr>
              <a:defRPr/>
            </a:pPr>
            <a:r>
              <a:rPr lang="en-US"/>
              <a:t>European network for Health Technology Assessment | JA2 2012-2015 | www.eunethta.eu</a:t>
            </a:r>
            <a:endParaRPr lang="en-GB"/>
          </a:p>
        </p:txBody>
      </p:sp>
      <p:sp>
        <p:nvSpPr>
          <p:cNvPr id="6" name="Plassholder for lysbildenummer 5"/>
          <p:cNvSpPr>
            <a:spLocks noGrp="1"/>
          </p:cNvSpPr>
          <p:nvPr>
            <p:ph type="sldNum" sz="quarter" idx="4294967295"/>
          </p:nvPr>
        </p:nvSpPr>
        <p:spPr>
          <a:xfrm>
            <a:off x="7993063" y="6581775"/>
            <a:ext cx="611187" cy="122238"/>
          </a:xfrm>
          <a:prstGeom prst="rect">
            <a:avLst/>
          </a:prstGeom>
        </p:spPr>
        <p:txBody>
          <a:bodyPr/>
          <a:lstStyle/>
          <a:p>
            <a:pPr>
              <a:defRPr/>
            </a:pPr>
            <a:fld id="{3C2C7B2A-5B48-4A39-91BE-828A1AF1D17C}" type="slidenum">
              <a:rPr lang="en-GB" smtClean="0"/>
              <a:pPr>
                <a:defRPr/>
              </a:pPr>
              <a:t>4</a:t>
            </a:fld>
            <a:endParaRPr lang="en-GB"/>
          </a:p>
        </p:txBody>
      </p:sp>
      <p:grpSp>
        <p:nvGrpSpPr>
          <p:cNvPr id="12" name="Gruppe 11"/>
          <p:cNvGrpSpPr/>
          <p:nvPr/>
        </p:nvGrpSpPr>
        <p:grpSpPr>
          <a:xfrm>
            <a:off x="6948066" y="1106087"/>
            <a:ext cx="1656184" cy="648072"/>
            <a:chOff x="5580112" y="4509120"/>
            <a:chExt cx="1656184" cy="648072"/>
          </a:xfrm>
        </p:grpSpPr>
        <p:sp>
          <p:nvSpPr>
            <p:cNvPr id="7" name="Rektangel 6"/>
            <p:cNvSpPr/>
            <p:nvPr/>
          </p:nvSpPr>
          <p:spPr>
            <a:xfrm>
              <a:off x="5580112" y="4509120"/>
              <a:ext cx="1656184" cy="648072"/>
            </a:xfrm>
            <a:prstGeom prst="rect">
              <a:avLst/>
            </a:prstGeom>
            <a:solidFill>
              <a:schemeClr val="accent2"/>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900"/>
                </a:spcBef>
              </a:pPr>
              <a:r>
                <a:rPr lang="nb-NO" dirty="0"/>
                <a:t>TISP</a:t>
              </a:r>
            </a:p>
          </p:txBody>
        </p:sp>
        <p:sp>
          <p:nvSpPr>
            <p:cNvPr id="8" name="Dobbel bølge 7"/>
            <p:cNvSpPr/>
            <p:nvPr/>
          </p:nvSpPr>
          <p:spPr>
            <a:xfrm>
              <a:off x="6524676" y="4641816"/>
              <a:ext cx="432048" cy="216024"/>
            </a:xfrm>
            <a:prstGeom prst="doubleWave">
              <a:avLst/>
            </a:prstGeom>
            <a:solidFill>
              <a:srgbClr val="00B0F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cxnSp>
          <p:nvCxnSpPr>
            <p:cNvPr id="10" name="Rett linje 9"/>
            <p:cNvCxnSpPr/>
            <p:nvPr/>
          </p:nvCxnSpPr>
          <p:spPr>
            <a:xfrm>
              <a:off x="6516216" y="4651898"/>
              <a:ext cx="0" cy="361277"/>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865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539550" y="-171400"/>
            <a:ext cx="8352930" cy="946867"/>
          </a:xfrm>
        </p:spPr>
        <p:txBody>
          <a:bodyPr/>
          <a:lstStyle/>
          <a:p>
            <a:r>
              <a:rPr lang="nb-NO" dirty="0"/>
              <a:t>WP EUnetHTA TISP draft pilot – </a:t>
            </a:r>
            <a:r>
              <a:rPr lang="nb-NO" dirty="0" err="1"/>
              <a:t>identification</a:t>
            </a:r>
            <a:r>
              <a:rPr lang="nb-NO" dirty="0"/>
              <a:t> </a:t>
            </a:r>
          </a:p>
        </p:txBody>
      </p:sp>
      <p:sp>
        <p:nvSpPr>
          <p:cNvPr id="4" name="Plassholder for bunntekst 3"/>
          <p:cNvSpPr>
            <a:spLocks noGrp="1"/>
          </p:cNvSpPr>
          <p:nvPr>
            <p:ph type="ftr" sz="quarter" idx="15"/>
          </p:nvPr>
        </p:nvSpPr>
        <p:spPr>
          <a:xfrm>
            <a:off x="1165440" y="6936383"/>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Plassholder for lysbildenummer 4"/>
          <p:cNvSpPr>
            <a:spLocks noGrp="1"/>
          </p:cNvSpPr>
          <p:nvPr>
            <p:ph type="sldNum" sz="quarter" idx="16"/>
          </p:nvPr>
        </p:nvSpPr>
        <p:spPr/>
        <p:txBody>
          <a:bodyPr/>
          <a:lstStyle/>
          <a:p>
            <a:fld id="{1E4993A5-71AC-4FC9-BA31-3E15C92EC108}" type="slidenum">
              <a:rPr lang="en-GB" smtClean="0"/>
              <a:pPr/>
              <a:t>5</a:t>
            </a:fld>
            <a:endParaRPr lang="en-GB" dirty="0"/>
          </a:p>
        </p:txBody>
      </p:sp>
      <p:sp>
        <p:nvSpPr>
          <p:cNvPr id="6" name="Plassholder for tekst 5"/>
          <p:cNvSpPr>
            <a:spLocks noGrp="1"/>
          </p:cNvSpPr>
          <p:nvPr>
            <p:ph type="body" sz="quarter" idx="17"/>
          </p:nvPr>
        </p:nvSpPr>
        <p:spPr/>
        <p:txBody>
          <a:bodyPr/>
          <a:lstStyle/>
          <a:p>
            <a:endParaRPr lang="nb-NO"/>
          </a:p>
        </p:txBody>
      </p:sp>
      <p:grpSp>
        <p:nvGrpSpPr>
          <p:cNvPr id="9" name="Gruppe 8"/>
          <p:cNvGrpSpPr/>
          <p:nvPr/>
        </p:nvGrpSpPr>
        <p:grpSpPr>
          <a:xfrm>
            <a:off x="1043608" y="1340768"/>
            <a:ext cx="1224136" cy="1656184"/>
            <a:chOff x="1043608" y="2492896"/>
            <a:chExt cx="1224136" cy="1656184"/>
          </a:xfrm>
        </p:grpSpPr>
        <p:sp>
          <p:nvSpPr>
            <p:cNvPr id="7" name="Multidokument 6"/>
            <p:cNvSpPr/>
            <p:nvPr/>
          </p:nvSpPr>
          <p:spPr>
            <a:xfrm>
              <a:off x="1043608" y="2492896"/>
              <a:ext cx="1224136" cy="1656184"/>
            </a:xfrm>
            <a:prstGeom prst="flowChartMulti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8" name="TekstSylinder 7"/>
            <p:cNvSpPr txBox="1"/>
            <p:nvPr/>
          </p:nvSpPr>
          <p:spPr>
            <a:xfrm>
              <a:off x="1079612" y="2964443"/>
              <a:ext cx="1152128" cy="492443"/>
            </a:xfrm>
            <a:prstGeom prst="rect">
              <a:avLst/>
            </a:prstGeom>
            <a:noFill/>
          </p:spPr>
          <p:txBody>
            <a:bodyPr wrap="square" lIns="0" tIns="0" rIns="0" bIns="0" rtlCol="0">
              <a:spAutoFit/>
            </a:bodyPr>
            <a:lstStyle/>
            <a:p>
              <a:pPr>
                <a:spcBef>
                  <a:spcPts val="900"/>
                </a:spcBef>
              </a:pPr>
              <a:r>
                <a:rPr lang="nb-NO" sz="1600" dirty="0"/>
                <a:t>List from partners #1 </a:t>
              </a:r>
            </a:p>
          </p:txBody>
        </p:sp>
      </p:grpSp>
      <p:grpSp>
        <p:nvGrpSpPr>
          <p:cNvPr id="10" name="Gruppe 9"/>
          <p:cNvGrpSpPr/>
          <p:nvPr/>
        </p:nvGrpSpPr>
        <p:grpSpPr>
          <a:xfrm>
            <a:off x="1043608" y="3130688"/>
            <a:ext cx="1224136" cy="1656184"/>
            <a:chOff x="1043608" y="2492896"/>
            <a:chExt cx="1224136" cy="1656184"/>
          </a:xfrm>
        </p:grpSpPr>
        <p:sp>
          <p:nvSpPr>
            <p:cNvPr id="11" name="Multidokument 10"/>
            <p:cNvSpPr/>
            <p:nvPr/>
          </p:nvSpPr>
          <p:spPr>
            <a:xfrm>
              <a:off x="1043608" y="2492896"/>
              <a:ext cx="1224136" cy="1656184"/>
            </a:xfrm>
            <a:prstGeom prst="flowChartMulti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12" name="TekstSylinder 11"/>
            <p:cNvSpPr txBox="1"/>
            <p:nvPr/>
          </p:nvSpPr>
          <p:spPr>
            <a:xfrm>
              <a:off x="1079612" y="2964443"/>
              <a:ext cx="1152128" cy="492443"/>
            </a:xfrm>
            <a:prstGeom prst="rect">
              <a:avLst/>
            </a:prstGeom>
            <a:noFill/>
          </p:spPr>
          <p:txBody>
            <a:bodyPr wrap="square" lIns="0" tIns="0" rIns="0" bIns="0" rtlCol="0">
              <a:spAutoFit/>
            </a:bodyPr>
            <a:lstStyle/>
            <a:p>
              <a:pPr>
                <a:spcBef>
                  <a:spcPts val="900"/>
                </a:spcBef>
              </a:pPr>
              <a:r>
                <a:rPr lang="nb-NO" sz="1600" dirty="0"/>
                <a:t>List from partners #3 </a:t>
              </a:r>
            </a:p>
          </p:txBody>
        </p:sp>
      </p:grpSp>
      <p:grpSp>
        <p:nvGrpSpPr>
          <p:cNvPr id="13" name="Gruppe 12"/>
          <p:cNvGrpSpPr/>
          <p:nvPr/>
        </p:nvGrpSpPr>
        <p:grpSpPr>
          <a:xfrm>
            <a:off x="2483768" y="3130688"/>
            <a:ext cx="1224136" cy="1656184"/>
            <a:chOff x="1043608" y="2492896"/>
            <a:chExt cx="1224136" cy="1656184"/>
          </a:xfrm>
        </p:grpSpPr>
        <p:sp>
          <p:nvSpPr>
            <p:cNvPr id="14" name="Multidokument 13"/>
            <p:cNvSpPr/>
            <p:nvPr/>
          </p:nvSpPr>
          <p:spPr>
            <a:xfrm>
              <a:off x="1043608" y="2492896"/>
              <a:ext cx="1224136" cy="1656184"/>
            </a:xfrm>
            <a:prstGeom prst="flowChartMulti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15" name="TekstSylinder 14"/>
            <p:cNvSpPr txBox="1"/>
            <p:nvPr/>
          </p:nvSpPr>
          <p:spPr>
            <a:xfrm>
              <a:off x="1079612" y="2964443"/>
              <a:ext cx="1152128" cy="492443"/>
            </a:xfrm>
            <a:prstGeom prst="rect">
              <a:avLst/>
            </a:prstGeom>
            <a:noFill/>
          </p:spPr>
          <p:txBody>
            <a:bodyPr wrap="square" lIns="0" tIns="0" rIns="0" bIns="0" rtlCol="0">
              <a:spAutoFit/>
            </a:bodyPr>
            <a:lstStyle/>
            <a:p>
              <a:pPr>
                <a:spcBef>
                  <a:spcPts val="900"/>
                </a:spcBef>
              </a:pPr>
              <a:r>
                <a:rPr lang="nb-NO" sz="1600" dirty="0"/>
                <a:t>List from partners #4 </a:t>
              </a:r>
            </a:p>
          </p:txBody>
        </p:sp>
      </p:grpSp>
      <p:grpSp>
        <p:nvGrpSpPr>
          <p:cNvPr id="16" name="Gruppe 15"/>
          <p:cNvGrpSpPr/>
          <p:nvPr/>
        </p:nvGrpSpPr>
        <p:grpSpPr>
          <a:xfrm>
            <a:off x="2483768" y="1340768"/>
            <a:ext cx="1224136" cy="1656184"/>
            <a:chOff x="1043608" y="2492896"/>
            <a:chExt cx="1224136" cy="1656184"/>
          </a:xfrm>
        </p:grpSpPr>
        <p:sp>
          <p:nvSpPr>
            <p:cNvPr id="17" name="Multidokument 16"/>
            <p:cNvSpPr/>
            <p:nvPr/>
          </p:nvSpPr>
          <p:spPr>
            <a:xfrm>
              <a:off x="1043608" y="2492896"/>
              <a:ext cx="1224136" cy="1656184"/>
            </a:xfrm>
            <a:prstGeom prst="flowChartMulti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18" name="TekstSylinder 17"/>
            <p:cNvSpPr txBox="1"/>
            <p:nvPr/>
          </p:nvSpPr>
          <p:spPr>
            <a:xfrm>
              <a:off x="1079612" y="2964443"/>
              <a:ext cx="1152128" cy="492443"/>
            </a:xfrm>
            <a:prstGeom prst="rect">
              <a:avLst/>
            </a:prstGeom>
            <a:noFill/>
          </p:spPr>
          <p:txBody>
            <a:bodyPr wrap="square" lIns="0" tIns="0" rIns="0" bIns="0" rtlCol="0">
              <a:spAutoFit/>
            </a:bodyPr>
            <a:lstStyle/>
            <a:p>
              <a:pPr>
                <a:spcBef>
                  <a:spcPts val="900"/>
                </a:spcBef>
              </a:pPr>
              <a:r>
                <a:rPr lang="nb-NO" sz="1600" dirty="0"/>
                <a:t>List from partners #2 </a:t>
              </a:r>
            </a:p>
          </p:txBody>
        </p:sp>
      </p:grpSp>
      <p:grpSp>
        <p:nvGrpSpPr>
          <p:cNvPr id="19" name="Gruppe 18"/>
          <p:cNvGrpSpPr/>
          <p:nvPr/>
        </p:nvGrpSpPr>
        <p:grpSpPr>
          <a:xfrm>
            <a:off x="4139952" y="1004602"/>
            <a:ext cx="1224136" cy="1656184"/>
            <a:chOff x="1043608" y="2492896"/>
            <a:chExt cx="1224136" cy="1656184"/>
          </a:xfrm>
        </p:grpSpPr>
        <p:sp>
          <p:nvSpPr>
            <p:cNvPr id="20" name="Multidokument 19"/>
            <p:cNvSpPr/>
            <p:nvPr/>
          </p:nvSpPr>
          <p:spPr>
            <a:xfrm>
              <a:off x="1043608" y="2492896"/>
              <a:ext cx="1224136" cy="1656184"/>
            </a:xfrm>
            <a:prstGeom prst="flowChartMulti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21" name="TekstSylinder 20"/>
            <p:cNvSpPr txBox="1"/>
            <p:nvPr/>
          </p:nvSpPr>
          <p:spPr>
            <a:xfrm>
              <a:off x="1079612" y="2964443"/>
              <a:ext cx="1152128" cy="984885"/>
            </a:xfrm>
            <a:prstGeom prst="rect">
              <a:avLst/>
            </a:prstGeom>
            <a:noFill/>
          </p:spPr>
          <p:txBody>
            <a:bodyPr wrap="square" lIns="0" tIns="0" rIns="0" bIns="0" rtlCol="0">
              <a:spAutoFit/>
            </a:bodyPr>
            <a:lstStyle/>
            <a:p>
              <a:pPr>
                <a:spcBef>
                  <a:spcPts val="900"/>
                </a:spcBef>
              </a:pPr>
              <a:r>
                <a:rPr lang="en-GB" sz="1600" dirty="0"/>
                <a:t>Existing Horizon scanning systems </a:t>
              </a:r>
            </a:p>
          </p:txBody>
        </p:sp>
      </p:grpSp>
      <p:grpSp>
        <p:nvGrpSpPr>
          <p:cNvPr id="22" name="Gruppe 21"/>
          <p:cNvGrpSpPr/>
          <p:nvPr/>
        </p:nvGrpSpPr>
        <p:grpSpPr>
          <a:xfrm>
            <a:off x="5148064" y="2813926"/>
            <a:ext cx="1224136" cy="1656184"/>
            <a:chOff x="1043608" y="2492896"/>
            <a:chExt cx="1224136" cy="1656184"/>
          </a:xfrm>
        </p:grpSpPr>
        <p:sp>
          <p:nvSpPr>
            <p:cNvPr id="23" name="Multidokument 22"/>
            <p:cNvSpPr/>
            <p:nvPr/>
          </p:nvSpPr>
          <p:spPr>
            <a:xfrm>
              <a:off x="1043608" y="2492896"/>
              <a:ext cx="1224136" cy="1656184"/>
            </a:xfrm>
            <a:prstGeom prst="flowChartMulti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24" name="TekstSylinder 23"/>
            <p:cNvSpPr txBox="1"/>
            <p:nvPr/>
          </p:nvSpPr>
          <p:spPr>
            <a:xfrm>
              <a:off x="1079612" y="2964443"/>
              <a:ext cx="1152128" cy="246221"/>
            </a:xfrm>
            <a:prstGeom prst="rect">
              <a:avLst/>
            </a:prstGeom>
            <a:noFill/>
          </p:spPr>
          <p:txBody>
            <a:bodyPr wrap="square" lIns="0" tIns="0" rIns="0" bIns="0" rtlCol="0">
              <a:spAutoFit/>
            </a:bodyPr>
            <a:lstStyle/>
            <a:p>
              <a:pPr>
                <a:spcBef>
                  <a:spcPts val="900"/>
                </a:spcBef>
              </a:pPr>
              <a:r>
                <a:rPr lang="nb-NO" sz="1600" dirty="0"/>
                <a:t>Regulators </a:t>
              </a:r>
            </a:p>
          </p:txBody>
        </p:sp>
      </p:grpSp>
      <p:sp>
        <p:nvSpPr>
          <p:cNvPr id="25" name="Dokument 24"/>
          <p:cNvSpPr/>
          <p:nvPr/>
        </p:nvSpPr>
        <p:spPr>
          <a:xfrm>
            <a:off x="7130706" y="908720"/>
            <a:ext cx="1329726" cy="1047611"/>
          </a:xfrm>
          <a:prstGeom prst="flowChart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26" name="Dokument 25"/>
          <p:cNvSpPr/>
          <p:nvPr/>
        </p:nvSpPr>
        <p:spPr>
          <a:xfrm>
            <a:off x="7117197" y="2253184"/>
            <a:ext cx="1329726" cy="1047611"/>
          </a:xfrm>
          <a:prstGeom prst="flowChart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27" name="Dokument 26"/>
          <p:cNvSpPr/>
          <p:nvPr/>
        </p:nvSpPr>
        <p:spPr>
          <a:xfrm>
            <a:off x="7164288" y="3746251"/>
            <a:ext cx="1296144" cy="1047611"/>
          </a:xfrm>
          <a:prstGeom prst="flowChartDocumen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sp>
        <p:nvSpPr>
          <p:cNvPr id="28" name="TekstSylinder 27"/>
          <p:cNvSpPr txBox="1"/>
          <p:nvPr/>
        </p:nvSpPr>
        <p:spPr>
          <a:xfrm>
            <a:off x="7280319" y="1018738"/>
            <a:ext cx="1108105" cy="738664"/>
          </a:xfrm>
          <a:prstGeom prst="rect">
            <a:avLst/>
          </a:prstGeom>
          <a:noFill/>
        </p:spPr>
        <p:txBody>
          <a:bodyPr wrap="square" lIns="0" tIns="0" rIns="0" bIns="0" rtlCol="0">
            <a:spAutoFit/>
          </a:bodyPr>
          <a:lstStyle/>
          <a:p>
            <a:pPr>
              <a:spcBef>
                <a:spcPts val="900"/>
              </a:spcBef>
            </a:pPr>
            <a:r>
              <a:rPr lang="nb-NO" sz="1600" dirty="0" err="1"/>
              <a:t>Submission</a:t>
            </a:r>
            <a:r>
              <a:rPr lang="nb-NO" sz="1600" dirty="0"/>
              <a:t> from </a:t>
            </a:r>
            <a:r>
              <a:rPr lang="nb-NO" sz="1600" dirty="0" err="1"/>
              <a:t>industry</a:t>
            </a:r>
            <a:endParaRPr lang="nb-NO" sz="1600" dirty="0"/>
          </a:p>
        </p:txBody>
      </p:sp>
      <p:sp>
        <p:nvSpPr>
          <p:cNvPr id="29" name="TekstSylinder 28"/>
          <p:cNvSpPr txBox="1"/>
          <p:nvPr/>
        </p:nvSpPr>
        <p:spPr>
          <a:xfrm>
            <a:off x="7259399" y="2300746"/>
            <a:ext cx="1187524" cy="738664"/>
          </a:xfrm>
          <a:prstGeom prst="rect">
            <a:avLst/>
          </a:prstGeom>
          <a:noFill/>
        </p:spPr>
        <p:txBody>
          <a:bodyPr wrap="square" lIns="0" tIns="0" rIns="0" bIns="0" rtlCol="0">
            <a:spAutoFit/>
          </a:bodyPr>
          <a:lstStyle/>
          <a:p>
            <a:pPr>
              <a:spcBef>
                <a:spcPts val="900"/>
              </a:spcBef>
            </a:pPr>
            <a:r>
              <a:rPr lang="nb-NO" sz="1600" dirty="0" err="1"/>
              <a:t>Proposals</a:t>
            </a:r>
            <a:r>
              <a:rPr lang="nb-NO" sz="1600" dirty="0"/>
              <a:t> from </a:t>
            </a:r>
            <a:r>
              <a:rPr lang="nb-NO" sz="1600" dirty="0" err="1"/>
              <a:t>other</a:t>
            </a:r>
            <a:r>
              <a:rPr lang="nb-NO" sz="1600" dirty="0"/>
              <a:t> stakeholders</a:t>
            </a:r>
          </a:p>
        </p:txBody>
      </p:sp>
      <p:sp>
        <p:nvSpPr>
          <p:cNvPr id="30" name="TekstSylinder 29"/>
          <p:cNvSpPr txBox="1"/>
          <p:nvPr/>
        </p:nvSpPr>
        <p:spPr>
          <a:xfrm>
            <a:off x="7200901" y="3789040"/>
            <a:ext cx="1187524" cy="984885"/>
          </a:xfrm>
          <a:prstGeom prst="rect">
            <a:avLst/>
          </a:prstGeom>
          <a:noFill/>
        </p:spPr>
        <p:txBody>
          <a:bodyPr wrap="square" lIns="0" tIns="0" rIns="0" bIns="0" rtlCol="0">
            <a:spAutoFit/>
          </a:bodyPr>
          <a:lstStyle/>
          <a:p>
            <a:pPr>
              <a:spcBef>
                <a:spcPts val="900"/>
              </a:spcBef>
            </a:pPr>
            <a:r>
              <a:rPr lang="nb-NO" sz="1600" dirty="0" err="1"/>
              <a:t>Proposals</a:t>
            </a:r>
            <a:r>
              <a:rPr lang="nb-NO" sz="1600" dirty="0"/>
              <a:t> from EUnetHTA partners</a:t>
            </a:r>
          </a:p>
        </p:txBody>
      </p:sp>
      <p:cxnSp>
        <p:nvCxnSpPr>
          <p:cNvPr id="32" name="Rett linje 31"/>
          <p:cNvCxnSpPr/>
          <p:nvPr/>
        </p:nvCxnSpPr>
        <p:spPr>
          <a:xfrm>
            <a:off x="1296326" y="5157192"/>
            <a:ext cx="66967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Vinkel 33"/>
          <p:cNvCxnSpPr>
            <a:stCxn id="8" idx="3"/>
          </p:cNvCxnSpPr>
          <p:nvPr/>
        </p:nvCxnSpPr>
        <p:spPr>
          <a:xfrm>
            <a:off x="2231740" y="2058537"/>
            <a:ext cx="108012" cy="302664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Vinkel 34"/>
          <p:cNvCxnSpPr/>
          <p:nvPr/>
        </p:nvCxnSpPr>
        <p:spPr>
          <a:xfrm>
            <a:off x="3735270" y="2017771"/>
            <a:ext cx="108012" cy="302664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a:stCxn id="11" idx="2"/>
          </p:cNvCxnSpPr>
          <p:nvPr/>
        </p:nvCxnSpPr>
        <p:spPr>
          <a:xfrm>
            <a:off x="1570553" y="4724152"/>
            <a:ext cx="10597" cy="3237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tt pil 38"/>
          <p:cNvCxnSpPr/>
          <p:nvPr/>
        </p:nvCxnSpPr>
        <p:spPr>
          <a:xfrm>
            <a:off x="3068446" y="4751139"/>
            <a:ext cx="10597" cy="3237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 40"/>
          <p:cNvCxnSpPr/>
          <p:nvPr/>
        </p:nvCxnSpPr>
        <p:spPr>
          <a:xfrm>
            <a:off x="4499992" y="2670078"/>
            <a:ext cx="0" cy="23743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ett pil 41"/>
          <p:cNvCxnSpPr/>
          <p:nvPr/>
        </p:nvCxnSpPr>
        <p:spPr>
          <a:xfrm flipH="1">
            <a:off x="5508104" y="4545719"/>
            <a:ext cx="5333" cy="5394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linje 44"/>
          <p:cNvCxnSpPr>
            <a:stCxn id="25" idx="1"/>
          </p:cNvCxnSpPr>
          <p:nvPr/>
        </p:nvCxnSpPr>
        <p:spPr>
          <a:xfrm flipH="1" flipV="1">
            <a:off x="6660232" y="1432525"/>
            <a:ext cx="47047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Rett pil 46"/>
          <p:cNvCxnSpPr/>
          <p:nvPr/>
        </p:nvCxnSpPr>
        <p:spPr>
          <a:xfrm>
            <a:off x="6660232" y="1450383"/>
            <a:ext cx="0" cy="35940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linje 48"/>
          <p:cNvCxnSpPr>
            <a:stCxn id="26" idx="1"/>
          </p:cNvCxnSpPr>
          <p:nvPr/>
        </p:nvCxnSpPr>
        <p:spPr>
          <a:xfrm flipH="1" flipV="1">
            <a:off x="6660232" y="2776989"/>
            <a:ext cx="4569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Rett linje 50"/>
          <p:cNvCxnSpPr>
            <a:stCxn id="27" idx="1"/>
          </p:cNvCxnSpPr>
          <p:nvPr/>
        </p:nvCxnSpPr>
        <p:spPr>
          <a:xfrm flipH="1">
            <a:off x="6660232" y="4270057"/>
            <a:ext cx="504056" cy="114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Sekskant 51"/>
          <p:cNvSpPr/>
          <p:nvPr/>
        </p:nvSpPr>
        <p:spPr>
          <a:xfrm>
            <a:off x="3079043" y="5661208"/>
            <a:ext cx="2069021" cy="1145899"/>
          </a:xfrm>
          <a:prstGeom prst="hexagon">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nb-NO" sz="1800" dirty="0">
                <a:solidFill>
                  <a:schemeClr val="tx1"/>
                </a:solidFill>
              </a:rPr>
              <a:t>WP4 TISP </a:t>
            </a:r>
            <a:r>
              <a:rPr lang="nb-NO" sz="1800" dirty="0" err="1">
                <a:solidFill>
                  <a:schemeClr val="tx1"/>
                </a:solidFill>
              </a:rPr>
              <a:t>secretariat</a:t>
            </a:r>
            <a:endParaRPr lang="nb-NO" sz="1800" dirty="0">
              <a:solidFill>
                <a:schemeClr val="tx1"/>
              </a:solidFill>
            </a:endParaRPr>
          </a:p>
          <a:p>
            <a:pPr algn="ctr">
              <a:spcBef>
                <a:spcPts val="900"/>
              </a:spcBef>
            </a:pPr>
            <a:r>
              <a:rPr lang="nb-NO" sz="1800" dirty="0" err="1">
                <a:solidFill>
                  <a:schemeClr val="tx1"/>
                </a:solidFill>
              </a:rPr>
              <a:t>Other</a:t>
            </a:r>
            <a:r>
              <a:rPr lang="nb-NO" sz="1800" dirty="0">
                <a:solidFill>
                  <a:schemeClr val="tx1"/>
                </a:solidFill>
              </a:rPr>
              <a:t> </a:t>
            </a:r>
            <a:r>
              <a:rPr lang="nb-NO" sz="1800" dirty="0" err="1">
                <a:solidFill>
                  <a:schemeClr val="tx1"/>
                </a:solidFill>
              </a:rPr>
              <a:t>tech</a:t>
            </a:r>
            <a:r>
              <a:rPr lang="nb-NO" sz="1800" dirty="0">
                <a:solidFill>
                  <a:schemeClr val="tx1"/>
                </a:solidFill>
              </a:rPr>
              <a:t> &amp; Pharma</a:t>
            </a:r>
          </a:p>
        </p:txBody>
      </p:sp>
      <p:cxnSp>
        <p:nvCxnSpPr>
          <p:cNvPr id="53" name="Rett pil 52"/>
          <p:cNvCxnSpPr/>
          <p:nvPr/>
        </p:nvCxnSpPr>
        <p:spPr>
          <a:xfrm>
            <a:off x="4149319" y="5157192"/>
            <a:ext cx="3581" cy="5132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499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eaLnBrk="1" fontAlgn="auto" hangingPunct="1">
              <a:spcBef>
                <a:spcPts val="0"/>
              </a:spcBef>
              <a:spcAft>
                <a:spcPts val="0"/>
              </a:spcAft>
            </a:pPr>
            <a:fld id="{1E4993A5-71AC-4FC9-BA31-3E15C92EC108}" type="slidenum">
              <a:rPr lang="en-GB" smtClean="0">
                <a:latin typeface="Arial"/>
                <a:ea typeface="+mn-ea"/>
              </a:rPr>
              <a:pPr eaLnBrk="1" fontAlgn="auto" hangingPunct="1">
                <a:spcBef>
                  <a:spcPts val="0"/>
                </a:spcBef>
                <a:spcAft>
                  <a:spcPts val="0"/>
                </a:spcAft>
              </a:pPr>
              <a:t>6</a:t>
            </a:fld>
            <a:endParaRPr lang="en-GB" dirty="0">
              <a:latin typeface="Arial"/>
              <a:ea typeface="+mn-ea"/>
            </a:endParaRPr>
          </a:p>
        </p:txBody>
      </p:sp>
      <p:sp>
        <p:nvSpPr>
          <p:cNvPr id="3" name="Fußzeilenplatzhalter 2"/>
          <p:cNvSpPr>
            <a:spLocks noGrp="1"/>
          </p:cNvSpPr>
          <p:nvPr>
            <p:ph type="ftr" sz="quarter" idx="12"/>
          </p:nvPr>
        </p:nvSpPr>
        <p:spPr/>
        <p:txBody>
          <a:bodyPr/>
          <a:lstStyle/>
          <a:p>
            <a:pPr eaLnBrk="1" fontAlgn="auto" hangingPunct="1">
              <a:spcBef>
                <a:spcPts val="0"/>
              </a:spcBef>
              <a:spcAft>
                <a:spcPts val="0"/>
              </a:spcAft>
            </a:pPr>
            <a:r>
              <a:rPr lang="en-US" smtClean="0">
                <a:solidFill>
                  <a:srgbClr val="C0C0C0"/>
                </a:solidFill>
                <a:latin typeface="Arial"/>
                <a:ea typeface="+mn-ea"/>
              </a:rPr>
              <a:t>European network for Health Technology Assessment | JA2 2012-2015 | www.eunethta.eu</a:t>
            </a:r>
            <a:endParaRPr lang="en-GB" dirty="0">
              <a:solidFill>
                <a:srgbClr val="C0C0C0"/>
              </a:solidFill>
              <a:latin typeface="Arial"/>
              <a:ea typeface="+mn-ea"/>
            </a:endParaRPr>
          </a:p>
        </p:txBody>
      </p:sp>
      <p:pic>
        <p:nvPicPr>
          <p:cNvPr id="4" name="Grafik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52348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ktangel 1"/>
          <p:cNvSpPr/>
          <p:nvPr/>
        </p:nvSpPr>
        <p:spPr>
          <a:xfrm>
            <a:off x="606827" y="1709600"/>
            <a:ext cx="8133974" cy="4047517"/>
          </a:xfrm>
          <a:prstGeom prst="rect">
            <a:avLst/>
          </a:prstGeom>
          <a:solidFill>
            <a:srgbClr val="505050">
              <a:lumMod val="20000"/>
              <a:lumOff val="80000"/>
              <a:alpha val="80000"/>
            </a:srgbClr>
          </a:solidFill>
          <a:ln w="9525"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90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40" name="Rektangel 39"/>
          <p:cNvSpPr/>
          <p:nvPr/>
        </p:nvSpPr>
        <p:spPr>
          <a:xfrm>
            <a:off x="520867" y="5157192"/>
            <a:ext cx="1314829" cy="499728"/>
          </a:xfrm>
          <a:prstGeom prst="rect">
            <a:avLst/>
          </a:prstGeom>
          <a:solidFill>
            <a:schemeClr val="accent2"/>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900"/>
              </a:spcBef>
            </a:pPr>
            <a:r>
              <a:rPr lang="nb-NO" dirty="0"/>
              <a:t>TISP</a:t>
            </a:r>
          </a:p>
        </p:txBody>
      </p:sp>
      <p:sp>
        <p:nvSpPr>
          <p:cNvPr id="2" name="Titel 1"/>
          <p:cNvSpPr>
            <a:spLocks noGrp="1"/>
          </p:cNvSpPr>
          <p:nvPr>
            <p:ph type="title"/>
          </p:nvPr>
        </p:nvSpPr>
        <p:spPr>
          <a:xfrm>
            <a:off x="533400" y="-27384"/>
            <a:ext cx="8610600" cy="1143000"/>
          </a:xfrm>
        </p:spPr>
        <p:txBody>
          <a:bodyPr>
            <a:noAutofit/>
          </a:bodyPr>
          <a:lstStyle/>
          <a:p>
            <a:r>
              <a:rPr lang="nb-NO" sz="2800" dirty="0" err="1"/>
              <a:t>Horizon</a:t>
            </a:r>
            <a:r>
              <a:rPr lang="nb-NO" sz="2800" dirty="0"/>
              <a:t> </a:t>
            </a:r>
            <a:r>
              <a:rPr lang="nb-NO" sz="2800" dirty="0" err="1"/>
              <a:t>scanning</a:t>
            </a:r>
            <a:r>
              <a:rPr lang="nb-NO" sz="2800" dirty="0"/>
              <a:t>, </a:t>
            </a:r>
            <a:r>
              <a:rPr lang="nb-NO" sz="2800" dirty="0" err="1"/>
              <a:t>Topic</a:t>
            </a:r>
            <a:r>
              <a:rPr lang="nb-NO" sz="2800" dirty="0"/>
              <a:t> </a:t>
            </a:r>
            <a:r>
              <a:rPr lang="nb-NO" sz="2800" dirty="0" err="1"/>
              <a:t>identification</a:t>
            </a:r>
            <a:r>
              <a:rPr lang="nb-NO" sz="2800" dirty="0"/>
              <a:t>, </a:t>
            </a:r>
            <a:r>
              <a:rPr lang="nb-NO" sz="2800" dirty="0" err="1"/>
              <a:t>selection</a:t>
            </a:r>
            <a:r>
              <a:rPr lang="nb-NO" sz="2800" dirty="0"/>
              <a:t> and </a:t>
            </a:r>
            <a:r>
              <a:rPr lang="nb-NO" sz="2800" dirty="0" err="1"/>
              <a:t>prioritisation</a:t>
            </a:r>
            <a:r>
              <a:rPr lang="nb-NO" sz="2800" dirty="0"/>
              <a:t> (TISP) </a:t>
            </a:r>
            <a:r>
              <a:rPr lang="nb-NO" sz="2800" dirty="0" err="1"/>
              <a:t>along</a:t>
            </a:r>
            <a:r>
              <a:rPr lang="nb-NO" sz="2800" dirty="0"/>
              <a:t> </a:t>
            </a:r>
            <a:r>
              <a:rPr lang="nb-NO" sz="2800" dirty="0" err="1"/>
              <a:t>the</a:t>
            </a:r>
            <a:r>
              <a:rPr lang="nb-NO" sz="2800" dirty="0"/>
              <a:t> </a:t>
            </a:r>
            <a:r>
              <a:rPr lang="nb-NO" sz="2800" dirty="0" err="1"/>
              <a:t>lifecycle</a:t>
            </a:r>
            <a:endParaRPr lang="da-DK" sz="2800" b="1" dirty="0"/>
          </a:p>
        </p:txBody>
      </p:sp>
      <p:cxnSp>
        <p:nvCxnSpPr>
          <p:cNvPr id="44" name="Lige pilforbindelse 6"/>
          <p:cNvCxnSpPr/>
          <p:nvPr/>
        </p:nvCxnSpPr>
        <p:spPr>
          <a:xfrm>
            <a:off x="728153" y="2327675"/>
            <a:ext cx="0" cy="2622991"/>
          </a:xfrm>
          <a:prstGeom prst="straightConnector1">
            <a:avLst/>
          </a:prstGeom>
          <a:noFill/>
          <a:ln w="25400" cap="flat" cmpd="sng" algn="ctr">
            <a:solidFill>
              <a:srgbClr val="0A0A0A"/>
            </a:solidFill>
            <a:prstDash val="solid"/>
            <a:headEnd type="arrow"/>
            <a:tailEnd type="none"/>
          </a:ln>
          <a:effectLst/>
        </p:spPr>
      </p:cxnSp>
      <p:cxnSp>
        <p:nvCxnSpPr>
          <p:cNvPr id="45" name="Lige pilforbindelse 12"/>
          <p:cNvCxnSpPr/>
          <p:nvPr/>
        </p:nvCxnSpPr>
        <p:spPr>
          <a:xfrm flipH="1">
            <a:off x="728164" y="4950651"/>
            <a:ext cx="7482875" cy="31307"/>
          </a:xfrm>
          <a:prstGeom prst="straightConnector1">
            <a:avLst/>
          </a:prstGeom>
          <a:noFill/>
          <a:ln w="25400" cap="flat" cmpd="sng" algn="ctr">
            <a:solidFill>
              <a:srgbClr val="0A0A0A"/>
            </a:solidFill>
            <a:prstDash val="solid"/>
            <a:headEnd type="arrow"/>
            <a:tailEnd type="none"/>
          </a:ln>
          <a:effectLst/>
        </p:spPr>
      </p:cxnSp>
      <p:sp>
        <p:nvSpPr>
          <p:cNvPr id="46" name="Tekstboks 9"/>
          <p:cNvSpPr txBox="1"/>
          <p:nvPr/>
        </p:nvSpPr>
        <p:spPr>
          <a:xfrm>
            <a:off x="877533" y="3505081"/>
            <a:ext cx="1563044" cy="1440951"/>
          </a:xfrm>
          <a:prstGeom prst="rect">
            <a:avLst/>
          </a:prstGeom>
          <a:pattFill prst="wdUpDiag">
            <a:fgClr>
              <a:srgbClr val="FFCC00"/>
            </a:fgClr>
            <a:bgClr>
              <a:srgbClr val="CCFFCC"/>
            </a:bgClr>
          </a:pattFill>
          <a:ln w="41275">
            <a:solidFill>
              <a:srgbClr val="7030A0"/>
            </a:solidFill>
          </a:ln>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0" fontAlgn="auto" latinLnBrk="0" hangingPunct="0">
              <a:lnSpc>
                <a:spcPct val="100000"/>
              </a:lnSpc>
              <a:spcBef>
                <a:spcPts val="900"/>
              </a:spcBef>
              <a:spcAft>
                <a:spcPts val="0"/>
              </a:spcAft>
              <a:buClrTx/>
              <a:buSzTx/>
              <a:buFontTx/>
              <a:buNone/>
              <a:tabLst/>
              <a:defRPr/>
            </a:pPr>
            <a:r>
              <a:rPr kumimoji="0" lang="en-GB" altLang="it-IT" sz="1800" b="1" i="0" u="none" strike="noStrike" kern="0" cap="none" spc="0" normalizeH="0" baseline="0" noProof="0" dirty="0">
                <a:ln>
                  <a:noFill/>
                </a:ln>
                <a:solidFill>
                  <a:srgbClr val="0A0A0A"/>
                </a:solidFill>
                <a:effectLst/>
                <a:uLnTx/>
                <a:uFillTx/>
                <a:latin typeface="Arial" pitchFamily="34" charset="0"/>
                <a:ea typeface="ＭＳ Ｐゴシック" pitchFamily="34" charset="-128"/>
                <a:sym typeface="Arial"/>
              </a:rPr>
              <a:t>Early Dialogues</a:t>
            </a:r>
          </a:p>
          <a:p>
            <a:pPr marL="0" marR="0" lvl="0" indent="0" algn="ctr" defTabSz="914400" eaLnBrk="0" fontAlgn="auto" latinLnBrk="0" hangingPunct="0">
              <a:lnSpc>
                <a:spcPct val="100000"/>
              </a:lnSpc>
              <a:spcBef>
                <a:spcPts val="300"/>
              </a:spcBef>
              <a:spcAft>
                <a:spcPts val="0"/>
              </a:spcAft>
              <a:buClrTx/>
              <a:buSzTx/>
              <a:buFontTx/>
              <a:buNone/>
              <a:tabLst/>
              <a:defRPr/>
            </a:pPr>
            <a:r>
              <a:rPr kumimoji="0" lang="en-GB" altLang="it-IT" sz="1800" b="1" i="0" u="none" strike="noStrike" kern="0" cap="none" spc="0" normalizeH="0" baseline="0" noProof="0" dirty="0" err="1">
                <a:ln>
                  <a:noFill/>
                </a:ln>
                <a:solidFill>
                  <a:srgbClr val="0A0A0A"/>
                </a:solidFill>
                <a:effectLst/>
                <a:uLnTx/>
                <a:uFillTx/>
                <a:latin typeface="Arial" pitchFamily="34" charset="0"/>
                <a:ea typeface="ＭＳ Ｐゴシック" pitchFamily="34" charset="-128"/>
                <a:sym typeface="Arial"/>
              </a:rPr>
              <a:t>Scienfic</a:t>
            </a:r>
            <a:r>
              <a:rPr kumimoji="0" lang="en-GB" altLang="it-IT" sz="1800" b="1" i="0" u="none" strike="noStrike" kern="0" cap="none" spc="0" normalizeH="0" baseline="0" noProof="0" dirty="0">
                <a:ln>
                  <a:noFill/>
                </a:ln>
                <a:solidFill>
                  <a:srgbClr val="0A0A0A"/>
                </a:solidFill>
                <a:effectLst/>
                <a:uLnTx/>
                <a:uFillTx/>
                <a:latin typeface="Arial" pitchFamily="34" charset="0"/>
                <a:ea typeface="ＭＳ Ｐゴシック" pitchFamily="34" charset="-128"/>
                <a:sym typeface="Arial"/>
              </a:rPr>
              <a:t> </a:t>
            </a:r>
            <a:br>
              <a:rPr kumimoji="0" lang="en-GB" altLang="it-IT" sz="1800" b="1" i="0" u="none" strike="noStrike" kern="0" cap="none" spc="0" normalizeH="0" baseline="0" noProof="0" dirty="0">
                <a:ln>
                  <a:noFill/>
                </a:ln>
                <a:solidFill>
                  <a:srgbClr val="0A0A0A"/>
                </a:solidFill>
                <a:effectLst/>
                <a:uLnTx/>
                <a:uFillTx/>
                <a:latin typeface="Arial" pitchFamily="34" charset="0"/>
                <a:ea typeface="ＭＳ Ｐゴシック" pitchFamily="34" charset="-128"/>
                <a:sym typeface="Arial"/>
              </a:rPr>
            </a:br>
            <a:r>
              <a:rPr kumimoji="0" lang="en-GB" altLang="it-IT" sz="1800" b="1" i="0" u="none" strike="noStrike" kern="0" cap="none" spc="0" normalizeH="0" baseline="0" noProof="0" dirty="0">
                <a:ln>
                  <a:noFill/>
                </a:ln>
                <a:solidFill>
                  <a:srgbClr val="0A0A0A"/>
                </a:solidFill>
                <a:effectLst/>
                <a:uLnTx/>
                <a:uFillTx/>
                <a:latin typeface="Arial" pitchFamily="34" charset="0"/>
                <a:ea typeface="ＭＳ Ｐゴシック" pitchFamily="34" charset="-128"/>
                <a:sym typeface="Arial"/>
              </a:rPr>
              <a:t>Advice</a:t>
            </a:r>
          </a:p>
        </p:txBody>
      </p:sp>
      <p:sp>
        <p:nvSpPr>
          <p:cNvPr id="47" name="Tekstboks 16"/>
          <p:cNvSpPr txBox="1"/>
          <p:nvPr/>
        </p:nvSpPr>
        <p:spPr>
          <a:xfrm>
            <a:off x="2987824" y="3554132"/>
            <a:ext cx="1502475" cy="586024"/>
          </a:xfrm>
          <a:prstGeom prst="rect">
            <a:avLst/>
          </a:prstGeom>
          <a:solidFill>
            <a:srgbClr val="FFCC00"/>
          </a:solidFill>
        </p:spPr>
        <p:txBody>
          <a:bodyPr lIns="0" tIns="0" rIns="0" bIns="0" anchor="ct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sz="1800" b="0"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Rapid</a:t>
            </a:r>
            <a:br>
              <a:rPr kumimoji="0" lang="en-GB" sz="1800" b="0"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br>
            <a:r>
              <a:rPr kumimoji="0" lang="en-GB" sz="1800" b="0"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REA </a:t>
            </a:r>
          </a:p>
        </p:txBody>
      </p:sp>
      <p:sp>
        <p:nvSpPr>
          <p:cNvPr id="48" name="Tekstboks 17"/>
          <p:cNvSpPr txBox="1"/>
          <p:nvPr/>
        </p:nvSpPr>
        <p:spPr>
          <a:xfrm>
            <a:off x="4649390" y="4175492"/>
            <a:ext cx="2457088" cy="751535"/>
          </a:xfrm>
          <a:prstGeom prst="rect">
            <a:avLst/>
          </a:prstGeom>
          <a:pattFill prst="wdUpDiag">
            <a:fgClr>
              <a:srgbClr val="FFCC00"/>
            </a:fgClr>
            <a:bgClr>
              <a:srgbClr val="CCFFCC"/>
            </a:bgClr>
          </a:pattFill>
          <a:ln w="34925">
            <a:solidFill>
              <a:srgbClr val="7030A0"/>
            </a:solidFill>
          </a:ln>
        </p:spPr>
        <p:txBody>
          <a:bodyPr lIns="0" tIns="0" rIns="0" bIns="0" anchor="ct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sz="1800" b="1"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Additional data</a:t>
            </a:r>
            <a:br>
              <a:rPr kumimoji="0" lang="en-GB" sz="1800" b="1"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br>
            <a:r>
              <a:rPr kumimoji="0" lang="en-GB" sz="1800" b="1"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collection</a:t>
            </a:r>
          </a:p>
        </p:txBody>
      </p:sp>
      <p:sp>
        <p:nvSpPr>
          <p:cNvPr id="49" name="Tekstboks 18"/>
          <p:cNvSpPr txBox="1"/>
          <p:nvPr/>
        </p:nvSpPr>
        <p:spPr>
          <a:xfrm>
            <a:off x="5000954" y="2019368"/>
            <a:ext cx="1584175" cy="616614"/>
          </a:xfrm>
          <a:prstGeom prst="rect">
            <a:avLst/>
          </a:prstGeom>
          <a:solidFill>
            <a:srgbClr val="FFCC00"/>
          </a:solidFill>
        </p:spPr>
        <p:txBody>
          <a:bodyPr lIns="0" tIns="0" rIns="0" bIns="0" anchor="ct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sz="1800" b="0"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Re-assessment</a:t>
            </a:r>
          </a:p>
        </p:txBody>
      </p:sp>
      <p:sp>
        <p:nvSpPr>
          <p:cNvPr id="50" name="Tekstboks 10"/>
          <p:cNvSpPr txBox="1">
            <a:spLocks noChangeArrowheads="1"/>
          </p:cNvSpPr>
          <p:nvPr/>
        </p:nvSpPr>
        <p:spPr bwMode="auto">
          <a:xfrm rot="16200000">
            <a:off x="-1029928" y="3358991"/>
            <a:ext cx="2921997" cy="44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900"/>
              </a:spcBef>
              <a:buFont typeface="Arial" charset="0"/>
              <a:buChar char="˗"/>
              <a:defRPr>
                <a:solidFill>
                  <a:srgbClr val="505050"/>
                </a:solidFill>
                <a:latin typeface="Arial" charset="0"/>
                <a:ea typeface="ＭＳ Ｐゴシック" charset="-128"/>
                <a:cs typeface="MS PGothic" charset="-128"/>
              </a:defRPr>
            </a:lvl1pPr>
            <a:lvl2pPr marL="742950" indent="-285750">
              <a:spcBef>
                <a:spcPts val="900"/>
              </a:spcBef>
              <a:buFont typeface="Arial" charset="0"/>
              <a:buChar char="˗"/>
              <a:defRPr>
                <a:solidFill>
                  <a:srgbClr val="505050"/>
                </a:solidFill>
                <a:latin typeface="Arial" charset="0"/>
                <a:ea typeface="ＭＳ Ｐゴシック" charset="-128"/>
                <a:cs typeface="MS PGothic" charset="-128"/>
              </a:defRPr>
            </a:lvl2pPr>
            <a:lvl3pPr marL="1143000" indent="-228600">
              <a:spcBef>
                <a:spcPts val="900"/>
              </a:spcBef>
              <a:buFont typeface="Arial" charset="0"/>
              <a:buChar char="˗"/>
              <a:defRPr>
                <a:solidFill>
                  <a:srgbClr val="505050"/>
                </a:solidFill>
                <a:latin typeface="Arial" charset="0"/>
                <a:ea typeface="ＭＳ Ｐゴシック" charset="-128"/>
                <a:cs typeface="MS PGothic" charset="-128"/>
              </a:defRPr>
            </a:lvl3pPr>
            <a:lvl4pPr marL="1600200" indent="-228600">
              <a:spcBef>
                <a:spcPts val="900"/>
              </a:spcBef>
              <a:buFont typeface="Arial" charset="0"/>
              <a:buChar char="˗"/>
              <a:defRPr>
                <a:solidFill>
                  <a:srgbClr val="505050"/>
                </a:solidFill>
                <a:latin typeface="Arial" charset="0"/>
                <a:ea typeface="ＭＳ Ｐゴシック" charset="-128"/>
                <a:cs typeface="MS PGothic" charset="-128"/>
              </a:defRPr>
            </a:lvl4pPr>
            <a:lvl5pPr marL="2057400" indent="-228600">
              <a:spcBef>
                <a:spcPts val="900"/>
              </a:spcBef>
              <a:buFont typeface="Arial" charset="0"/>
              <a:buChar char="˗"/>
              <a:defRPr>
                <a:solidFill>
                  <a:srgbClr val="505050"/>
                </a:solidFill>
                <a:latin typeface="Arial" charset="0"/>
                <a:ea typeface="ＭＳ Ｐゴシック" charset="-128"/>
                <a:cs typeface="MS PGothic" charset="-128"/>
              </a:defRPr>
            </a:lvl5pPr>
            <a:lvl6pPr marL="25146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6pPr>
            <a:lvl7pPr marL="29718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7pPr>
            <a:lvl8pPr marL="34290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8pPr>
            <a:lvl9pPr marL="38862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9pP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altLang="it-IT" sz="1400" b="0" i="0" u="none" strike="noStrike" kern="0" cap="none" spc="0" normalizeH="0" baseline="0" noProof="0" dirty="0">
                <a:ln>
                  <a:noFill/>
                </a:ln>
                <a:solidFill>
                  <a:srgbClr val="0A0A0A"/>
                </a:solidFill>
                <a:effectLst/>
                <a:uLnTx/>
                <a:uFillTx/>
                <a:latin typeface="Arial" charset="0"/>
                <a:ea typeface="ＭＳ Ｐゴシック" charset="-128"/>
                <a:sym typeface="Arial"/>
              </a:rPr>
              <a:t>Use of technology in health care</a:t>
            </a:r>
          </a:p>
        </p:txBody>
      </p:sp>
      <p:sp>
        <p:nvSpPr>
          <p:cNvPr id="51" name="Tekstboks 20"/>
          <p:cNvSpPr txBox="1">
            <a:spLocks noChangeArrowheads="1"/>
          </p:cNvSpPr>
          <p:nvPr/>
        </p:nvSpPr>
        <p:spPr bwMode="auto">
          <a:xfrm>
            <a:off x="3928768" y="5722454"/>
            <a:ext cx="2232224" cy="30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900"/>
              </a:spcBef>
              <a:buFont typeface="Arial" charset="0"/>
              <a:buChar char="˗"/>
              <a:defRPr>
                <a:solidFill>
                  <a:srgbClr val="505050"/>
                </a:solidFill>
                <a:latin typeface="Arial" charset="0"/>
                <a:ea typeface="ＭＳ Ｐゴシック" charset="-128"/>
                <a:cs typeface="MS PGothic" charset="-128"/>
              </a:defRPr>
            </a:lvl1pPr>
            <a:lvl2pPr marL="742950" indent="-285750">
              <a:spcBef>
                <a:spcPts val="900"/>
              </a:spcBef>
              <a:buFont typeface="Arial" charset="0"/>
              <a:buChar char="˗"/>
              <a:defRPr>
                <a:solidFill>
                  <a:srgbClr val="505050"/>
                </a:solidFill>
                <a:latin typeface="Arial" charset="0"/>
                <a:ea typeface="ＭＳ Ｐゴシック" charset="-128"/>
                <a:cs typeface="MS PGothic" charset="-128"/>
              </a:defRPr>
            </a:lvl2pPr>
            <a:lvl3pPr marL="1143000" indent="-228600">
              <a:spcBef>
                <a:spcPts val="900"/>
              </a:spcBef>
              <a:buFont typeface="Arial" charset="0"/>
              <a:buChar char="˗"/>
              <a:defRPr>
                <a:solidFill>
                  <a:srgbClr val="505050"/>
                </a:solidFill>
                <a:latin typeface="Arial" charset="0"/>
                <a:ea typeface="ＭＳ Ｐゴシック" charset="-128"/>
                <a:cs typeface="MS PGothic" charset="-128"/>
              </a:defRPr>
            </a:lvl3pPr>
            <a:lvl4pPr marL="1600200" indent="-228600">
              <a:spcBef>
                <a:spcPts val="900"/>
              </a:spcBef>
              <a:buFont typeface="Arial" charset="0"/>
              <a:buChar char="˗"/>
              <a:defRPr>
                <a:solidFill>
                  <a:srgbClr val="505050"/>
                </a:solidFill>
                <a:latin typeface="Arial" charset="0"/>
                <a:ea typeface="ＭＳ Ｐゴシック" charset="-128"/>
                <a:cs typeface="MS PGothic" charset="-128"/>
              </a:defRPr>
            </a:lvl4pPr>
            <a:lvl5pPr marL="2057400" indent="-228600">
              <a:spcBef>
                <a:spcPts val="900"/>
              </a:spcBef>
              <a:buFont typeface="Arial" charset="0"/>
              <a:buChar char="˗"/>
              <a:defRPr>
                <a:solidFill>
                  <a:srgbClr val="505050"/>
                </a:solidFill>
                <a:latin typeface="Arial" charset="0"/>
                <a:ea typeface="ＭＳ Ｐゴシック" charset="-128"/>
                <a:cs typeface="MS PGothic" charset="-128"/>
              </a:defRPr>
            </a:lvl5pPr>
            <a:lvl6pPr marL="25146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6pPr>
            <a:lvl7pPr marL="29718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7pPr>
            <a:lvl8pPr marL="34290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8pPr>
            <a:lvl9pPr marL="38862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9pP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altLang="it-IT" sz="1600" b="0" i="0" u="none" strike="noStrike" kern="0" cap="none" spc="0" normalizeH="0" baseline="0" noProof="0" dirty="0">
                <a:ln>
                  <a:noFill/>
                </a:ln>
                <a:solidFill>
                  <a:srgbClr val="0A0A0A"/>
                </a:solidFill>
                <a:effectLst/>
                <a:uLnTx/>
                <a:uFillTx/>
                <a:latin typeface="Arial" charset="0"/>
                <a:ea typeface="ＭＳ Ｐゴシック" charset="-128"/>
                <a:sym typeface="Arial"/>
              </a:rPr>
              <a:t>Time line of innovation</a:t>
            </a:r>
          </a:p>
        </p:txBody>
      </p:sp>
      <p:cxnSp>
        <p:nvCxnSpPr>
          <p:cNvPr id="52" name="Buet forbindelse 13"/>
          <p:cNvCxnSpPr/>
          <p:nvPr/>
        </p:nvCxnSpPr>
        <p:spPr>
          <a:xfrm flipV="1">
            <a:off x="773369" y="2796441"/>
            <a:ext cx="5976131" cy="2146035"/>
          </a:xfrm>
          <a:prstGeom prst="curvedConnector3">
            <a:avLst>
              <a:gd name="adj1" fmla="val 62906"/>
            </a:avLst>
          </a:prstGeom>
          <a:noFill/>
          <a:ln w="25400" cap="flat" cmpd="sng" algn="ctr">
            <a:solidFill>
              <a:srgbClr val="0A0A0A"/>
            </a:solidFill>
            <a:prstDash val="solid"/>
            <a:headEnd type="none" w="med" len="med"/>
            <a:tailEnd type="none" w="med" len="med"/>
          </a:ln>
          <a:effectLst/>
        </p:spPr>
      </p:cxnSp>
      <p:sp>
        <p:nvSpPr>
          <p:cNvPr id="55" name="Rechthoek 38"/>
          <p:cNvSpPr/>
          <p:nvPr/>
        </p:nvSpPr>
        <p:spPr>
          <a:xfrm>
            <a:off x="7288598" y="3319962"/>
            <a:ext cx="297082" cy="185120"/>
          </a:xfrm>
          <a:prstGeom prst="rect">
            <a:avLst/>
          </a:prstGeom>
          <a:solidFill>
            <a:srgbClr val="CCFFCC"/>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900"/>
              </a:spcBef>
              <a:spcAft>
                <a:spcPts val="0"/>
              </a:spcAft>
              <a:buClrTx/>
              <a:buSzTx/>
              <a:buFontTx/>
              <a:buNone/>
              <a:tabLst/>
              <a:defRPr/>
            </a:pPr>
            <a:endParaRPr kumimoji="0" lang="nl-NL" sz="1800" b="0" i="0" u="none" strike="noStrike" kern="0" cap="none" spc="0" normalizeH="0" baseline="0" noProof="0" dirty="0" err="1">
              <a:ln>
                <a:noFill/>
              </a:ln>
              <a:solidFill>
                <a:prstClr val="white"/>
              </a:solidFill>
              <a:effectLst/>
              <a:uLnTx/>
              <a:uFillTx/>
              <a:latin typeface="Arial"/>
              <a:ea typeface="+mn-ea"/>
              <a:cs typeface="+mn-cs"/>
              <a:sym typeface="Arial"/>
            </a:endParaRPr>
          </a:p>
        </p:txBody>
      </p:sp>
      <p:sp>
        <p:nvSpPr>
          <p:cNvPr id="57" name="Tekstvak 40"/>
          <p:cNvSpPr txBox="1">
            <a:spLocks noChangeArrowheads="1"/>
          </p:cNvSpPr>
          <p:nvPr/>
        </p:nvSpPr>
        <p:spPr bwMode="auto">
          <a:xfrm>
            <a:off x="7687445" y="3314515"/>
            <a:ext cx="9185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900"/>
              </a:spcBef>
              <a:buFont typeface="Arial" charset="0"/>
              <a:buChar char="˗"/>
              <a:defRPr>
                <a:solidFill>
                  <a:srgbClr val="505050"/>
                </a:solidFill>
                <a:latin typeface="Arial" charset="0"/>
                <a:ea typeface="ＭＳ Ｐゴシック" charset="-128"/>
                <a:cs typeface="MS PGothic" charset="-128"/>
              </a:defRPr>
            </a:lvl1pPr>
            <a:lvl2pPr marL="742950" indent="-285750">
              <a:spcBef>
                <a:spcPts val="900"/>
              </a:spcBef>
              <a:buFont typeface="Arial" charset="0"/>
              <a:buChar char="˗"/>
              <a:defRPr>
                <a:solidFill>
                  <a:srgbClr val="505050"/>
                </a:solidFill>
                <a:latin typeface="Arial" charset="0"/>
                <a:ea typeface="ＭＳ Ｐゴシック" charset="-128"/>
                <a:cs typeface="MS PGothic" charset="-128"/>
              </a:defRPr>
            </a:lvl2pPr>
            <a:lvl3pPr marL="1143000" indent="-228600">
              <a:spcBef>
                <a:spcPts val="900"/>
              </a:spcBef>
              <a:buFont typeface="Arial" charset="0"/>
              <a:buChar char="˗"/>
              <a:defRPr>
                <a:solidFill>
                  <a:srgbClr val="505050"/>
                </a:solidFill>
                <a:latin typeface="Arial" charset="0"/>
                <a:ea typeface="ＭＳ Ｐゴシック" charset="-128"/>
                <a:cs typeface="MS PGothic" charset="-128"/>
              </a:defRPr>
            </a:lvl3pPr>
            <a:lvl4pPr marL="1600200" indent="-228600">
              <a:spcBef>
                <a:spcPts val="900"/>
              </a:spcBef>
              <a:buFont typeface="Arial" charset="0"/>
              <a:buChar char="˗"/>
              <a:defRPr>
                <a:solidFill>
                  <a:srgbClr val="505050"/>
                </a:solidFill>
                <a:latin typeface="Arial" charset="0"/>
                <a:ea typeface="ＭＳ Ｐゴシック" charset="-128"/>
                <a:cs typeface="MS PGothic" charset="-128"/>
              </a:defRPr>
            </a:lvl4pPr>
            <a:lvl5pPr marL="2057400" indent="-228600">
              <a:spcBef>
                <a:spcPts val="900"/>
              </a:spcBef>
              <a:buFont typeface="Arial" charset="0"/>
              <a:buChar char="˗"/>
              <a:defRPr>
                <a:solidFill>
                  <a:srgbClr val="505050"/>
                </a:solidFill>
                <a:latin typeface="Arial" charset="0"/>
                <a:ea typeface="ＭＳ Ｐゴシック" charset="-128"/>
                <a:cs typeface="MS PGothic" charset="-128"/>
              </a:defRPr>
            </a:lvl5pPr>
            <a:lvl6pPr marL="25146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6pPr>
            <a:lvl7pPr marL="29718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7pPr>
            <a:lvl8pPr marL="34290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8pPr>
            <a:lvl9pPr marL="38862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9pPr>
          </a:lstStyle>
          <a:p>
            <a:pPr marL="0" marR="0" lvl="0" indent="0" defTabSz="914400" eaLnBrk="1" fontAlgn="auto" latinLnBrk="0" hangingPunct="1">
              <a:lnSpc>
                <a:spcPct val="100000"/>
              </a:lnSpc>
              <a:spcBef>
                <a:spcPts val="900"/>
              </a:spcBef>
              <a:spcAft>
                <a:spcPts val="0"/>
              </a:spcAft>
              <a:buClrTx/>
              <a:buSzTx/>
              <a:buFontTx/>
              <a:buNone/>
              <a:tabLst/>
              <a:defRPr/>
            </a:pPr>
            <a:r>
              <a:rPr kumimoji="0" lang="nl-NL" altLang="it-IT" sz="1400" b="0" i="0" u="none" strike="noStrike" kern="0" cap="none" spc="0" normalizeH="0" baseline="0" noProof="0" dirty="0">
                <a:ln>
                  <a:noFill/>
                </a:ln>
                <a:solidFill>
                  <a:srgbClr val="505050"/>
                </a:solidFill>
                <a:effectLst/>
                <a:uLnTx/>
                <a:uFillTx/>
                <a:latin typeface="Arial" charset="0"/>
                <a:ea typeface="ＭＳ Ｐゴシック" charset="-128"/>
                <a:sym typeface="Arial"/>
              </a:rPr>
              <a:t>INDUSTRY</a:t>
            </a:r>
          </a:p>
        </p:txBody>
      </p:sp>
      <p:sp>
        <p:nvSpPr>
          <p:cNvPr id="58" name="Rechthoek 23"/>
          <p:cNvSpPr/>
          <p:nvPr/>
        </p:nvSpPr>
        <p:spPr>
          <a:xfrm>
            <a:off x="7288598" y="3592197"/>
            <a:ext cx="297082" cy="185120"/>
          </a:xfrm>
          <a:prstGeom prst="rect">
            <a:avLst/>
          </a:prstGeom>
          <a:solidFill>
            <a:srgbClr val="FF66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900"/>
              </a:spcBef>
              <a:spcAft>
                <a:spcPts val="0"/>
              </a:spcAft>
              <a:buClrTx/>
              <a:buSzTx/>
              <a:buFontTx/>
              <a:buNone/>
              <a:tabLst/>
              <a:defRPr/>
            </a:pPr>
            <a:endParaRPr kumimoji="0" lang="nl-NL" sz="1800" b="0" i="0" u="none" strike="noStrike" kern="0" cap="none" spc="0" normalizeH="0" baseline="0" noProof="0" dirty="0" err="1">
              <a:ln>
                <a:noFill/>
              </a:ln>
              <a:solidFill>
                <a:prstClr val="white"/>
              </a:solidFill>
              <a:effectLst/>
              <a:uLnTx/>
              <a:uFillTx/>
              <a:latin typeface="Arial"/>
              <a:ea typeface="+mn-ea"/>
              <a:cs typeface="+mn-cs"/>
              <a:sym typeface="Arial"/>
            </a:endParaRPr>
          </a:p>
        </p:txBody>
      </p:sp>
      <p:sp>
        <p:nvSpPr>
          <p:cNvPr id="59" name="Tekstvak 40"/>
          <p:cNvSpPr txBox="1">
            <a:spLocks noChangeArrowheads="1"/>
          </p:cNvSpPr>
          <p:nvPr/>
        </p:nvSpPr>
        <p:spPr bwMode="auto">
          <a:xfrm>
            <a:off x="7749584" y="3592195"/>
            <a:ext cx="12375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900"/>
              </a:spcBef>
              <a:buFont typeface="Arial" charset="0"/>
              <a:buChar char="˗"/>
              <a:defRPr>
                <a:solidFill>
                  <a:srgbClr val="505050"/>
                </a:solidFill>
                <a:latin typeface="Arial" charset="0"/>
                <a:ea typeface="ＭＳ Ｐゴシック" charset="-128"/>
                <a:cs typeface="MS PGothic" charset="-128"/>
              </a:defRPr>
            </a:lvl1pPr>
            <a:lvl2pPr marL="742950" indent="-285750">
              <a:spcBef>
                <a:spcPts val="900"/>
              </a:spcBef>
              <a:buFont typeface="Arial" charset="0"/>
              <a:buChar char="˗"/>
              <a:defRPr>
                <a:solidFill>
                  <a:srgbClr val="505050"/>
                </a:solidFill>
                <a:latin typeface="Arial" charset="0"/>
                <a:ea typeface="ＭＳ Ｐゴシック" charset="-128"/>
                <a:cs typeface="MS PGothic" charset="-128"/>
              </a:defRPr>
            </a:lvl2pPr>
            <a:lvl3pPr marL="1143000" indent="-228600">
              <a:spcBef>
                <a:spcPts val="900"/>
              </a:spcBef>
              <a:buFont typeface="Arial" charset="0"/>
              <a:buChar char="˗"/>
              <a:defRPr>
                <a:solidFill>
                  <a:srgbClr val="505050"/>
                </a:solidFill>
                <a:latin typeface="Arial" charset="0"/>
                <a:ea typeface="ＭＳ Ｐゴシック" charset="-128"/>
                <a:cs typeface="MS PGothic" charset="-128"/>
              </a:defRPr>
            </a:lvl3pPr>
            <a:lvl4pPr marL="1600200" indent="-228600">
              <a:spcBef>
                <a:spcPts val="900"/>
              </a:spcBef>
              <a:buFont typeface="Arial" charset="0"/>
              <a:buChar char="˗"/>
              <a:defRPr>
                <a:solidFill>
                  <a:srgbClr val="505050"/>
                </a:solidFill>
                <a:latin typeface="Arial" charset="0"/>
                <a:ea typeface="ＭＳ Ｐゴシック" charset="-128"/>
                <a:cs typeface="MS PGothic" charset="-128"/>
              </a:defRPr>
            </a:lvl4pPr>
            <a:lvl5pPr marL="2057400" indent="-228600">
              <a:spcBef>
                <a:spcPts val="900"/>
              </a:spcBef>
              <a:buFont typeface="Arial" charset="0"/>
              <a:buChar char="˗"/>
              <a:defRPr>
                <a:solidFill>
                  <a:srgbClr val="505050"/>
                </a:solidFill>
                <a:latin typeface="Arial" charset="0"/>
                <a:ea typeface="ＭＳ Ｐゴシック" charset="-128"/>
                <a:cs typeface="MS PGothic" charset="-128"/>
              </a:defRPr>
            </a:lvl5pPr>
            <a:lvl6pPr marL="25146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6pPr>
            <a:lvl7pPr marL="29718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7pPr>
            <a:lvl8pPr marL="34290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8pPr>
            <a:lvl9pPr marL="38862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9pPr>
          </a:lstStyle>
          <a:p>
            <a:pPr marL="0" marR="0" lvl="0" indent="0" defTabSz="914400" eaLnBrk="1" fontAlgn="auto" latinLnBrk="0" hangingPunct="1">
              <a:lnSpc>
                <a:spcPct val="100000"/>
              </a:lnSpc>
              <a:spcBef>
                <a:spcPts val="900"/>
              </a:spcBef>
              <a:spcAft>
                <a:spcPts val="0"/>
              </a:spcAft>
              <a:buClrTx/>
              <a:buSzTx/>
              <a:buFontTx/>
              <a:buNone/>
              <a:tabLst/>
              <a:defRPr/>
            </a:pPr>
            <a:r>
              <a:rPr kumimoji="0" lang="nl-NL" altLang="it-IT" sz="1400" b="0" i="0" u="none" strike="noStrike" kern="0" cap="none" spc="0" normalizeH="0" baseline="0" noProof="0" dirty="0">
                <a:ln>
                  <a:noFill/>
                </a:ln>
                <a:solidFill>
                  <a:srgbClr val="505050"/>
                </a:solidFill>
                <a:effectLst/>
                <a:uLnTx/>
                <a:uFillTx/>
                <a:latin typeface="Arial" charset="0"/>
                <a:ea typeface="ＭＳ Ｐゴシック" charset="-128"/>
                <a:sym typeface="Arial"/>
              </a:rPr>
              <a:t>REGULATORS</a:t>
            </a:r>
          </a:p>
        </p:txBody>
      </p:sp>
      <p:sp>
        <p:nvSpPr>
          <p:cNvPr id="60" name="Rechthoek 27"/>
          <p:cNvSpPr/>
          <p:nvPr/>
        </p:nvSpPr>
        <p:spPr>
          <a:xfrm>
            <a:off x="2513961" y="4272852"/>
            <a:ext cx="1243994" cy="673179"/>
          </a:xfrm>
          <a:prstGeom prst="rect">
            <a:avLst/>
          </a:prstGeom>
          <a:solidFill>
            <a:srgbClr val="FF66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sz="1400" b="0"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Assessment for market authorization</a:t>
            </a:r>
          </a:p>
        </p:txBody>
      </p:sp>
      <p:sp>
        <p:nvSpPr>
          <p:cNvPr id="36" name="Dobbel bølge 35"/>
          <p:cNvSpPr/>
          <p:nvPr/>
        </p:nvSpPr>
        <p:spPr>
          <a:xfrm>
            <a:off x="1465431" y="5289888"/>
            <a:ext cx="342999" cy="166576"/>
          </a:xfrm>
          <a:prstGeom prst="doubleWave">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cxnSp>
        <p:nvCxnSpPr>
          <p:cNvPr id="38" name="Rett linje 37"/>
          <p:cNvCxnSpPr/>
          <p:nvPr/>
        </p:nvCxnSpPr>
        <p:spPr>
          <a:xfrm>
            <a:off x="1456971" y="5299970"/>
            <a:ext cx="0" cy="27858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ktangel 64"/>
          <p:cNvSpPr/>
          <p:nvPr/>
        </p:nvSpPr>
        <p:spPr>
          <a:xfrm>
            <a:off x="2443125" y="5157192"/>
            <a:ext cx="1314829" cy="499728"/>
          </a:xfrm>
          <a:prstGeom prst="rect">
            <a:avLst/>
          </a:prstGeom>
          <a:solidFill>
            <a:schemeClr val="accent2"/>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900"/>
              </a:spcBef>
            </a:pPr>
            <a:r>
              <a:rPr lang="nb-NO" dirty="0"/>
              <a:t>TISP</a:t>
            </a:r>
          </a:p>
        </p:txBody>
      </p:sp>
      <p:sp>
        <p:nvSpPr>
          <p:cNvPr id="66" name="Dobbel bølge 65"/>
          <p:cNvSpPr/>
          <p:nvPr/>
        </p:nvSpPr>
        <p:spPr>
          <a:xfrm>
            <a:off x="3387689" y="5289888"/>
            <a:ext cx="342999" cy="166576"/>
          </a:xfrm>
          <a:prstGeom prst="doubleWave">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cxnSp>
        <p:nvCxnSpPr>
          <p:cNvPr id="67" name="Rett linje 66"/>
          <p:cNvCxnSpPr/>
          <p:nvPr/>
        </p:nvCxnSpPr>
        <p:spPr>
          <a:xfrm>
            <a:off x="3379229" y="5299970"/>
            <a:ext cx="0" cy="27858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8" name="Rektangel 67"/>
          <p:cNvSpPr/>
          <p:nvPr/>
        </p:nvSpPr>
        <p:spPr>
          <a:xfrm>
            <a:off x="4447711" y="5156267"/>
            <a:ext cx="1314829" cy="499728"/>
          </a:xfrm>
          <a:prstGeom prst="rect">
            <a:avLst/>
          </a:prstGeom>
          <a:solidFill>
            <a:schemeClr val="accent2"/>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900"/>
              </a:spcBef>
            </a:pPr>
            <a:r>
              <a:rPr lang="nb-NO" dirty="0"/>
              <a:t>TISP</a:t>
            </a:r>
          </a:p>
        </p:txBody>
      </p:sp>
      <p:sp>
        <p:nvSpPr>
          <p:cNvPr id="69" name="Dobbel bølge 68"/>
          <p:cNvSpPr/>
          <p:nvPr/>
        </p:nvSpPr>
        <p:spPr>
          <a:xfrm>
            <a:off x="5392275" y="5288963"/>
            <a:ext cx="342999" cy="166576"/>
          </a:xfrm>
          <a:prstGeom prst="doubleWave">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cxnSp>
        <p:nvCxnSpPr>
          <p:cNvPr id="70" name="Rett linje 69"/>
          <p:cNvCxnSpPr/>
          <p:nvPr/>
        </p:nvCxnSpPr>
        <p:spPr>
          <a:xfrm>
            <a:off x="5383815" y="5299045"/>
            <a:ext cx="0" cy="27858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1" name="Rektangel 70"/>
          <p:cNvSpPr/>
          <p:nvPr/>
        </p:nvSpPr>
        <p:spPr>
          <a:xfrm>
            <a:off x="6585129" y="5156267"/>
            <a:ext cx="1314829" cy="499728"/>
          </a:xfrm>
          <a:prstGeom prst="rect">
            <a:avLst/>
          </a:prstGeom>
          <a:solidFill>
            <a:schemeClr val="accent2"/>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900"/>
              </a:spcBef>
            </a:pPr>
            <a:r>
              <a:rPr lang="nb-NO" dirty="0"/>
              <a:t>TISP</a:t>
            </a:r>
          </a:p>
        </p:txBody>
      </p:sp>
      <p:sp>
        <p:nvSpPr>
          <p:cNvPr id="72" name="Dobbel bølge 71"/>
          <p:cNvSpPr/>
          <p:nvPr/>
        </p:nvSpPr>
        <p:spPr>
          <a:xfrm>
            <a:off x="7529693" y="5288963"/>
            <a:ext cx="342999" cy="166576"/>
          </a:xfrm>
          <a:prstGeom prst="doubleWave">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nb-NO" dirty="0" err="1"/>
          </a:p>
        </p:txBody>
      </p:sp>
      <p:cxnSp>
        <p:nvCxnSpPr>
          <p:cNvPr id="73" name="Rett linje 72"/>
          <p:cNvCxnSpPr/>
          <p:nvPr/>
        </p:nvCxnSpPr>
        <p:spPr>
          <a:xfrm>
            <a:off x="7521233" y="5299045"/>
            <a:ext cx="0" cy="27858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Rechthoek 38"/>
          <p:cNvSpPr/>
          <p:nvPr/>
        </p:nvSpPr>
        <p:spPr>
          <a:xfrm>
            <a:off x="7288598" y="3831554"/>
            <a:ext cx="297082" cy="185120"/>
          </a:xfrm>
          <a:prstGeom prst="rect">
            <a:avLst/>
          </a:prstGeom>
          <a:solidFill>
            <a:srgbClr val="7030A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900"/>
              </a:spcBef>
              <a:spcAft>
                <a:spcPts val="0"/>
              </a:spcAft>
              <a:buClrTx/>
              <a:buSzTx/>
              <a:buFontTx/>
              <a:buNone/>
              <a:tabLst/>
              <a:defRPr/>
            </a:pPr>
            <a:endParaRPr kumimoji="0" lang="nl-NL" sz="1800" b="0" i="0" u="none" strike="noStrike" kern="0" cap="none" spc="0" normalizeH="0" baseline="0" noProof="0" dirty="0" err="1">
              <a:ln>
                <a:noFill/>
              </a:ln>
              <a:solidFill>
                <a:prstClr val="white"/>
              </a:solidFill>
              <a:effectLst/>
              <a:uLnTx/>
              <a:uFillTx/>
              <a:latin typeface="Arial"/>
              <a:ea typeface="+mn-ea"/>
              <a:cs typeface="+mn-cs"/>
              <a:sym typeface="Arial"/>
            </a:endParaRPr>
          </a:p>
        </p:txBody>
      </p:sp>
      <p:sp>
        <p:nvSpPr>
          <p:cNvPr id="76" name="Tekstvak 40"/>
          <p:cNvSpPr txBox="1">
            <a:spLocks noChangeArrowheads="1"/>
          </p:cNvSpPr>
          <p:nvPr/>
        </p:nvSpPr>
        <p:spPr bwMode="auto">
          <a:xfrm>
            <a:off x="7725454" y="3880939"/>
            <a:ext cx="1458733" cy="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900"/>
              </a:spcBef>
              <a:buFont typeface="Arial" charset="0"/>
              <a:buChar char="˗"/>
              <a:defRPr>
                <a:solidFill>
                  <a:srgbClr val="505050"/>
                </a:solidFill>
                <a:latin typeface="Arial" charset="0"/>
                <a:ea typeface="ＭＳ Ｐゴシック" charset="-128"/>
                <a:cs typeface="MS PGothic" charset="-128"/>
              </a:defRPr>
            </a:lvl1pPr>
            <a:lvl2pPr marL="742950" indent="-285750">
              <a:spcBef>
                <a:spcPts val="900"/>
              </a:spcBef>
              <a:buFont typeface="Arial" charset="0"/>
              <a:buChar char="˗"/>
              <a:defRPr>
                <a:solidFill>
                  <a:srgbClr val="505050"/>
                </a:solidFill>
                <a:latin typeface="Arial" charset="0"/>
                <a:ea typeface="ＭＳ Ｐゴシック" charset="-128"/>
                <a:cs typeface="MS PGothic" charset="-128"/>
              </a:defRPr>
            </a:lvl2pPr>
            <a:lvl3pPr marL="1143000" indent="-228600">
              <a:spcBef>
                <a:spcPts val="900"/>
              </a:spcBef>
              <a:buFont typeface="Arial" charset="0"/>
              <a:buChar char="˗"/>
              <a:defRPr>
                <a:solidFill>
                  <a:srgbClr val="505050"/>
                </a:solidFill>
                <a:latin typeface="Arial" charset="0"/>
                <a:ea typeface="ＭＳ Ｐゴシック" charset="-128"/>
                <a:cs typeface="MS PGothic" charset="-128"/>
              </a:defRPr>
            </a:lvl3pPr>
            <a:lvl4pPr marL="1600200" indent="-228600">
              <a:spcBef>
                <a:spcPts val="900"/>
              </a:spcBef>
              <a:buFont typeface="Arial" charset="0"/>
              <a:buChar char="˗"/>
              <a:defRPr>
                <a:solidFill>
                  <a:srgbClr val="505050"/>
                </a:solidFill>
                <a:latin typeface="Arial" charset="0"/>
                <a:ea typeface="ＭＳ Ｐゴシック" charset="-128"/>
                <a:cs typeface="MS PGothic" charset="-128"/>
              </a:defRPr>
            </a:lvl4pPr>
            <a:lvl5pPr marL="2057400" indent="-228600">
              <a:spcBef>
                <a:spcPts val="900"/>
              </a:spcBef>
              <a:buFont typeface="Arial" charset="0"/>
              <a:buChar char="˗"/>
              <a:defRPr>
                <a:solidFill>
                  <a:srgbClr val="505050"/>
                </a:solidFill>
                <a:latin typeface="Arial" charset="0"/>
                <a:ea typeface="ＭＳ Ｐゴシック" charset="-128"/>
                <a:cs typeface="MS PGothic" charset="-128"/>
              </a:defRPr>
            </a:lvl5pPr>
            <a:lvl6pPr marL="25146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6pPr>
            <a:lvl7pPr marL="29718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7pPr>
            <a:lvl8pPr marL="34290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8pPr>
            <a:lvl9pPr marL="3886200" indent="-228600" eaLnBrk="0" fontAlgn="base" hangingPunct="0">
              <a:spcBef>
                <a:spcPts val="900"/>
              </a:spcBef>
              <a:spcAft>
                <a:spcPct val="0"/>
              </a:spcAft>
              <a:buFont typeface="Arial" charset="0"/>
              <a:buChar char="˗"/>
              <a:defRPr>
                <a:solidFill>
                  <a:srgbClr val="505050"/>
                </a:solidFill>
                <a:latin typeface="Arial" charset="0"/>
                <a:ea typeface="ＭＳ Ｐゴシック" charset="-128"/>
                <a:cs typeface="MS PGothic" charset="-128"/>
              </a:defRPr>
            </a:lvl9pPr>
          </a:lstStyle>
          <a:p>
            <a:pPr marL="0" marR="0" lvl="0" indent="0" defTabSz="914400" eaLnBrk="1" fontAlgn="auto" latinLnBrk="0" hangingPunct="1">
              <a:lnSpc>
                <a:spcPct val="100000"/>
              </a:lnSpc>
              <a:spcBef>
                <a:spcPts val="900"/>
              </a:spcBef>
              <a:spcAft>
                <a:spcPts val="0"/>
              </a:spcAft>
              <a:buClrTx/>
              <a:buSzTx/>
              <a:buFontTx/>
              <a:buNone/>
              <a:tabLst/>
              <a:defRPr/>
            </a:pPr>
            <a:r>
              <a:rPr lang="nl-NL" altLang="it-IT" sz="1400" kern="0" dirty="0">
                <a:sym typeface="Arial"/>
              </a:rPr>
              <a:t>OTHER </a:t>
            </a:r>
          </a:p>
          <a:p>
            <a:pPr marL="0" marR="0" lvl="0" indent="0" defTabSz="914400" eaLnBrk="1" fontAlgn="auto" latinLnBrk="0" hangingPunct="1">
              <a:lnSpc>
                <a:spcPct val="100000"/>
              </a:lnSpc>
              <a:spcBef>
                <a:spcPts val="900"/>
              </a:spcBef>
              <a:spcAft>
                <a:spcPts val="0"/>
              </a:spcAft>
              <a:buClrTx/>
              <a:buSzTx/>
              <a:buFontTx/>
              <a:buNone/>
              <a:tabLst/>
              <a:defRPr/>
            </a:pPr>
            <a:r>
              <a:rPr lang="nl-NL" altLang="it-IT" sz="1400" kern="0" dirty="0">
                <a:sym typeface="Arial"/>
              </a:rPr>
              <a:t>STAKEHOLDERS</a:t>
            </a:r>
            <a:endParaRPr kumimoji="0" lang="nl-NL" altLang="it-IT" sz="1400" b="0" i="0" u="none" strike="noStrike" kern="0" cap="none" spc="0" normalizeH="0" baseline="0" noProof="0" dirty="0">
              <a:ln>
                <a:noFill/>
              </a:ln>
              <a:solidFill>
                <a:srgbClr val="505050"/>
              </a:solidFill>
              <a:effectLst/>
              <a:uLnTx/>
              <a:uFillTx/>
              <a:latin typeface="Arial" charset="0"/>
              <a:ea typeface="ＭＳ Ｐゴシック" charset="-128"/>
              <a:sym typeface="Arial"/>
            </a:endParaRPr>
          </a:p>
        </p:txBody>
      </p:sp>
      <p:cxnSp>
        <p:nvCxnSpPr>
          <p:cNvPr id="15" name="Buet linje 14"/>
          <p:cNvCxnSpPr/>
          <p:nvPr/>
        </p:nvCxnSpPr>
        <p:spPr>
          <a:xfrm rot="16200000" flipH="1">
            <a:off x="6447571" y="3089297"/>
            <a:ext cx="1931838" cy="1344829"/>
          </a:xfrm>
          <a:prstGeom prst="curved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kstboks 18"/>
          <p:cNvSpPr txBox="1"/>
          <p:nvPr/>
        </p:nvSpPr>
        <p:spPr>
          <a:xfrm>
            <a:off x="7039143" y="2060848"/>
            <a:ext cx="1584175" cy="616614"/>
          </a:xfrm>
          <a:prstGeom prst="rect">
            <a:avLst/>
          </a:prstGeom>
          <a:solidFill>
            <a:srgbClr val="FFCC00"/>
          </a:solidFill>
        </p:spPr>
        <p:txBody>
          <a:bodyPr lIns="0" tIns="0" rIns="0" bIns="0" anchor="ct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GB" sz="1800" b="0" i="0" u="none" strike="noStrike" kern="0" cap="none" spc="0" normalizeH="0" baseline="0" noProof="0" dirty="0">
                <a:ln>
                  <a:noFill/>
                </a:ln>
                <a:solidFill>
                  <a:srgbClr val="0A0A0A"/>
                </a:solidFill>
                <a:effectLst/>
                <a:uLnTx/>
                <a:uFillTx/>
                <a:latin typeface="Arial"/>
                <a:ea typeface="ＭＳ Ｐゴシック" charset="0"/>
                <a:cs typeface="Arial" charset="0"/>
                <a:sym typeface="Arial"/>
              </a:rPr>
              <a:t>HTA/Re-assessment</a:t>
            </a:r>
          </a:p>
        </p:txBody>
      </p:sp>
      <p:pic>
        <p:nvPicPr>
          <p:cNvPr id="79" name="Bild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32" y="2812643"/>
            <a:ext cx="519729" cy="519729"/>
          </a:xfrm>
          <a:prstGeom prst="rect">
            <a:avLst/>
          </a:prstGeom>
        </p:spPr>
      </p:pic>
    </p:spTree>
    <p:extLst>
      <p:ext uri="{BB962C8B-B14F-4D97-AF65-F5344CB8AC3E}">
        <p14:creationId xmlns:p14="http://schemas.microsoft.com/office/powerpoint/2010/main" val="45642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US" dirty="0"/>
              <a:t>Consultation of EUnetHTA draft recommendations and pilot: June 2018</a:t>
            </a:r>
            <a:endParaRPr lang="nb-NO" dirty="0"/>
          </a:p>
        </p:txBody>
      </p:sp>
      <p:sp>
        <p:nvSpPr>
          <p:cNvPr id="4" name="Plassholder for bunntekst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Plassholder for lysbildenummer 4"/>
          <p:cNvSpPr>
            <a:spLocks noGrp="1"/>
          </p:cNvSpPr>
          <p:nvPr>
            <p:ph type="sldNum" sz="quarter" idx="16"/>
          </p:nvPr>
        </p:nvSpPr>
        <p:spPr/>
        <p:txBody>
          <a:bodyPr/>
          <a:lstStyle/>
          <a:p>
            <a:fld id="{1E4993A5-71AC-4FC9-BA31-3E15C92EC108}" type="slidenum">
              <a:rPr lang="en-GB" smtClean="0"/>
              <a:pPr/>
              <a:t>8</a:t>
            </a:fld>
            <a:endParaRPr lang="en-GB" dirty="0"/>
          </a:p>
        </p:txBody>
      </p:sp>
      <p:sp>
        <p:nvSpPr>
          <p:cNvPr id="6" name="Plassholder for tekst 5"/>
          <p:cNvSpPr>
            <a:spLocks noGrp="1"/>
          </p:cNvSpPr>
          <p:nvPr>
            <p:ph type="body" sz="quarter" idx="17"/>
          </p:nvPr>
        </p:nvSpPr>
        <p:spPr/>
        <p:txBody>
          <a:bodyPr/>
          <a:lstStyle/>
          <a:p>
            <a:endParaRPr lang="nb-NO"/>
          </a:p>
        </p:txBody>
      </p:sp>
      <p:pic>
        <p:nvPicPr>
          <p:cNvPr id="7" name="Bilde 6"/>
          <p:cNvPicPr>
            <a:picLocks noChangeAspect="1"/>
          </p:cNvPicPr>
          <p:nvPr/>
        </p:nvPicPr>
        <p:blipFill>
          <a:blip r:embed="rId3"/>
          <a:stretch>
            <a:fillRect/>
          </a:stretch>
        </p:blipFill>
        <p:spPr>
          <a:xfrm>
            <a:off x="1619672" y="1738348"/>
            <a:ext cx="6152369" cy="4428793"/>
          </a:xfrm>
          <a:prstGeom prst="rect">
            <a:avLst/>
          </a:prstGeom>
        </p:spPr>
      </p:pic>
      <p:sp>
        <p:nvSpPr>
          <p:cNvPr id="8" name="TekstSylinder 7"/>
          <p:cNvSpPr txBox="1"/>
          <p:nvPr/>
        </p:nvSpPr>
        <p:spPr>
          <a:xfrm>
            <a:off x="4860032" y="6196512"/>
            <a:ext cx="3776105" cy="484748"/>
          </a:xfrm>
          <a:prstGeom prst="rect">
            <a:avLst/>
          </a:prstGeom>
          <a:noFill/>
        </p:spPr>
        <p:txBody>
          <a:bodyPr wrap="square" lIns="0" tIns="0" rIns="0" bIns="0" rtlCol="0">
            <a:spAutoFit/>
          </a:bodyPr>
          <a:lstStyle/>
          <a:p>
            <a:pPr>
              <a:spcBef>
                <a:spcPts val="900"/>
              </a:spcBef>
            </a:pPr>
            <a:r>
              <a:rPr lang="nb-NO" sz="800" dirty="0"/>
              <a:t>Image </a:t>
            </a:r>
            <a:r>
              <a:rPr lang="nb-NO" sz="800" dirty="0" err="1"/>
              <a:t>downloaded</a:t>
            </a:r>
            <a:r>
              <a:rPr lang="nb-NO" sz="800" dirty="0"/>
              <a:t> from </a:t>
            </a:r>
            <a:r>
              <a:rPr lang="nb-NO" sz="800" dirty="0">
                <a:hlinkClick r:id="rId4"/>
              </a:rPr>
              <a:t>European GNSS </a:t>
            </a:r>
            <a:r>
              <a:rPr lang="nb-NO" sz="800" dirty="0" err="1">
                <a:hlinkClick r:id="rId4"/>
              </a:rPr>
              <a:t>Agency</a:t>
            </a:r>
            <a:r>
              <a:rPr lang="nb-NO" sz="800" dirty="0">
                <a:hlinkClick r:id="rId4"/>
              </a:rPr>
              <a:t> - Europa EU</a:t>
            </a:r>
            <a:endParaRPr lang="nb-NO" sz="800" dirty="0"/>
          </a:p>
          <a:p>
            <a:pPr>
              <a:spcBef>
                <a:spcPts val="900"/>
              </a:spcBef>
            </a:pPr>
            <a:endParaRPr lang="nb-NO" sz="1600" dirty="0" err="1"/>
          </a:p>
        </p:txBody>
      </p:sp>
    </p:spTree>
    <p:extLst>
      <p:ext uri="{BB962C8B-B14F-4D97-AF65-F5344CB8AC3E}">
        <p14:creationId xmlns:p14="http://schemas.microsoft.com/office/powerpoint/2010/main" val="267783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endParaRPr lang="nb-NO"/>
          </a:p>
        </p:txBody>
      </p:sp>
      <p:sp>
        <p:nvSpPr>
          <p:cNvPr id="3" name="Tittel 2"/>
          <p:cNvSpPr>
            <a:spLocks noGrp="1"/>
          </p:cNvSpPr>
          <p:nvPr>
            <p:ph type="title"/>
          </p:nvPr>
        </p:nvSpPr>
        <p:spPr/>
        <p:txBody>
          <a:bodyPr/>
          <a:lstStyle/>
          <a:p>
            <a:r>
              <a:rPr lang="nb-NO" dirty="0"/>
              <a:t>WP EUnetHTA TISP pilot – </a:t>
            </a:r>
            <a:r>
              <a:rPr lang="nb-NO" dirty="0" err="1"/>
              <a:t>identification</a:t>
            </a:r>
            <a:r>
              <a:rPr lang="nb-NO" dirty="0"/>
              <a:t> and </a:t>
            </a:r>
            <a:r>
              <a:rPr lang="nb-NO" dirty="0" err="1"/>
              <a:t>selection</a:t>
            </a:r>
            <a:endParaRPr lang="nb-NO" dirty="0"/>
          </a:p>
        </p:txBody>
      </p:sp>
      <p:sp>
        <p:nvSpPr>
          <p:cNvPr id="4" name="Plassholder for bunntekst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Plassholder for lysbildenummer 4"/>
          <p:cNvSpPr>
            <a:spLocks noGrp="1"/>
          </p:cNvSpPr>
          <p:nvPr>
            <p:ph type="sldNum" sz="quarter" idx="16"/>
          </p:nvPr>
        </p:nvSpPr>
        <p:spPr/>
        <p:txBody>
          <a:bodyPr/>
          <a:lstStyle/>
          <a:p>
            <a:fld id="{1E4993A5-71AC-4FC9-BA31-3E15C92EC108}" type="slidenum">
              <a:rPr lang="en-GB" smtClean="0"/>
              <a:pPr/>
              <a:t>9</a:t>
            </a:fld>
            <a:endParaRPr lang="en-GB" dirty="0"/>
          </a:p>
        </p:txBody>
      </p:sp>
      <p:sp>
        <p:nvSpPr>
          <p:cNvPr id="6" name="Plassholder for tekst 5"/>
          <p:cNvSpPr>
            <a:spLocks noGrp="1"/>
          </p:cNvSpPr>
          <p:nvPr>
            <p:ph type="body" sz="quarter" idx="17"/>
          </p:nvPr>
        </p:nvSpPr>
        <p:spPr/>
        <p:txBody>
          <a:bodyPr/>
          <a:lstStyle/>
          <a:p>
            <a:endParaRPr lang="nb-NO"/>
          </a:p>
        </p:txBody>
      </p:sp>
      <p:pic>
        <p:nvPicPr>
          <p:cNvPr id="7" name="Bilde 6"/>
          <p:cNvPicPr>
            <a:picLocks noChangeAspect="1"/>
          </p:cNvPicPr>
          <p:nvPr/>
        </p:nvPicPr>
        <p:blipFill>
          <a:blip r:embed="rId3"/>
          <a:stretch>
            <a:fillRect/>
          </a:stretch>
        </p:blipFill>
        <p:spPr>
          <a:xfrm>
            <a:off x="1331639" y="1757364"/>
            <a:ext cx="6114067" cy="4284661"/>
          </a:xfrm>
          <a:prstGeom prst="rect">
            <a:avLst/>
          </a:prstGeom>
        </p:spPr>
      </p:pic>
      <p:sp>
        <p:nvSpPr>
          <p:cNvPr id="8" name="TekstSylinder 7"/>
          <p:cNvSpPr txBox="1"/>
          <p:nvPr/>
        </p:nvSpPr>
        <p:spPr>
          <a:xfrm>
            <a:off x="4541159" y="6042025"/>
            <a:ext cx="3390792" cy="215444"/>
          </a:xfrm>
          <a:prstGeom prst="rect">
            <a:avLst/>
          </a:prstGeom>
          <a:noFill/>
        </p:spPr>
        <p:txBody>
          <a:bodyPr wrap="square" lIns="0" tIns="0" rIns="0" bIns="0" rtlCol="0">
            <a:spAutoFit/>
          </a:bodyPr>
          <a:lstStyle/>
          <a:p>
            <a:pPr>
              <a:spcBef>
                <a:spcPts val="900"/>
              </a:spcBef>
            </a:pPr>
            <a:r>
              <a:rPr lang="nb-NO" sz="1400" dirty="0"/>
              <a:t>Draft </a:t>
            </a:r>
            <a:r>
              <a:rPr lang="nb-NO" sz="1400" dirty="0" err="1"/>
              <a:t>workflow</a:t>
            </a:r>
            <a:r>
              <a:rPr lang="nb-NO" sz="1400" dirty="0"/>
              <a:t> WP4 TISP, May 2018</a:t>
            </a:r>
          </a:p>
        </p:txBody>
      </p:sp>
    </p:spTree>
    <p:extLst>
      <p:ext uri="{BB962C8B-B14F-4D97-AF65-F5344CB8AC3E}">
        <p14:creationId xmlns:p14="http://schemas.microsoft.com/office/powerpoint/2010/main" val="2528477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42c14e55-a0d1-4b98-96de-553dbc8fc0f5"/>
</p:tagLst>
</file>

<file path=ppt/theme/theme1.xml><?xml version="1.0" encoding="utf-8"?>
<a:theme xmlns:a="http://schemas.openxmlformats.org/drawingml/2006/main" name="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2.xml><?xml version="1.0" encoding="utf-8"?>
<a:theme xmlns:a="http://schemas.openxmlformats.org/drawingml/2006/main" name="EUnethta PowerPoint Template">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3.xml><?xml version="1.0" encoding="utf-8"?>
<a:theme xmlns:a="http://schemas.openxmlformats.org/drawingml/2006/main" name="1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4.xml><?xml version="1.0" encoding="utf-8"?>
<a:theme xmlns:a="http://schemas.openxmlformats.org/drawingml/2006/main" name="1_EUnethta PowerPoint Template">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5.xml><?xml version="1.0" encoding="utf-8"?>
<a:theme xmlns:a="http://schemas.openxmlformats.org/drawingml/2006/main" name="2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6.xml><?xml version="1.0" encoding="utf-8"?>
<a:theme xmlns:a="http://schemas.openxmlformats.org/drawingml/2006/main" name="3_EUnethta PowerPoint Template">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7.xml><?xml version="1.0" encoding="utf-8"?>
<a:theme xmlns:a="http://schemas.openxmlformats.org/drawingml/2006/main" name="4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8.xml><?xml version="1.0" encoding="utf-8"?>
<a:theme xmlns:a="http://schemas.openxmlformats.org/drawingml/2006/main" name="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Bildschirmpräsentation (4:3)</PresentationFormat>
  <Paragraphs>273</Paragraphs>
  <Slides>23</Slides>
  <Notes>18</Notes>
  <HiddenSlides>2</HiddenSlides>
  <MMClips>0</MMClips>
  <ScaleCrop>false</ScaleCrop>
  <HeadingPairs>
    <vt:vector size="6" baseType="variant">
      <vt:variant>
        <vt:lpstr>Verwendete Schriftarten</vt:lpstr>
      </vt:variant>
      <vt:variant>
        <vt:i4>6</vt:i4>
      </vt:variant>
      <vt:variant>
        <vt:lpstr>Design</vt:lpstr>
      </vt:variant>
      <vt:variant>
        <vt:i4>8</vt:i4>
      </vt:variant>
      <vt:variant>
        <vt:lpstr>Folientitel</vt:lpstr>
      </vt:variant>
      <vt:variant>
        <vt:i4>23</vt:i4>
      </vt:variant>
    </vt:vector>
  </HeadingPairs>
  <TitlesOfParts>
    <vt:vector size="37" baseType="lpstr">
      <vt:lpstr>Arial</vt:lpstr>
      <vt:lpstr>Calibri</vt:lpstr>
      <vt:lpstr>Courier New</vt:lpstr>
      <vt:lpstr>MS PGothic</vt:lpstr>
      <vt:lpstr>MS PGothic</vt:lpstr>
      <vt:lpstr>Verdana</vt:lpstr>
      <vt:lpstr>EUnethta PowerPoint Template 03092013</vt:lpstr>
      <vt:lpstr>EUnethta PowerPoint Template</vt:lpstr>
      <vt:lpstr>1_EUnethta PowerPoint Template 03092013</vt:lpstr>
      <vt:lpstr>1_EUnethta PowerPoint Template</vt:lpstr>
      <vt:lpstr>2_EUnethta PowerPoint Template 03092013</vt:lpstr>
      <vt:lpstr>3_EUnethta PowerPoint Template</vt:lpstr>
      <vt:lpstr>4_EUnethta PowerPoint Template 03092013</vt:lpstr>
      <vt:lpstr>Default wide screen (Agency)</vt:lpstr>
      <vt:lpstr>Session 2: How can EUnetHTA predict and assist European health systems prepare for potentially disruptive innovation?</vt:lpstr>
      <vt:lpstr>Session 2: How can EUnetHTA predict and assist European health systems prepare for potentially disruptive innovation?</vt:lpstr>
      <vt:lpstr>Disruptive technology</vt:lpstr>
      <vt:lpstr>Topic Identification, Selection and Prioritisation (TISP)</vt:lpstr>
      <vt:lpstr>WP EUnetHTA TISP draft pilot – identification </vt:lpstr>
      <vt:lpstr>PowerPoint-Präsentation</vt:lpstr>
      <vt:lpstr>Horizon scanning, Topic identification, selection and prioritisation (TISP) along the lifecycle</vt:lpstr>
      <vt:lpstr>Consultation of EUnetHTA draft recommendations and pilot: June 2018</vt:lpstr>
      <vt:lpstr>WP EUnetHTA TISP pilot – identification and selection</vt:lpstr>
      <vt:lpstr>WP EUnetHTA TISP pilot – prioritisation and initation of assessments</vt:lpstr>
      <vt:lpstr>How can EUnetHTA predict and assist European health systems prepare for potentially disruptive innovation?</vt:lpstr>
      <vt:lpstr>Disruptive innovation</vt:lpstr>
      <vt:lpstr>Uncertainty, access to innovation</vt:lpstr>
      <vt:lpstr>How can EUnetHTA support innovation and assist Health systems?</vt:lpstr>
      <vt:lpstr>Objectives of Early Dialogue (ED)</vt:lpstr>
      <vt:lpstr>Disruptive innovations are critical candidates for ED and PLEG</vt:lpstr>
      <vt:lpstr>PowerPoint-Präsentation</vt:lpstr>
      <vt:lpstr>Assisting healthcare systems to prepare for innovation – Reflections from a regulatory perspective</vt:lpstr>
      <vt:lpstr>Identifying technologies that are coming into the healthcare systems</vt:lpstr>
      <vt:lpstr>EMA experience with business analysis and forecasting</vt:lpstr>
      <vt:lpstr>Reference points for collaboration on “Horizon Scanning”</vt:lpstr>
      <vt:lpstr>Opportunities for collaboration across decision makers in the “horizon scanning” space</vt:lpstr>
      <vt:lpstr>How can players along the technology lifecycle work together to support the introduction of innovative health technologies</vt:lpstr>
    </vt:vector>
  </TitlesOfParts>
  <Company>xxx xxx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xxx xxx</dc:creator>
  <cp:lastModifiedBy>Kuchem</cp:lastModifiedBy>
  <cp:revision>134</cp:revision>
  <dcterms:created xsi:type="dcterms:W3CDTF">2009-06-30T09:11:07Z</dcterms:created>
  <dcterms:modified xsi:type="dcterms:W3CDTF">2018-05-25T10:53:57Z</dcterms:modified>
</cp:coreProperties>
</file>