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Override1.xml" ContentType="application/vnd.openxmlformats-officedocument.themeOverr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99" r:id="rId5"/>
    <p:sldMasterId id="2147486140" r:id="rId6"/>
    <p:sldMasterId id="2147486178" r:id="rId7"/>
    <p:sldMasterId id="2147486232" r:id="rId8"/>
    <p:sldMasterId id="2147486272" r:id="rId9"/>
    <p:sldMasterId id="2147486293" r:id="rId10"/>
    <p:sldMasterId id="2147486303" r:id="rId11"/>
    <p:sldMasterId id="2147486315" r:id="rId12"/>
    <p:sldMasterId id="2147486343" r:id="rId13"/>
    <p:sldMasterId id="2147486363" r:id="rId14"/>
  </p:sldMasterIdLst>
  <p:notesMasterIdLst>
    <p:notesMasterId r:id="rId110"/>
  </p:notesMasterIdLst>
  <p:handoutMasterIdLst>
    <p:handoutMasterId r:id="rId111"/>
  </p:handoutMasterIdLst>
  <p:sldIdLst>
    <p:sldId id="256" r:id="rId15"/>
    <p:sldId id="257" r:id="rId16"/>
    <p:sldId id="705" r:id="rId17"/>
    <p:sldId id="706" r:id="rId18"/>
    <p:sldId id="707" r:id="rId19"/>
    <p:sldId id="708" r:id="rId20"/>
    <p:sldId id="709" r:id="rId21"/>
    <p:sldId id="791" r:id="rId22"/>
    <p:sldId id="638" r:id="rId23"/>
    <p:sldId id="710" r:id="rId24"/>
    <p:sldId id="711" r:id="rId25"/>
    <p:sldId id="639" r:id="rId26"/>
    <p:sldId id="677" r:id="rId27"/>
    <p:sldId id="678" r:id="rId28"/>
    <p:sldId id="640" r:id="rId29"/>
    <p:sldId id="698" r:id="rId30"/>
    <p:sldId id="641" r:id="rId31"/>
    <p:sldId id="697" r:id="rId32"/>
    <p:sldId id="654" r:id="rId33"/>
    <p:sldId id="642" r:id="rId34"/>
    <p:sldId id="723" r:id="rId35"/>
    <p:sldId id="724" r:id="rId36"/>
    <p:sldId id="753" r:id="rId37"/>
    <p:sldId id="725" r:id="rId38"/>
    <p:sldId id="726" r:id="rId39"/>
    <p:sldId id="727" r:id="rId40"/>
    <p:sldId id="728" r:id="rId41"/>
    <p:sldId id="729" r:id="rId42"/>
    <p:sldId id="730" r:id="rId43"/>
    <p:sldId id="731" r:id="rId44"/>
    <p:sldId id="732" r:id="rId45"/>
    <p:sldId id="733" r:id="rId46"/>
    <p:sldId id="734" r:id="rId47"/>
    <p:sldId id="735" r:id="rId48"/>
    <p:sldId id="736" r:id="rId49"/>
    <p:sldId id="737" r:id="rId50"/>
    <p:sldId id="738" r:id="rId51"/>
    <p:sldId id="739" r:id="rId52"/>
    <p:sldId id="740" r:id="rId53"/>
    <p:sldId id="741" r:id="rId54"/>
    <p:sldId id="742" r:id="rId55"/>
    <p:sldId id="743" r:id="rId56"/>
    <p:sldId id="744" r:id="rId57"/>
    <p:sldId id="745" r:id="rId58"/>
    <p:sldId id="746" r:id="rId59"/>
    <p:sldId id="747" r:id="rId60"/>
    <p:sldId id="748" r:id="rId61"/>
    <p:sldId id="749" r:id="rId62"/>
    <p:sldId id="750" r:id="rId63"/>
    <p:sldId id="751" r:id="rId64"/>
    <p:sldId id="752" r:id="rId65"/>
    <p:sldId id="790" r:id="rId66"/>
    <p:sldId id="755" r:id="rId67"/>
    <p:sldId id="655" r:id="rId68"/>
    <p:sldId id="643" r:id="rId69"/>
    <p:sldId id="759" r:id="rId70"/>
    <p:sldId id="760" r:id="rId71"/>
    <p:sldId id="761" r:id="rId72"/>
    <p:sldId id="762" r:id="rId73"/>
    <p:sldId id="763" r:id="rId74"/>
    <p:sldId id="764" r:id="rId75"/>
    <p:sldId id="765" r:id="rId76"/>
    <p:sldId id="766" r:id="rId77"/>
    <p:sldId id="767" r:id="rId78"/>
    <p:sldId id="768" r:id="rId79"/>
    <p:sldId id="769" r:id="rId80"/>
    <p:sldId id="770" r:id="rId81"/>
    <p:sldId id="771" r:id="rId82"/>
    <p:sldId id="772" r:id="rId83"/>
    <p:sldId id="773" r:id="rId84"/>
    <p:sldId id="774" r:id="rId85"/>
    <p:sldId id="775" r:id="rId86"/>
    <p:sldId id="776" r:id="rId87"/>
    <p:sldId id="777" r:id="rId88"/>
    <p:sldId id="778" r:id="rId89"/>
    <p:sldId id="779" r:id="rId90"/>
    <p:sldId id="780" r:id="rId91"/>
    <p:sldId id="781" r:id="rId92"/>
    <p:sldId id="782" r:id="rId93"/>
    <p:sldId id="783" r:id="rId94"/>
    <p:sldId id="784" r:id="rId95"/>
    <p:sldId id="785" r:id="rId96"/>
    <p:sldId id="786" r:id="rId97"/>
    <p:sldId id="787" r:id="rId98"/>
    <p:sldId id="788" r:id="rId99"/>
    <p:sldId id="789" r:id="rId100"/>
    <p:sldId id="656" r:id="rId101"/>
    <p:sldId id="649" r:id="rId102"/>
    <p:sldId id="676" r:id="rId103"/>
    <p:sldId id="757" r:id="rId104"/>
    <p:sldId id="650" r:id="rId105"/>
    <p:sldId id="680" r:id="rId106"/>
    <p:sldId id="651" r:id="rId107"/>
    <p:sldId id="653" r:id="rId108"/>
    <p:sldId id="500" r:id="rId109"/>
  </p:sldIdLst>
  <p:sldSz cx="9144000" cy="6858000" type="screen4x3"/>
  <p:notesSz cx="6805613" cy="9944100"/>
  <p:custDataLst>
    <p:tags r:id="rId112"/>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59">
          <p15:clr>
            <a:srgbClr val="A4A3A4"/>
          </p15:clr>
        </p15:guide>
        <p15:guide id="2" orient="horz" pos="1110">
          <p15:clr>
            <a:srgbClr val="A4A3A4"/>
          </p15:clr>
        </p15:guide>
        <p15:guide id="3" orient="horz" pos="3806">
          <p15:clr>
            <a:srgbClr val="A4A3A4"/>
          </p15:clr>
        </p15:guide>
        <p15:guide id="4" orient="horz" pos="368">
          <p15:clr>
            <a:srgbClr val="A4A3A4"/>
          </p15:clr>
        </p15:guide>
        <p15:guide id="5" orient="horz" pos="1134">
          <p15:clr>
            <a:srgbClr val="A4A3A4"/>
          </p15:clr>
        </p15:guide>
        <p15:guide id="6" pos="2789">
          <p15:clr>
            <a:srgbClr val="A4A3A4"/>
          </p15:clr>
        </p15:guide>
        <p15:guide id="7" pos="340">
          <p15:clr>
            <a:srgbClr val="A4A3A4"/>
          </p15:clr>
        </p15:guide>
        <p15:guide id="8" pos="5420">
          <p15:clr>
            <a:srgbClr val="A4A3A4"/>
          </p15:clr>
        </p15:guide>
        <p15:guide id="9" pos="5035">
          <p15:clr>
            <a:srgbClr val="A4A3A4"/>
          </p15:clr>
        </p15:guide>
        <p15:guide id="10" pos="2971">
          <p15:clr>
            <a:srgbClr val="A4A3A4"/>
          </p15:clr>
        </p15:guide>
        <p15:guide id="11" orient="horz" pos="436">
          <p15:clr>
            <a:srgbClr val="A4A3A4"/>
          </p15:clr>
        </p15:guide>
        <p15:guide id="12" orient="horz" pos="3793">
          <p15:clr>
            <a:srgbClr val="A4A3A4"/>
          </p15:clr>
        </p15:guide>
        <p15:guide id="13" orient="horz" pos="1842">
          <p15:clr>
            <a:srgbClr val="A4A3A4"/>
          </p15:clr>
        </p15:guide>
        <p15:guide id="14" pos="5057">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4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08" autoAdjust="0"/>
    <p:restoredTop sz="95161" autoAdjust="0"/>
  </p:normalViewPr>
  <p:slideViewPr>
    <p:cSldViewPr>
      <p:cViewPr varScale="1">
        <p:scale>
          <a:sx n="69" d="100"/>
          <a:sy n="69" d="100"/>
        </p:scale>
        <p:origin x="1136" y="32"/>
      </p:cViewPr>
      <p:guideLst>
        <p:guide orient="horz" pos="459"/>
        <p:guide orient="horz" pos="1110"/>
        <p:guide orient="horz" pos="3806"/>
        <p:guide orient="horz" pos="368"/>
        <p:guide orient="horz" pos="1134"/>
        <p:guide pos="2789"/>
        <p:guide pos="340"/>
        <p:guide pos="5420"/>
        <p:guide pos="5035"/>
        <p:guide pos="2971"/>
        <p:guide orient="horz" pos="436"/>
        <p:guide orient="horz" pos="3793"/>
        <p:guide orient="horz" pos="1842"/>
        <p:guide pos="5057"/>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0" d="100"/>
          <a:sy n="90" d="100"/>
        </p:scale>
        <p:origin x="3780" y="84"/>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tableStyles" Target="tableStyles.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tags" Target="tags/tag1.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commentAuthors" Target="commentAuthors.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notesMaster" Target="notesMasters/notesMaster1.xml"/><Relationship Id="rId115"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handoutMaster" Target="handoutMasters/handoutMaster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s>
</file>

<file path=ppt/diagrams/_rels/data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image" Target="../media/image142.png"/><Relationship Id="rId4" Type="http://schemas.openxmlformats.org/officeDocument/2006/relationships/image" Target="../media/image14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image" Target="../media/image142.png"/><Relationship Id="rId4" Type="http://schemas.openxmlformats.org/officeDocument/2006/relationships/image" Target="../media/image1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324A4A-53B2-4D86-BC32-DA942E346891}" type="doc">
      <dgm:prSet loTypeId="urn:microsoft.com/office/officeart/2005/8/layout/hChevron3" loCatId="process" qsTypeId="urn:microsoft.com/office/officeart/2005/8/quickstyle/simple1" qsCatId="simple" csTypeId="urn:microsoft.com/office/officeart/2005/8/colors/accent1_2" csCatId="accent1" phldr="1"/>
      <dgm:spPr/>
    </dgm:pt>
    <dgm:pt modelId="{9A1980A7-B959-46C6-ADD7-80BA4B970BF7}">
      <dgm:prSet phldrT="[Text]"/>
      <dgm:spPr/>
      <dgm:t>
        <a:bodyPr/>
        <a:lstStyle/>
        <a:p>
          <a:r>
            <a:rPr lang="en-GB" dirty="0">
              <a:solidFill>
                <a:srgbClr val="000000"/>
              </a:solidFill>
            </a:rPr>
            <a:t>Horizon Scanning</a:t>
          </a:r>
        </a:p>
      </dgm:t>
    </dgm:pt>
    <dgm:pt modelId="{D4F7C40C-0C08-47AB-BD24-24A8DD51E0C9}" type="parTrans" cxnId="{E4A6F7F6-8073-4393-A41C-3459B5DC7232}">
      <dgm:prSet/>
      <dgm:spPr/>
      <dgm:t>
        <a:bodyPr/>
        <a:lstStyle/>
        <a:p>
          <a:endParaRPr lang="en-GB">
            <a:solidFill>
              <a:srgbClr val="000000"/>
            </a:solidFill>
          </a:endParaRPr>
        </a:p>
      </dgm:t>
    </dgm:pt>
    <dgm:pt modelId="{5203AF8B-EC57-4D9B-817B-08F9D8CCC5B6}" type="sibTrans" cxnId="{E4A6F7F6-8073-4393-A41C-3459B5DC7232}">
      <dgm:prSet/>
      <dgm:spPr/>
      <dgm:t>
        <a:bodyPr/>
        <a:lstStyle/>
        <a:p>
          <a:endParaRPr lang="en-GB">
            <a:solidFill>
              <a:srgbClr val="000000"/>
            </a:solidFill>
          </a:endParaRPr>
        </a:p>
      </dgm:t>
    </dgm:pt>
    <dgm:pt modelId="{C4B12063-B5F9-49B1-AF14-FDD33248404E}">
      <dgm:prSet phldrT="[Text]"/>
      <dgm:spPr>
        <a:solidFill>
          <a:schemeClr val="accent3"/>
        </a:solidFill>
      </dgm:spPr>
      <dgm:t>
        <a:bodyPr/>
        <a:lstStyle/>
        <a:p>
          <a:r>
            <a:rPr lang="en-GB" dirty="0">
              <a:solidFill>
                <a:srgbClr val="000000"/>
              </a:solidFill>
            </a:rPr>
            <a:t>Early Dialogues</a:t>
          </a:r>
        </a:p>
      </dgm:t>
    </dgm:pt>
    <dgm:pt modelId="{845959D0-B280-40D2-9BD6-68AE8CFD3D43}" type="parTrans" cxnId="{5FAFD3C9-F765-421D-9785-3EF4115351BA}">
      <dgm:prSet/>
      <dgm:spPr/>
      <dgm:t>
        <a:bodyPr/>
        <a:lstStyle/>
        <a:p>
          <a:endParaRPr lang="en-GB">
            <a:solidFill>
              <a:srgbClr val="000000"/>
            </a:solidFill>
          </a:endParaRPr>
        </a:p>
      </dgm:t>
    </dgm:pt>
    <dgm:pt modelId="{1F1ACB8B-C4B2-432B-8B6E-E82EE2C51FA1}" type="sibTrans" cxnId="{5FAFD3C9-F765-421D-9785-3EF4115351BA}">
      <dgm:prSet/>
      <dgm:spPr/>
      <dgm:t>
        <a:bodyPr/>
        <a:lstStyle/>
        <a:p>
          <a:endParaRPr lang="en-GB">
            <a:solidFill>
              <a:srgbClr val="000000"/>
            </a:solidFill>
          </a:endParaRPr>
        </a:p>
      </dgm:t>
    </dgm:pt>
    <dgm:pt modelId="{3AFFD45B-8B8C-4420-8204-A75652FA7369}">
      <dgm:prSet phldrT="[Text]"/>
      <dgm:spPr>
        <a:solidFill>
          <a:schemeClr val="accent3"/>
        </a:solidFill>
      </dgm:spPr>
      <dgm:t>
        <a:bodyPr/>
        <a:lstStyle/>
        <a:p>
          <a:r>
            <a:rPr lang="en-GB" dirty="0">
              <a:solidFill>
                <a:srgbClr val="000000"/>
              </a:solidFill>
            </a:rPr>
            <a:t>Joint Assessment</a:t>
          </a:r>
        </a:p>
      </dgm:t>
    </dgm:pt>
    <dgm:pt modelId="{E0F935BD-2046-4B29-8DE2-D90D3BE4D671}" type="parTrans" cxnId="{C3A1A805-FE85-4F85-AF70-17CD1F27A9FC}">
      <dgm:prSet/>
      <dgm:spPr/>
      <dgm:t>
        <a:bodyPr/>
        <a:lstStyle/>
        <a:p>
          <a:endParaRPr lang="en-GB">
            <a:solidFill>
              <a:srgbClr val="000000"/>
            </a:solidFill>
          </a:endParaRPr>
        </a:p>
      </dgm:t>
    </dgm:pt>
    <dgm:pt modelId="{BCB980B5-ACD3-44F5-BA07-4D169732B4C7}" type="sibTrans" cxnId="{C3A1A805-FE85-4F85-AF70-17CD1F27A9FC}">
      <dgm:prSet/>
      <dgm:spPr/>
      <dgm:t>
        <a:bodyPr/>
        <a:lstStyle/>
        <a:p>
          <a:endParaRPr lang="en-GB">
            <a:solidFill>
              <a:srgbClr val="000000"/>
            </a:solidFill>
          </a:endParaRPr>
        </a:p>
      </dgm:t>
    </dgm:pt>
    <dgm:pt modelId="{BE3B5E2E-F1F2-4788-8B27-1BCE5C94E02F}">
      <dgm:prSet/>
      <dgm:spPr>
        <a:solidFill>
          <a:schemeClr val="accent3"/>
        </a:solidFill>
      </dgm:spPr>
      <dgm:t>
        <a:bodyPr/>
        <a:lstStyle/>
        <a:p>
          <a:r>
            <a:rPr lang="en-GB" dirty="0">
              <a:solidFill>
                <a:srgbClr val="000000"/>
              </a:solidFill>
            </a:rPr>
            <a:t>Post Launch Evidence Generation</a:t>
          </a:r>
        </a:p>
      </dgm:t>
    </dgm:pt>
    <dgm:pt modelId="{8474878C-48BC-4017-BE57-D82A474B7F9A}" type="parTrans" cxnId="{79A44A6E-82BA-49CF-8AC3-084ADD6AB568}">
      <dgm:prSet/>
      <dgm:spPr/>
      <dgm:t>
        <a:bodyPr/>
        <a:lstStyle/>
        <a:p>
          <a:endParaRPr lang="en-GB">
            <a:solidFill>
              <a:srgbClr val="000000"/>
            </a:solidFill>
          </a:endParaRPr>
        </a:p>
      </dgm:t>
    </dgm:pt>
    <dgm:pt modelId="{FF59D883-2EC7-45C7-A07A-26D9533D9631}" type="sibTrans" cxnId="{79A44A6E-82BA-49CF-8AC3-084ADD6AB568}">
      <dgm:prSet/>
      <dgm:spPr/>
      <dgm:t>
        <a:bodyPr/>
        <a:lstStyle/>
        <a:p>
          <a:endParaRPr lang="en-GB">
            <a:solidFill>
              <a:srgbClr val="000000"/>
            </a:solidFill>
          </a:endParaRPr>
        </a:p>
      </dgm:t>
    </dgm:pt>
    <dgm:pt modelId="{4F9879E3-AEA8-4598-9DFF-DF0CF4E68AC8}">
      <dgm:prSet/>
      <dgm:spPr/>
      <dgm:t>
        <a:bodyPr/>
        <a:lstStyle/>
        <a:p>
          <a:r>
            <a:rPr lang="en-GB" dirty="0">
              <a:solidFill>
                <a:srgbClr val="000000"/>
              </a:solidFill>
            </a:rPr>
            <a:t>Re-Assessment</a:t>
          </a:r>
        </a:p>
      </dgm:t>
    </dgm:pt>
    <dgm:pt modelId="{E3E714DF-35BD-4562-BD2B-F85513A3A968}" type="parTrans" cxnId="{760DCE8B-B3C0-4FB3-92F3-D80287682C37}">
      <dgm:prSet/>
      <dgm:spPr/>
      <dgm:t>
        <a:bodyPr/>
        <a:lstStyle/>
        <a:p>
          <a:endParaRPr lang="en-GB">
            <a:solidFill>
              <a:srgbClr val="000000"/>
            </a:solidFill>
          </a:endParaRPr>
        </a:p>
      </dgm:t>
    </dgm:pt>
    <dgm:pt modelId="{14C9DB0A-E269-4E42-868D-3C9B946DED93}" type="sibTrans" cxnId="{760DCE8B-B3C0-4FB3-92F3-D80287682C37}">
      <dgm:prSet/>
      <dgm:spPr/>
      <dgm:t>
        <a:bodyPr/>
        <a:lstStyle/>
        <a:p>
          <a:endParaRPr lang="en-GB">
            <a:solidFill>
              <a:srgbClr val="000000"/>
            </a:solidFill>
          </a:endParaRPr>
        </a:p>
      </dgm:t>
    </dgm:pt>
    <dgm:pt modelId="{DB152BFF-2BC5-441B-9F86-52923E071D36}" type="pres">
      <dgm:prSet presAssocID="{4B324A4A-53B2-4D86-BC32-DA942E346891}" presName="Name0" presStyleCnt="0">
        <dgm:presLayoutVars>
          <dgm:dir/>
          <dgm:resizeHandles val="exact"/>
        </dgm:presLayoutVars>
      </dgm:prSet>
      <dgm:spPr/>
    </dgm:pt>
    <dgm:pt modelId="{71C77C6C-CCF6-416A-87A4-7C5A67EBFD0F}" type="pres">
      <dgm:prSet presAssocID="{9A1980A7-B959-46C6-ADD7-80BA4B970BF7}" presName="parTxOnly" presStyleLbl="node1" presStyleIdx="0" presStyleCnt="5">
        <dgm:presLayoutVars>
          <dgm:bulletEnabled val="1"/>
        </dgm:presLayoutVars>
      </dgm:prSet>
      <dgm:spPr/>
      <dgm:t>
        <a:bodyPr/>
        <a:lstStyle/>
        <a:p>
          <a:endParaRPr lang="en-US"/>
        </a:p>
      </dgm:t>
    </dgm:pt>
    <dgm:pt modelId="{D2B3327C-0ACD-4940-9AFB-F162F683C335}" type="pres">
      <dgm:prSet presAssocID="{5203AF8B-EC57-4D9B-817B-08F9D8CCC5B6}" presName="parSpace" presStyleCnt="0"/>
      <dgm:spPr/>
    </dgm:pt>
    <dgm:pt modelId="{972F5A88-9290-4B18-B3C5-8D574F27BD41}" type="pres">
      <dgm:prSet presAssocID="{C4B12063-B5F9-49B1-AF14-FDD33248404E}" presName="parTxOnly" presStyleLbl="node1" presStyleIdx="1" presStyleCnt="5">
        <dgm:presLayoutVars>
          <dgm:bulletEnabled val="1"/>
        </dgm:presLayoutVars>
      </dgm:prSet>
      <dgm:spPr/>
      <dgm:t>
        <a:bodyPr/>
        <a:lstStyle/>
        <a:p>
          <a:endParaRPr lang="en-US"/>
        </a:p>
      </dgm:t>
    </dgm:pt>
    <dgm:pt modelId="{4C5029A6-AE9F-456B-AB37-36781A5AC9D3}" type="pres">
      <dgm:prSet presAssocID="{1F1ACB8B-C4B2-432B-8B6E-E82EE2C51FA1}" presName="parSpace" presStyleCnt="0"/>
      <dgm:spPr/>
    </dgm:pt>
    <dgm:pt modelId="{B87C0690-5B7C-4CD4-B670-63A5C6EF4BAB}" type="pres">
      <dgm:prSet presAssocID="{3AFFD45B-8B8C-4420-8204-A75652FA7369}" presName="parTxOnly" presStyleLbl="node1" presStyleIdx="2" presStyleCnt="5">
        <dgm:presLayoutVars>
          <dgm:bulletEnabled val="1"/>
        </dgm:presLayoutVars>
      </dgm:prSet>
      <dgm:spPr/>
      <dgm:t>
        <a:bodyPr/>
        <a:lstStyle/>
        <a:p>
          <a:endParaRPr lang="en-US"/>
        </a:p>
      </dgm:t>
    </dgm:pt>
    <dgm:pt modelId="{AB2CCBFA-7ABE-4A15-A291-F5D611CE31E5}" type="pres">
      <dgm:prSet presAssocID="{BCB980B5-ACD3-44F5-BA07-4D169732B4C7}" presName="parSpace" presStyleCnt="0"/>
      <dgm:spPr/>
    </dgm:pt>
    <dgm:pt modelId="{6E77C27D-CFFB-48DD-956F-75BDBDB3EC4E}" type="pres">
      <dgm:prSet presAssocID="{BE3B5E2E-F1F2-4788-8B27-1BCE5C94E02F}" presName="parTxOnly" presStyleLbl="node1" presStyleIdx="3" presStyleCnt="5">
        <dgm:presLayoutVars>
          <dgm:bulletEnabled val="1"/>
        </dgm:presLayoutVars>
      </dgm:prSet>
      <dgm:spPr/>
      <dgm:t>
        <a:bodyPr/>
        <a:lstStyle/>
        <a:p>
          <a:endParaRPr lang="en-US"/>
        </a:p>
      </dgm:t>
    </dgm:pt>
    <dgm:pt modelId="{B0CC96D4-1C47-49AA-9E39-C9C73ACAB493}" type="pres">
      <dgm:prSet presAssocID="{FF59D883-2EC7-45C7-A07A-26D9533D9631}" presName="parSpace" presStyleCnt="0"/>
      <dgm:spPr/>
    </dgm:pt>
    <dgm:pt modelId="{64A9F74F-48E3-4B14-B440-6EEF5E8FD8BF}" type="pres">
      <dgm:prSet presAssocID="{4F9879E3-AEA8-4598-9DFF-DF0CF4E68AC8}" presName="parTxOnly" presStyleLbl="node1" presStyleIdx="4" presStyleCnt="5">
        <dgm:presLayoutVars>
          <dgm:bulletEnabled val="1"/>
        </dgm:presLayoutVars>
      </dgm:prSet>
      <dgm:spPr/>
      <dgm:t>
        <a:bodyPr/>
        <a:lstStyle/>
        <a:p>
          <a:endParaRPr lang="en-US"/>
        </a:p>
      </dgm:t>
    </dgm:pt>
  </dgm:ptLst>
  <dgm:cxnLst>
    <dgm:cxn modelId="{04810989-C232-479E-BC24-64D06420B63A}" type="presOf" srcId="{9A1980A7-B959-46C6-ADD7-80BA4B970BF7}" destId="{71C77C6C-CCF6-416A-87A4-7C5A67EBFD0F}" srcOrd="0" destOrd="0" presId="urn:microsoft.com/office/officeart/2005/8/layout/hChevron3"/>
    <dgm:cxn modelId="{E4A6F7F6-8073-4393-A41C-3459B5DC7232}" srcId="{4B324A4A-53B2-4D86-BC32-DA942E346891}" destId="{9A1980A7-B959-46C6-ADD7-80BA4B970BF7}" srcOrd="0" destOrd="0" parTransId="{D4F7C40C-0C08-47AB-BD24-24A8DD51E0C9}" sibTransId="{5203AF8B-EC57-4D9B-817B-08F9D8CCC5B6}"/>
    <dgm:cxn modelId="{6FC1E48B-A97B-4410-9807-FC26FA7C4104}" type="presOf" srcId="{4F9879E3-AEA8-4598-9DFF-DF0CF4E68AC8}" destId="{64A9F74F-48E3-4B14-B440-6EEF5E8FD8BF}" srcOrd="0" destOrd="0" presId="urn:microsoft.com/office/officeart/2005/8/layout/hChevron3"/>
    <dgm:cxn modelId="{C1F48C05-DE99-401A-9D7A-B9CFE84092C6}" type="presOf" srcId="{C4B12063-B5F9-49B1-AF14-FDD33248404E}" destId="{972F5A88-9290-4B18-B3C5-8D574F27BD41}" srcOrd="0" destOrd="0" presId="urn:microsoft.com/office/officeart/2005/8/layout/hChevron3"/>
    <dgm:cxn modelId="{C3A1A805-FE85-4F85-AF70-17CD1F27A9FC}" srcId="{4B324A4A-53B2-4D86-BC32-DA942E346891}" destId="{3AFFD45B-8B8C-4420-8204-A75652FA7369}" srcOrd="2" destOrd="0" parTransId="{E0F935BD-2046-4B29-8DE2-D90D3BE4D671}" sibTransId="{BCB980B5-ACD3-44F5-BA07-4D169732B4C7}"/>
    <dgm:cxn modelId="{DFC9402F-0BB1-42F4-8BDB-99A32C5E668E}" type="presOf" srcId="{4B324A4A-53B2-4D86-BC32-DA942E346891}" destId="{DB152BFF-2BC5-441B-9F86-52923E071D36}" srcOrd="0" destOrd="0" presId="urn:microsoft.com/office/officeart/2005/8/layout/hChevron3"/>
    <dgm:cxn modelId="{8C1302EC-148F-45CC-903F-55582BBA9C67}" type="presOf" srcId="{3AFFD45B-8B8C-4420-8204-A75652FA7369}" destId="{B87C0690-5B7C-4CD4-B670-63A5C6EF4BAB}" srcOrd="0" destOrd="0" presId="urn:microsoft.com/office/officeart/2005/8/layout/hChevron3"/>
    <dgm:cxn modelId="{760DCE8B-B3C0-4FB3-92F3-D80287682C37}" srcId="{4B324A4A-53B2-4D86-BC32-DA942E346891}" destId="{4F9879E3-AEA8-4598-9DFF-DF0CF4E68AC8}" srcOrd="4" destOrd="0" parTransId="{E3E714DF-35BD-4562-BD2B-F85513A3A968}" sibTransId="{14C9DB0A-E269-4E42-868D-3C9B946DED93}"/>
    <dgm:cxn modelId="{79A44A6E-82BA-49CF-8AC3-084ADD6AB568}" srcId="{4B324A4A-53B2-4D86-BC32-DA942E346891}" destId="{BE3B5E2E-F1F2-4788-8B27-1BCE5C94E02F}" srcOrd="3" destOrd="0" parTransId="{8474878C-48BC-4017-BE57-D82A474B7F9A}" sibTransId="{FF59D883-2EC7-45C7-A07A-26D9533D9631}"/>
    <dgm:cxn modelId="{5C9504E0-12E8-49B6-AC9B-FC411B7F473B}" type="presOf" srcId="{BE3B5E2E-F1F2-4788-8B27-1BCE5C94E02F}" destId="{6E77C27D-CFFB-48DD-956F-75BDBDB3EC4E}" srcOrd="0" destOrd="0" presId="urn:microsoft.com/office/officeart/2005/8/layout/hChevron3"/>
    <dgm:cxn modelId="{5FAFD3C9-F765-421D-9785-3EF4115351BA}" srcId="{4B324A4A-53B2-4D86-BC32-DA942E346891}" destId="{C4B12063-B5F9-49B1-AF14-FDD33248404E}" srcOrd="1" destOrd="0" parTransId="{845959D0-B280-40D2-9BD6-68AE8CFD3D43}" sibTransId="{1F1ACB8B-C4B2-432B-8B6E-E82EE2C51FA1}"/>
    <dgm:cxn modelId="{3A01A7DB-3CC4-41B8-806B-90EC0CC6050C}" type="presParOf" srcId="{DB152BFF-2BC5-441B-9F86-52923E071D36}" destId="{71C77C6C-CCF6-416A-87A4-7C5A67EBFD0F}" srcOrd="0" destOrd="0" presId="urn:microsoft.com/office/officeart/2005/8/layout/hChevron3"/>
    <dgm:cxn modelId="{3B65B558-5CDC-453F-8187-606F02F744C1}" type="presParOf" srcId="{DB152BFF-2BC5-441B-9F86-52923E071D36}" destId="{D2B3327C-0ACD-4940-9AFB-F162F683C335}" srcOrd="1" destOrd="0" presId="urn:microsoft.com/office/officeart/2005/8/layout/hChevron3"/>
    <dgm:cxn modelId="{EE7A25E0-D01D-4F14-8D8E-14F804BCE2C3}" type="presParOf" srcId="{DB152BFF-2BC5-441B-9F86-52923E071D36}" destId="{972F5A88-9290-4B18-B3C5-8D574F27BD41}" srcOrd="2" destOrd="0" presId="urn:microsoft.com/office/officeart/2005/8/layout/hChevron3"/>
    <dgm:cxn modelId="{631BE864-E76E-43D0-866D-DCD36196D5EB}" type="presParOf" srcId="{DB152BFF-2BC5-441B-9F86-52923E071D36}" destId="{4C5029A6-AE9F-456B-AB37-36781A5AC9D3}" srcOrd="3" destOrd="0" presId="urn:microsoft.com/office/officeart/2005/8/layout/hChevron3"/>
    <dgm:cxn modelId="{8504AC13-EFF6-4241-92A1-F4FE81853D9E}" type="presParOf" srcId="{DB152BFF-2BC5-441B-9F86-52923E071D36}" destId="{B87C0690-5B7C-4CD4-B670-63A5C6EF4BAB}" srcOrd="4" destOrd="0" presId="urn:microsoft.com/office/officeart/2005/8/layout/hChevron3"/>
    <dgm:cxn modelId="{D73B03C1-029D-48A1-9C6C-F337E29010C0}" type="presParOf" srcId="{DB152BFF-2BC5-441B-9F86-52923E071D36}" destId="{AB2CCBFA-7ABE-4A15-A291-F5D611CE31E5}" srcOrd="5" destOrd="0" presId="urn:microsoft.com/office/officeart/2005/8/layout/hChevron3"/>
    <dgm:cxn modelId="{258F85A9-AD22-4F51-8B39-5F4AFBCA1631}" type="presParOf" srcId="{DB152BFF-2BC5-441B-9F86-52923E071D36}" destId="{6E77C27D-CFFB-48DD-956F-75BDBDB3EC4E}" srcOrd="6" destOrd="0" presId="urn:microsoft.com/office/officeart/2005/8/layout/hChevron3"/>
    <dgm:cxn modelId="{4980ED33-15C7-48CB-87EB-58994EE52BB5}" type="presParOf" srcId="{DB152BFF-2BC5-441B-9F86-52923E071D36}" destId="{B0CC96D4-1C47-49AA-9E39-C9C73ACAB493}" srcOrd="7" destOrd="0" presId="urn:microsoft.com/office/officeart/2005/8/layout/hChevron3"/>
    <dgm:cxn modelId="{759CAE2C-DEE1-41E4-AF0F-503BD4672E85}" type="presParOf" srcId="{DB152BFF-2BC5-441B-9F86-52923E071D36}" destId="{64A9F74F-48E3-4B14-B440-6EEF5E8FD8BF}"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324A4A-53B2-4D86-BC32-DA942E346891}" type="doc">
      <dgm:prSet loTypeId="urn:microsoft.com/office/officeart/2005/8/layout/hChevron3" loCatId="process" qsTypeId="urn:microsoft.com/office/officeart/2005/8/quickstyle/simple1" qsCatId="simple" csTypeId="urn:microsoft.com/office/officeart/2005/8/colors/accent1_2" csCatId="accent1" phldr="1"/>
      <dgm:spPr/>
    </dgm:pt>
    <dgm:pt modelId="{C4B12063-B5F9-49B1-AF14-FDD33248404E}">
      <dgm:prSet phldrT="[Text]"/>
      <dgm:spPr>
        <a:solidFill>
          <a:schemeClr val="accent3"/>
        </a:solidFill>
      </dgm:spPr>
      <dgm:t>
        <a:bodyPr/>
        <a:lstStyle/>
        <a:p>
          <a:r>
            <a:rPr lang="en-GB" dirty="0">
              <a:solidFill>
                <a:srgbClr val="000000"/>
              </a:solidFill>
            </a:rPr>
            <a:t>Early Dialogues</a:t>
          </a:r>
        </a:p>
      </dgm:t>
    </dgm:pt>
    <dgm:pt modelId="{845959D0-B280-40D2-9BD6-68AE8CFD3D43}" type="parTrans" cxnId="{5FAFD3C9-F765-421D-9785-3EF4115351BA}">
      <dgm:prSet/>
      <dgm:spPr/>
      <dgm:t>
        <a:bodyPr/>
        <a:lstStyle/>
        <a:p>
          <a:endParaRPr lang="en-GB">
            <a:solidFill>
              <a:srgbClr val="000000"/>
            </a:solidFill>
          </a:endParaRPr>
        </a:p>
      </dgm:t>
    </dgm:pt>
    <dgm:pt modelId="{1F1ACB8B-C4B2-432B-8B6E-E82EE2C51FA1}" type="sibTrans" cxnId="{5FAFD3C9-F765-421D-9785-3EF4115351BA}">
      <dgm:prSet/>
      <dgm:spPr/>
      <dgm:t>
        <a:bodyPr/>
        <a:lstStyle/>
        <a:p>
          <a:endParaRPr lang="en-GB">
            <a:solidFill>
              <a:srgbClr val="000000"/>
            </a:solidFill>
          </a:endParaRPr>
        </a:p>
      </dgm:t>
    </dgm:pt>
    <dgm:pt modelId="{3AFFD45B-8B8C-4420-8204-A75652FA7369}">
      <dgm:prSet phldrT="[Text]"/>
      <dgm:spPr>
        <a:solidFill>
          <a:schemeClr val="accent3"/>
        </a:solidFill>
      </dgm:spPr>
      <dgm:t>
        <a:bodyPr/>
        <a:lstStyle/>
        <a:p>
          <a:r>
            <a:rPr lang="en-GB" dirty="0">
              <a:solidFill>
                <a:srgbClr val="000000"/>
              </a:solidFill>
            </a:rPr>
            <a:t>Joint Assessment</a:t>
          </a:r>
        </a:p>
      </dgm:t>
    </dgm:pt>
    <dgm:pt modelId="{E0F935BD-2046-4B29-8DE2-D90D3BE4D671}" type="parTrans" cxnId="{C3A1A805-FE85-4F85-AF70-17CD1F27A9FC}">
      <dgm:prSet/>
      <dgm:spPr/>
      <dgm:t>
        <a:bodyPr/>
        <a:lstStyle/>
        <a:p>
          <a:endParaRPr lang="en-GB">
            <a:solidFill>
              <a:srgbClr val="000000"/>
            </a:solidFill>
          </a:endParaRPr>
        </a:p>
      </dgm:t>
    </dgm:pt>
    <dgm:pt modelId="{BCB980B5-ACD3-44F5-BA07-4D169732B4C7}" type="sibTrans" cxnId="{C3A1A805-FE85-4F85-AF70-17CD1F27A9FC}">
      <dgm:prSet/>
      <dgm:spPr/>
      <dgm:t>
        <a:bodyPr/>
        <a:lstStyle/>
        <a:p>
          <a:endParaRPr lang="en-GB">
            <a:solidFill>
              <a:srgbClr val="000000"/>
            </a:solidFill>
          </a:endParaRPr>
        </a:p>
      </dgm:t>
    </dgm:pt>
    <dgm:pt modelId="{BE3B5E2E-F1F2-4788-8B27-1BCE5C94E02F}">
      <dgm:prSet/>
      <dgm:spPr>
        <a:solidFill>
          <a:schemeClr val="accent3"/>
        </a:solidFill>
      </dgm:spPr>
      <dgm:t>
        <a:bodyPr/>
        <a:lstStyle/>
        <a:p>
          <a:r>
            <a:rPr lang="en-GB" dirty="0">
              <a:solidFill>
                <a:srgbClr val="000000"/>
              </a:solidFill>
            </a:rPr>
            <a:t>Post Launch Evidence Generation</a:t>
          </a:r>
        </a:p>
      </dgm:t>
    </dgm:pt>
    <dgm:pt modelId="{8474878C-48BC-4017-BE57-D82A474B7F9A}" type="parTrans" cxnId="{79A44A6E-82BA-49CF-8AC3-084ADD6AB568}">
      <dgm:prSet/>
      <dgm:spPr/>
      <dgm:t>
        <a:bodyPr/>
        <a:lstStyle/>
        <a:p>
          <a:endParaRPr lang="en-GB">
            <a:solidFill>
              <a:srgbClr val="000000"/>
            </a:solidFill>
          </a:endParaRPr>
        </a:p>
      </dgm:t>
    </dgm:pt>
    <dgm:pt modelId="{FF59D883-2EC7-45C7-A07A-26D9533D9631}" type="sibTrans" cxnId="{79A44A6E-82BA-49CF-8AC3-084ADD6AB568}">
      <dgm:prSet/>
      <dgm:spPr/>
      <dgm:t>
        <a:bodyPr/>
        <a:lstStyle/>
        <a:p>
          <a:endParaRPr lang="en-GB">
            <a:solidFill>
              <a:srgbClr val="000000"/>
            </a:solidFill>
          </a:endParaRPr>
        </a:p>
      </dgm:t>
    </dgm:pt>
    <dgm:pt modelId="{DB152BFF-2BC5-441B-9F86-52923E071D36}" type="pres">
      <dgm:prSet presAssocID="{4B324A4A-53B2-4D86-BC32-DA942E346891}" presName="Name0" presStyleCnt="0">
        <dgm:presLayoutVars>
          <dgm:dir/>
          <dgm:resizeHandles val="exact"/>
        </dgm:presLayoutVars>
      </dgm:prSet>
      <dgm:spPr/>
    </dgm:pt>
    <dgm:pt modelId="{972F5A88-9290-4B18-B3C5-8D574F27BD41}" type="pres">
      <dgm:prSet presAssocID="{C4B12063-B5F9-49B1-AF14-FDD33248404E}" presName="parTxOnly" presStyleLbl="node1" presStyleIdx="0" presStyleCnt="3">
        <dgm:presLayoutVars>
          <dgm:bulletEnabled val="1"/>
        </dgm:presLayoutVars>
      </dgm:prSet>
      <dgm:spPr/>
      <dgm:t>
        <a:bodyPr/>
        <a:lstStyle/>
        <a:p>
          <a:endParaRPr lang="en-US"/>
        </a:p>
      </dgm:t>
    </dgm:pt>
    <dgm:pt modelId="{4C5029A6-AE9F-456B-AB37-36781A5AC9D3}" type="pres">
      <dgm:prSet presAssocID="{1F1ACB8B-C4B2-432B-8B6E-E82EE2C51FA1}" presName="parSpace" presStyleCnt="0"/>
      <dgm:spPr/>
    </dgm:pt>
    <dgm:pt modelId="{B87C0690-5B7C-4CD4-B670-63A5C6EF4BAB}" type="pres">
      <dgm:prSet presAssocID="{3AFFD45B-8B8C-4420-8204-A75652FA7369}" presName="parTxOnly" presStyleLbl="node1" presStyleIdx="1" presStyleCnt="3">
        <dgm:presLayoutVars>
          <dgm:bulletEnabled val="1"/>
        </dgm:presLayoutVars>
      </dgm:prSet>
      <dgm:spPr/>
      <dgm:t>
        <a:bodyPr/>
        <a:lstStyle/>
        <a:p>
          <a:endParaRPr lang="en-US"/>
        </a:p>
      </dgm:t>
    </dgm:pt>
    <dgm:pt modelId="{AB2CCBFA-7ABE-4A15-A291-F5D611CE31E5}" type="pres">
      <dgm:prSet presAssocID="{BCB980B5-ACD3-44F5-BA07-4D169732B4C7}" presName="parSpace" presStyleCnt="0"/>
      <dgm:spPr/>
    </dgm:pt>
    <dgm:pt modelId="{6E77C27D-CFFB-48DD-956F-75BDBDB3EC4E}" type="pres">
      <dgm:prSet presAssocID="{BE3B5E2E-F1F2-4788-8B27-1BCE5C94E02F}" presName="parTxOnly" presStyleLbl="node1" presStyleIdx="2" presStyleCnt="3">
        <dgm:presLayoutVars>
          <dgm:bulletEnabled val="1"/>
        </dgm:presLayoutVars>
      </dgm:prSet>
      <dgm:spPr/>
      <dgm:t>
        <a:bodyPr/>
        <a:lstStyle/>
        <a:p>
          <a:endParaRPr lang="en-US"/>
        </a:p>
      </dgm:t>
    </dgm:pt>
  </dgm:ptLst>
  <dgm:cxnLst>
    <dgm:cxn modelId="{C1F48C05-DE99-401A-9D7A-B9CFE84092C6}" type="presOf" srcId="{C4B12063-B5F9-49B1-AF14-FDD33248404E}" destId="{972F5A88-9290-4B18-B3C5-8D574F27BD41}" srcOrd="0" destOrd="0" presId="urn:microsoft.com/office/officeart/2005/8/layout/hChevron3"/>
    <dgm:cxn modelId="{C3A1A805-FE85-4F85-AF70-17CD1F27A9FC}" srcId="{4B324A4A-53B2-4D86-BC32-DA942E346891}" destId="{3AFFD45B-8B8C-4420-8204-A75652FA7369}" srcOrd="1" destOrd="0" parTransId="{E0F935BD-2046-4B29-8DE2-D90D3BE4D671}" sibTransId="{BCB980B5-ACD3-44F5-BA07-4D169732B4C7}"/>
    <dgm:cxn modelId="{DFC9402F-0BB1-42F4-8BDB-99A32C5E668E}" type="presOf" srcId="{4B324A4A-53B2-4D86-BC32-DA942E346891}" destId="{DB152BFF-2BC5-441B-9F86-52923E071D36}" srcOrd="0" destOrd="0" presId="urn:microsoft.com/office/officeart/2005/8/layout/hChevron3"/>
    <dgm:cxn modelId="{8C1302EC-148F-45CC-903F-55582BBA9C67}" type="presOf" srcId="{3AFFD45B-8B8C-4420-8204-A75652FA7369}" destId="{B87C0690-5B7C-4CD4-B670-63A5C6EF4BAB}" srcOrd="0" destOrd="0" presId="urn:microsoft.com/office/officeart/2005/8/layout/hChevron3"/>
    <dgm:cxn modelId="{79A44A6E-82BA-49CF-8AC3-084ADD6AB568}" srcId="{4B324A4A-53B2-4D86-BC32-DA942E346891}" destId="{BE3B5E2E-F1F2-4788-8B27-1BCE5C94E02F}" srcOrd="2" destOrd="0" parTransId="{8474878C-48BC-4017-BE57-D82A474B7F9A}" sibTransId="{FF59D883-2EC7-45C7-A07A-26D9533D9631}"/>
    <dgm:cxn modelId="{5C9504E0-12E8-49B6-AC9B-FC411B7F473B}" type="presOf" srcId="{BE3B5E2E-F1F2-4788-8B27-1BCE5C94E02F}" destId="{6E77C27D-CFFB-48DD-956F-75BDBDB3EC4E}" srcOrd="0" destOrd="0" presId="urn:microsoft.com/office/officeart/2005/8/layout/hChevron3"/>
    <dgm:cxn modelId="{5FAFD3C9-F765-421D-9785-3EF4115351BA}" srcId="{4B324A4A-53B2-4D86-BC32-DA942E346891}" destId="{C4B12063-B5F9-49B1-AF14-FDD33248404E}" srcOrd="0" destOrd="0" parTransId="{845959D0-B280-40D2-9BD6-68AE8CFD3D43}" sibTransId="{1F1ACB8B-C4B2-432B-8B6E-E82EE2C51FA1}"/>
    <dgm:cxn modelId="{EE7A25E0-D01D-4F14-8D8E-14F804BCE2C3}" type="presParOf" srcId="{DB152BFF-2BC5-441B-9F86-52923E071D36}" destId="{972F5A88-9290-4B18-B3C5-8D574F27BD41}" srcOrd="0" destOrd="0" presId="urn:microsoft.com/office/officeart/2005/8/layout/hChevron3"/>
    <dgm:cxn modelId="{631BE864-E76E-43D0-866D-DCD36196D5EB}" type="presParOf" srcId="{DB152BFF-2BC5-441B-9F86-52923E071D36}" destId="{4C5029A6-AE9F-456B-AB37-36781A5AC9D3}" srcOrd="1" destOrd="0" presId="urn:microsoft.com/office/officeart/2005/8/layout/hChevron3"/>
    <dgm:cxn modelId="{8504AC13-EFF6-4241-92A1-F4FE81853D9E}" type="presParOf" srcId="{DB152BFF-2BC5-441B-9F86-52923E071D36}" destId="{B87C0690-5B7C-4CD4-B670-63A5C6EF4BAB}" srcOrd="2" destOrd="0" presId="urn:microsoft.com/office/officeart/2005/8/layout/hChevron3"/>
    <dgm:cxn modelId="{D73B03C1-029D-48A1-9C6C-F337E29010C0}" type="presParOf" srcId="{DB152BFF-2BC5-441B-9F86-52923E071D36}" destId="{AB2CCBFA-7ABE-4A15-A291-F5D611CE31E5}" srcOrd="3" destOrd="0" presId="urn:microsoft.com/office/officeart/2005/8/layout/hChevron3"/>
    <dgm:cxn modelId="{258F85A9-AD22-4F51-8B39-5F4AFBCA1631}" type="presParOf" srcId="{DB152BFF-2BC5-441B-9F86-52923E071D36}" destId="{6E77C27D-CFFB-48DD-956F-75BDBDB3EC4E}"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324A4A-53B2-4D86-BC32-DA942E346891}" type="doc">
      <dgm:prSet loTypeId="urn:microsoft.com/office/officeart/2005/8/layout/hChevron3" loCatId="process" qsTypeId="urn:microsoft.com/office/officeart/2005/8/quickstyle/simple1" qsCatId="simple" csTypeId="urn:microsoft.com/office/officeart/2005/8/colors/accent1_2" csCatId="accent1" phldr="1"/>
      <dgm:spPr/>
    </dgm:pt>
    <dgm:pt modelId="{9A1980A7-B959-46C6-ADD7-80BA4B970BF7}">
      <dgm:prSet phldrT="[Text]"/>
      <dgm:spPr/>
      <dgm:t>
        <a:bodyPr/>
        <a:lstStyle/>
        <a:p>
          <a:r>
            <a:rPr lang="en-GB" dirty="0">
              <a:solidFill>
                <a:srgbClr val="000000"/>
              </a:solidFill>
            </a:rPr>
            <a:t>Horizon Scanning</a:t>
          </a:r>
        </a:p>
      </dgm:t>
    </dgm:pt>
    <dgm:pt modelId="{D4F7C40C-0C08-47AB-BD24-24A8DD51E0C9}" type="parTrans" cxnId="{E4A6F7F6-8073-4393-A41C-3459B5DC7232}">
      <dgm:prSet/>
      <dgm:spPr/>
      <dgm:t>
        <a:bodyPr/>
        <a:lstStyle/>
        <a:p>
          <a:endParaRPr lang="en-GB">
            <a:solidFill>
              <a:srgbClr val="000000"/>
            </a:solidFill>
          </a:endParaRPr>
        </a:p>
      </dgm:t>
    </dgm:pt>
    <dgm:pt modelId="{5203AF8B-EC57-4D9B-817B-08F9D8CCC5B6}" type="sibTrans" cxnId="{E4A6F7F6-8073-4393-A41C-3459B5DC7232}">
      <dgm:prSet/>
      <dgm:spPr/>
      <dgm:t>
        <a:bodyPr/>
        <a:lstStyle/>
        <a:p>
          <a:endParaRPr lang="en-GB">
            <a:solidFill>
              <a:srgbClr val="000000"/>
            </a:solidFill>
          </a:endParaRPr>
        </a:p>
      </dgm:t>
    </dgm:pt>
    <dgm:pt modelId="{C4B12063-B5F9-49B1-AF14-FDD33248404E}">
      <dgm:prSet phldrT="[Text]"/>
      <dgm:spPr>
        <a:solidFill>
          <a:schemeClr val="accent3"/>
        </a:solidFill>
      </dgm:spPr>
      <dgm:t>
        <a:bodyPr/>
        <a:lstStyle/>
        <a:p>
          <a:r>
            <a:rPr lang="en-GB" dirty="0">
              <a:solidFill>
                <a:srgbClr val="000000"/>
              </a:solidFill>
            </a:rPr>
            <a:t>Early Dialogues</a:t>
          </a:r>
        </a:p>
      </dgm:t>
    </dgm:pt>
    <dgm:pt modelId="{845959D0-B280-40D2-9BD6-68AE8CFD3D43}" type="parTrans" cxnId="{5FAFD3C9-F765-421D-9785-3EF4115351BA}">
      <dgm:prSet/>
      <dgm:spPr/>
      <dgm:t>
        <a:bodyPr/>
        <a:lstStyle/>
        <a:p>
          <a:endParaRPr lang="en-GB">
            <a:solidFill>
              <a:srgbClr val="000000"/>
            </a:solidFill>
          </a:endParaRPr>
        </a:p>
      </dgm:t>
    </dgm:pt>
    <dgm:pt modelId="{1F1ACB8B-C4B2-432B-8B6E-E82EE2C51FA1}" type="sibTrans" cxnId="{5FAFD3C9-F765-421D-9785-3EF4115351BA}">
      <dgm:prSet/>
      <dgm:spPr/>
      <dgm:t>
        <a:bodyPr/>
        <a:lstStyle/>
        <a:p>
          <a:endParaRPr lang="en-GB">
            <a:solidFill>
              <a:srgbClr val="000000"/>
            </a:solidFill>
          </a:endParaRPr>
        </a:p>
      </dgm:t>
    </dgm:pt>
    <dgm:pt modelId="{3AFFD45B-8B8C-4420-8204-A75652FA7369}">
      <dgm:prSet phldrT="[Text]"/>
      <dgm:spPr>
        <a:solidFill>
          <a:schemeClr val="accent3"/>
        </a:solidFill>
      </dgm:spPr>
      <dgm:t>
        <a:bodyPr/>
        <a:lstStyle/>
        <a:p>
          <a:r>
            <a:rPr lang="en-GB" dirty="0">
              <a:solidFill>
                <a:srgbClr val="000000"/>
              </a:solidFill>
            </a:rPr>
            <a:t>Joint Assessment</a:t>
          </a:r>
        </a:p>
      </dgm:t>
    </dgm:pt>
    <dgm:pt modelId="{E0F935BD-2046-4B29-8DE2-D90D3BE4D671}" type="parTrans" cxnId="{C3A1A805-FE85-4F85-AF70-17CD1F27A9FC}">
      <dgm:prSet/>
      <dgm:spPr/>
      <dgm:t>
        <a:bodyPr/>
        <a:lstStyle/>
        <a:p>
          <a:endParaRPr lang="en-GB">
            <a:solidFill>
              <a:srgbClr val="000000"/>
            </a:solidFill>
          </a:endParaRPr>
        </a:p>
      </dgm:t>
    </dgm:pt>
    <dgm:pt modelId="{BCB980B5-ACD3-44F5-BA07-4D169732B4C7}" type="sibTrans" cxnId="{C3A1A805-FE85-4F85-AF70-17CD1F27A9FC}">
      <dgm:prSet/>
      <dgm:spPr/>
      <dgm:t>
        <a:bodyPr/>
        <a:lstStyle/>
        <a:p>
          <a:endParaRPr lang="en-GB">
            <a:solidFill>
              <a:srgbClr val="000000"/>
            </a:solidFill>
          </a:endParaRPr>
        </a:p>
      </dgm:t>
    </dgm:pt>
    <dgm:pt modelId="{BE3B5E2E-F1F2-4788-8B27-1BCE5C94E02F}">
      <dgm:prSet/>
      <dgm:spPr>
        <a:solidFill>
          <a:schemeClr val="accent3"/>
        </a:solidFill>
      </dgm:spPr>
      <dgm:t>
        <a:bodyPr/>
        <a:lstStyle/>
        <a:p>
          <a:r>
            <a:rPr lang="en-GB" dirty="0">
              <a:solidFill>
                <a:srgbClr val="000000"/>
              </a:solidFill>
            </a:rPr>
            <a:t>Post Launch Evidence Generation</a:t>
          </a:r>
        </a:p>
      </dgm:t>
    </dgm:pt>
    <dgm:pt modelId="{8474878C-48BC-4017-BE57-D82A474B7F9A}" type="parTrans" cxnId="{79A44A6E-82BA-49CF-8AC3-084ADD6AB568}">
      <dgm:prSet/>
      <dgm:spPr/>
      <dgm:t>
        <a:bodyPr/>
        <a:lstStyle/>
        <a:p>
          <a:endParaRPr lang="en-GB">
            <a:solidFill>
              <a:srgbClr val="000000"/>
            </a:solidFill>
          </a:endParaRPr>
        </a:p>
      </dgm:t>
    </dgm:pt>
    <dgm:pt modelId="{FF59D883-2EC7-45C7-A07A-26D9533D9631}" type="sibTrans" cxnId="{79A44A6E-82BA-49CF-8AC3-084ADD6AB568}">
      <dgm:prSet/>
      <dgm:spPr/>
      <dgm:t>
        <a:bodyPr/>
        <a:lstStyle/>
        <a:p>
          <a:endParaRPr lang="en-GB">
            <a:solidFill>
              <a:srgbClr val="000000"/>
            </a:solidFill>
          </a:endParaRPr>
        </a:p>
      </dgm:t>
    </dgm:pt>
    <dgm:pt modelId="{4F9879E3-AEA8-4598-9DFF-DF0CF4E68AC8}">
      <dgm:prSet/>
      <dgm:spPr/>
      <dgm:t>
        <a:bodyPr/>
        <a:lstStyle/>
        <a:p>
          <a:r>
            <a:rPr lang="en-GB" dirty="0">
              <a:solidFill>
                <a:srgbClr val="000000"/>
              </a:solidFill>
            </a:rPr>
            <a:t>Re-Assessment</a:t>
          </a:r>
        </a:p>
      </dgm:t>
    </dgm:pt>
    <dgm:pt modelId="{E3E714DF-35BD-4562-BD2B-F85513A3A968}" type="parTrans" cxnId="{760DCE8B-B3C0-4FB3-92F3-D80287682C37}">
      <dgm:prSet/>
      <dgm:spPr/>
      <dgm:t>
        <a:bodyPr/>
        <a:lstStyle/>
        <a:p>
          <a:endParaRPr lang="en-GB">
            <a:solidFill>
              <a:srgbClr val="000000"/>
            </a:solidFill>
          </a:endParaRPr>
        </a:p>
      </dgm:t>
    </dgm:pt>
    <dgm:pt modelId="{14C9DB0A-E269-4E42-868D-3C9B946DED93}" type="sibTrans" cxnId="{760DCE8B-B3C0-4FB3-92F3-D80287682C37}">
      <dgm:prSet/>
      <dgm:spPr/>
      <dgm:t>
        <a:bodyPr/>
        <a:lstStyle/>
        <a:p>
          <a:endParaRPr lang="en-GB">
            <a:solidFill>
              <a:srgbClr val="000000"/>
            </a:solidFill>
          </a:endParaRPr>
        </a:p>
      </dgm:t>
    </dgm:pt>
    <dgm:pt modelId="{DB152BFF-2BC5-441B-9F86-52923E071D36}" type="pres">
      <dgm:prSet presAssocID="{4B324A4A-53B2-4D86-BC32-DA942E346891}" presName="Name0" presStyleCnt="0">
        <dgm:presLayoutVars>
          <dgm:dir/>
          <dgm:resizeHandles val="exact"/>
        </dgm:presLayoutVars>
      </dgm:prSet>
      <dgm:spPr/>
    </dgm:pt>
    <dgm:pt modelId="{71C77C6C-CCF6-416A-87A4-7C5A67EBFD0F}" type="pres">
      <dgm:prSet presAssocID="{9A1980A7-B959-46C6-ADD7-80BA4B970BF7}" presName="parTxOnly" presStyleLbl="node1" presStyleIdx="0" presStyleCnt="5">
        <dgm:presLayoutVars>
          <dgm:bulletEnabled val="1"/>
        </dgm:presLayoutVars>
      </dgm:prSet>
      <dgm:spPr/>
      <dgm:t>
        <a:bodyPr/>
        <a:lstStyle/>
        <a:p>
          <a:endParaRPr lang="en-US"/>
        </a:p>
      </dgm:t>
    </dgm:pt>
    <dgm:pt modelId="{D2B3327C-0ACD-4940-9AFB-F162F683C335}" type="pres">
      <dgm:prSet presAssocID="{5203AF8B-EC57-4D9B-817B-08F9D8CCC5B6}" presName="parSpace" presStyleCnt="0"/>
      <dgm:spPr/>
    </dgm:pt>
    <dgm:pt modelId="{972F5A88-9290-4B18-B3C5-8D574F27BD41}" type="pres">
      <dgm:prSet presAssocID="{C4B12063-B5F9-49B1-AF14-FDD33248404E}" presName="parTxOnly" presStyleLbl="node1" presStyleIdx="1" presStyleCnt="5">
        <dgm:presLayoutVars>
          <dgm:bulletEnabled val="1"/>
        </dgm:presLayoutVars>
      </dgm:prSet>
      <dgm:spPr/>
      <dgm:t>
        <a:bodyPr/>
        <a:lstStyle/>
        <a:p>
          <a:endParaRPr lang="en-US"/>
        </a:p>
      </dgm:t>
    </dgm:pt>
    <dgm:pt modelId="{4C5029A6-AE9F-456B-AB37-36781A5AC9D3}" type="pres">
      <dgm:prSet presAssocID="{1F1ACB8B-C4B2-432B-8B6E-E82EE2C51FA1}" presName="parSpace" presStyleCnt="0"/>
      <dgm:spPr/>
    </dgm:pt>
    <dgm:pt modelId="{B87C0690-5B7C-4CD4-B670-63A5C6EF4BAB}" type="pres">
      <dgm:prSet presAssocID="{3AFFD45B-8B8C-4420-8204-A75652FA7369}" presName="parTxOnly" presStyleLbl="node1" presStyleIdx="2" presStyleCnt="5">
        <dgm:presLayoutVars>
          <dgm:bulletEnabled val="1"/>
        </dgm:presLayoutVars>
      </dgm:prSet>
      <dgm:spPr/>
      <dgm:t>
        <a:bodyPr/>
        <a:lstStyle/>
        <a:p>
          <a:endParaRPr lang="en-US"/>
        </a:p>
      </dgm:t>
    </dgm:pt>
    <dgm:pt modelId="{AB2CCBFA-7ABE-4A15-A291-F5D611CE31E5}" type="pres">
      <dgm:prSet presAssocID="{BCB980B5-ACD3-44F5-BA07-4D169732B4C7}" presName="parSpace" presStyleCnt="0"/>
      <dgm:spPr/>
    </dgm:pt>
    <dgm:pt modelId="{6E77C27D-CFFB-48DD-956F-75BDBDB3EC4E}" type="pres">
      <dgm:prSet presAssocID="{BE3B5E2E-F1F2-4788-8B27-1BCE5C94E02F}" presName="parTxOnly" presStyleLbl="node1" presStyleIdx="3" presStyleCnt="5">
        <dgm:presLayoutVars>
          <dgm:bulletEnabled val="1"/>
        </dgm:presLayoutVars>
      </dgm:prSet>
      <dgm:spPr/>
      <dgm:t>
        <a:bodyPr/>
        <a:lstStyle/>
        <a:p>
          <a:endParaRPr lang="en-US"/>
        </a:p>
      </dgm:t>
    </dgm:pt>
    <dgm:pt modelId="{B0CC96D4-1C47-49AA-9E39-C9C73ACAB493}" type="pres">
      <dgm:prSet presAssocID="{FF59D883-2EC7-45C7-A07A-26D9533D9631}" presName="parSpace" presStyleCnt="0"/>
      <dgm:spPr/>
    </dgm:pt>
    <dgm:pt modelId="{64A9F74F-48E3-4B14-B440-6EEF5E8FD8BF}" type="pres">
      <dgm:prSet presAssocID="{4F9879E3-AEA8-4598-9DFF-DF0CF4E68AC8}" presName="parTxOnly" presStyleLbl="node1" presStyleIdx="4" presStyleCnt="5">
        <dgm:presLayoutVars>
          <dgm:bulletEnabled val="1"/>
        </dgm:presLayoutVars>
      </dgm:prSet>
      <dgm:spPr/>
      <dgm:t>
        <a:bodyPr/>
        <a:lstStyle/>
        <a:p>
          <a:endParaRPr lang="en-US"/>
        </a:p>
      </dgm:t>
    </dgm:pt>
  </dgm:ptLst>
  <dgm:cxnLst>
    <dgm:cxn modelId="{04810989-C232-479E-BC24-64D06420B63A}" type="presOf" srcId="{9A1980A7-B959-46C6-ADD7-80BA4B970BF7}" destId="{71C77C6C-CCF6-416A-87A4-7C5A67EBFD0F}" srcOrd="0" destOrd="0" presId="urn:microsoft.com/office/officeart/2005/8/layout/hChevron3"/>
    <dgm:cxn modelId="{E4A6F7F6-8073-4393-A41C-3459B5DC7232}" srcId="{4B324A4A-53B2-4D86-BC32-DA942E346891}" destId="{9A1980A7-B959-46C6-ADD7-80BA4B970BF7}" srcOrd="0" destOrd="0" parTransId="{D4F7C40C-0C08-47AB-BD24-24A8DD51E0C9}" sibTransId="{5203AF8B-EC57-4D9B-817B-08F9D8CCC5B6}"/>
    <dgm:cxn modelId="{6FC1E48B-A97B-4410-9807-FC26FA7C4104}" type="presOf" srcId="{4F9879E3-AEA8-4598-9DFF-DF0CF4E68AC8}" destId="{64A9F74F-48E3-4B14-B440-6EEF5E8FD8BF}" srcOrd="0" destOrd="0" presId="urn:microsoft.com/office/officeart/2005/8/layout/hChevron3"/>
    <dgm:cxn modelId="{C1F48C05-DE99-401A-9D7A-B9CFE84092C6}" type="presOf" srcId="{C4B12063-B5F9-49B1-AF14-FDD33248404E}" destId="{972F5A88-9290-4B18-B3C5-8D574F27BD41}" srcOrd="0" destOrd="0" presId="urn:microsoft.com/office/officeart/2005/8/layout/hChevron3"/>
    <dgm:cxn modelId="{C3A1A805-FE85-4F85-AF70-17CD1F27A9FC}" srcId="{4B324A4A-53B2-4D86-BC32-DA942E346891}" destId="{3AFFD45B-8B8C-4420-8204-A75652FA7369}" srcOrd="2" destOrd="0" parTransId="{E0F935BD-2046-4B29-8DE2-D90D3BE4D671}" sibTransId="{BCB980B5-ACD3-44F5-BA07-4D169732B4C7}"/>
    <dgm:cxn modelId="{DFC9402F-0BB1-42F4-8BDB-99A32C5E668E}" type="presOf" srcId="{4B324A4A-53B2-4D86-BC32-DA942E346891}" destId="{DB152BFF-2BC5-441B-9F86-52923E071D36}" srcOrd="0" destOrd="0" presId="urn:microsoft.com/office/officeart/2005/8/layout/hChevron3"/>
    <dgm:cxn modelId="{8C1302EC-148F-45CC-903F-55582BBA9C67}" type="presOf" srcId="{3AFFD45B-8B8C-4420-8204-A75652FA7369}" destId="{B87C0690-5B7C-4CD4-B670-63A5C6EF4BAB}" srcOrd="0" destOrd="0" presId="urn:microsoft.com/office/officeart/2005/8/layout/hChevron3"/>
    <dgm:cxn modelId="{760DCE8B-B3C0-4FB3-92F3-D80287682C37}" srcId="{4B324A4A-53B2-4D86-BC32-DA942E346891}" destId="{4F9879E3-AEA8-4598-9DFF-DF0CF4E68AC8}" srcOrd="4" destOrd="0" parTransId="{E3E714DF-35BD-4562-BD2B-F85513A3A968}" sibTransId="{14C9DB0A-E269-4E42-868D-3C9B946DED93}"/>
    <dgm:cxn modelId="{79A44A6E-82BA-49CF-8AC3-084ADD6AB568}" srcId="{4B324A4A-53B2-4D86-BC32-DA942E346891}" destId="{BE3B5E2E-F1F2-4788-8B27-1BCE5C94E02F}" srcOrd="3" destOrd="0" parTransId="{8474878C-48BC-4017-BE57-D82A474B7F9A}" sibTransId="{FF59D883-2EC7-45C7-A07A-26D9533D9631}"/>
    <dgm:cxn modelId="{5C9504E0-12E8-49B6-AC9B-FC411B7F473B}" type="presOf" srcId="{BE3B5E2E-F1F2-4788-8B27-1BCE5C94E02F}" destId="{6E77C27D-CFFB-48DD-956F-75BDBDB3EC4E}" srcOrd="0" destOrd="0" presId="urn:microsoft.com/office/officeart/2005/8/layout/hChevron3"/>
    <dgm:cxn modelId="{5FAFD3C9-F765-421D-9785-3EF4115351BA}" srcId="{4B324A4A-53B2-4D86-BC32-DA942E346891}" destId="{C4B12063-B5F9-49B1-AF14-FDD33248404E}" srcOrd="1" destOrd="0" parTransId="{845959D0-B280-40D2-9BD6-68AE8CFD3D43}" sibTransId="{1F1ACB8B-C4B2-432B-8B6E-E82EE2C51FA1}"/>
    <dgm:cxn modelId="{3A01A7DB-3CC4-41B8-806B-90EC0CC6050C}" type="presParOf" srcId="{DB152BFF-2BC5-441B-9F86-52923E071D36}" destId="{71C77C6C-CCF6-416A-87A4-7C5A67EBFD0F}" srcOrd="0" destOrd="0" presId="urn:microsoft.com/office/officeart/2005/8/layout/hChevron3"/>
    <dgm:cxn modelId="{3B65B558-5CDC-453F-8187-606F02F744C1}" type="presParOf" srcId="{DB152BFF-2BC5-441B-9F86-52923E071D36}" destId="{D2B3327C-0ACD-4940-9AFB-F162F683C335}" srcOrd="1" destOrd="0" presId="urn:microsoft.com/office/officeart/2005/8/layout/hChevron3"/>
    <dgm:cxn modelId="{EE7A25E0-D01D-4F14-8D8E-14F804BCE2C3}" type="presParOf" srcId="{DB152BFF-2BC5-441B-9F86-52923E071D36}" destId="{972F5A88-9290-4B18-B3C5-8D574F27BD41}" srcOrd="2" destOrd="0" presId="urn:microsoft.com/office/officeart/2005/8/layout/hChevron3"/>
    <dgm:cxn modelId="{631BE864-E76E-43D0-866D-DCD36196D5EB}" type="presParOf" srcId="{DB152BFF-2BC5-441B-9F86-52923E071D36}" destId="{4C5029A6-AE9F-456B-AB37-36781A5AC9D3}" srcOrd="3" destOrd="0" presId="urn:microsoft.com/office/officeart/2005/8/layout/hChevron3"/>
    <dgm:cxn modelId="{8504AC13-EFF6-4241-92A1-F4FE81853D9E}" type="presParOf" srcId="{DB152BFF-2BC5-441B-9F86-52923E071D36}" destId="{B87C0690-5B7C-4CD4-B670-63A5C6EF4BAB}" srcOrd="4" destOrd="0" presId="urn:microsoft.com/office/officeart/2005/8/layout/hChevron3"/>
    <dgm:cxn modelId="{D73B03C1-029D-48A1-9C6C-F337E29010C0}" type="presParOf" srcId="{DB152BFF-2BC5-441B-9F86-52923E071D36}" destId="{AB2CCBFA-7ABE-4A15-A291-F5D611CE31E5}" srcOrd="5" destOrd="0" presId="urn:microsoft.com/office/officeart/2005/8/layout/hChevron3"/>
    <dgm:cxn modelId="{258F85A9-AD22-4F51-8B39-5F4AFBCA1631}" type="presParOf" srcId="{DB152BFF-2BC5-441B-9F86-52923E071D36}" destId="{6E77C27D-CFFB-48DD-956F-75BDBDB3EC4E}" srcOrd="6" destOrd="0" presId="urn:microsoft.com/office/officeart/2005/8/layout/hChevron3"/>
    <dgm:cxn modelId="{4980ED33-15C7-48CB-87EB-58994EE52BB5}" type="presParOf" srcId="{DB152BFF-2BC5-441B-9F86-52923E071D36}" destId="{B0CC96D4-1C47-49AA-9E39-C9C73ACAB493}" srcOrd="7" destOrd="0" presId="urn:microsoft.com/office/officeart/2005/8/layout/hChevron3"/>
    <dgm:cxn modelId="{759CAE2C-DEE1-41E4-AF0F-503BD4672E85}" type="presParOf" srcId="{DB152BFF-2BC5-441B-9F86-52923E071D36}" destId="{64A9F74F-48E3-4B14-B440-6EEF5E8FD8BF}"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324A4A-53B2-4D86-BC32-DA942E346891}" type="doc">
      <dgm:prSet loTypeId="urn:microsoft.com/office/officeart/2005/8/layout/hChevron3" loCatId="process" qsTypeId="urn:microsoft.com/office/officeart/2005/8/quickstyle/simple1" qsCatId="simple" csTypeId="urn:microsoft.com/office/officeart/2005/8/colors/accent3_2" csCatId="accent3" phldr="1"/>
      <dgm:spPr/>
    </dgm:pt>
    <dgm:pt modelId="{9A1980A7-B959-46C6-ADD7-80BA4B970BF7}">
      <dgm:prSet phldrT="[Text]"/>
      <dgm:spPr/>
      <dgm:t>
        <a:bodyPr/>
        <a:lstStyle/>
        <a:p>
          <a:r>
            <a:rPr lang="en-GB" dirty="0">
              <a:solidFill>
                <a:srgbClr val="000000"/>
              </a:solidFill>
            </a:rPr>
            <a:t>Horizon Scanning</a:t>
          </a:r>
        </a:p>
      </dgm:t>
    </dgm:pt>
    <dgm:pt modelId="{D4F7C40C-0C08-47AB-BD24-24A8DD51E0C9}" type="parTrans" cxnId="{E4A6F7F6-8073-4393-A41C-3459B5DC7232}">
      <dgm:prSet/>
      <dgm:spPr/>
      <dgm:t>
        <a:bodyPr/>
        <a:lstStyle/>
        <a:p>
          <a:endParaRPr lang="en-GB">
            <a:solidFill>
              <a:srgbClr val="000000"/>
            </a:solidFill>
          </a:endParaRPr>
        </a:p>
      </dgm:t>
    </dgm:pt>
    <dgm:pt modelId="{5203AF8B-EC57-4D9B-817B-08F9D8CCC5B6}" type="sibTrans" cxnId="{E4A6F7F6-8073-4393-A41C-3459B5DC7232}">
      <dgm:prSet/>
      <dgm:spPr/>
      <dgm:t>
        <a:bodyPr/>
        <a:lstStyle/>
        <a:p>
          <a:endParaRPr lang="en-GB">
            <a:solidFill>
              <a:srgbClr val="000000"/>
            </a:solidFill>
          </a:endParaRPr>
        </a:p>
      </dgm:t>
    </dgm:pt>
    <dgm:pt modelId="{C4B12063-B5F9-49B1-AF14-FDD33248404E}">
      <dgm:prSet phldrT="[Text]"/>
      <dgm:spPr/>
      <dgm:t>
        <a:bodyPr/>
        <a:lstStyle/>
        <a:p>
          <a:r>
            <a:rPr lang="en-GB">
              <a:solidFill>
                <a:srgbClr val="000000"/>
              </a:solidFill>
            </a:rPr>
            <a:t>Early Dialogues</a:t>
          </a:r>
          <a:endParaRPr lang="en-GB" dirty="0">
            <a:solidFill>
              <a:srgbClr val="000000"/>
            </a:solidFill>
          </a:endParaRPr>
        </a:p>
      </dgm:t>
    </dgm:pt>
    <dgm:pt modelId="{845959D0-B280-40D2-9BD6-68AE8CFD3D43}" type="parTrans" cxnId="{5FAFD3C9-F765-421D-9785-3EF4115351BA}">
      <dgm:prSet/>
      <dgm:spPr/>
      <dgm:t>
        <a:bodyPr/>
        <a:lstStyle/>
        <a:p>
          <a:endParaRPr lang="en-GB">
            <a:solidFill>
              <a:srgbClr val="000000"/>
            </a:solidFill>
          </a:endParaRPr>
        </a:p>
      </dgm:t>
    </dgm:pt>
    <dgm:pt modelId="{1F1ACB8B-C4B2-432B-8B6E-E82EE2C51FA1}" type="sibTrans" cxnId="{5FAFD3C9-F765-421D-9785-3EF4115351BA}">
      <dgm:prSet/>
      <dgm:spPr/>
      <dgm:t>
        <a:bodyPr/>
        <a:lstStyle/>
        <a:p>
          <a:endParaRPr lang="en-GB">
            <a:solidFill>
              <a:srgbClr val="000000"/>
            </a:solidFill>
          </a:endParaRPr>
        </a:p>
      </dgm:t>
    </dgm:pt>
    <dgm:pt modelId="{3AFFD45B-8B8C-4420-8204-A75652FA7369}">
      <dgm:prSet phldrT="[Text]"/>
      <dgm:spPr/>
      <dgm:t>
        <a:bodyPr/>
        <a:lstStyle/>
        <a:p>
          <a:r>
            <a:rPr lang="en-GB" dirty="0">
              <a:solidFill>
                <a:srgbClr val="000000"/>
              </a:solidFill>
            </a:rPr>
            <a:t>Assessment</a:t>
          </a:r>
        </a:p>
      </dgm:t>
    </dgm:pt>
    <dgm:pt modelId="{E0F935BD-2046-4B29-8DE2-D90D3BE4D671}" type="parTrans" cxnId="{C3A1A805-FE85-4F85-AF70-17CD1F27A9FC}">
      <dgm:prSet/>
      <dgm:spPr/>
      <dgm:t>
        <a:bodyPr/>
        <a:lstStyle/>
        <a:p>
          <a:endParaRPr lang="en-GB">
            <a:solidFill>
              <a:srgbClr val="000000"/>
            </a:solidFill>
          </a:endParaRPr>
        </a:p>
      </dgm:t>
    </dgm:pt>
    <dgm:pt modelId="{BCB980B5-ACD3-44F5-BA07-4D169732B4C7}" type="sibTrans" cxnId="{C3A1A805-FE85-4F85-AF70-17CD1F27A9FC}">
      <dgm:prSet/>
      <dgm:spPr/>
      <dgm:t>
        <a:bodyPr/>
        <a:lstStyle/>
        <a:p>
          <a:endParaRPr lang="en-GB">
            <a:solidFill>
              <a:srgbClr val="000000"/>
            </a:solidFill>
          </a:endParaRPr>
        </a:p>
      </dgm:t>
    </dgm:pt>
    <dgm:pt modelId="{BE3B5E2E-F1F2-4788-8B27-1BCE5C94E02F}">
      <dgm:prSet/>
      <dgm:spPr/>
      <dgm:t>
        <a:bodyPr/>
        <a:lstStyle/>
        <a:p>
          <a:r>
            <a:rPr lang="en-GB" dirty="0">
              <a:solidFill>
                <a:srgbClr val="000000"/>
              </a:solidFill>
            </a:rPr>
            <a:t>Evidence Generation</a:t>
          </a:r>
        </a:p>
      </dgm:t>
    </dgm:pt>
    <dgm:pt modelId="{8474878C-48BC-4017-BE57-D82A474B7F9A}" type="parTrans" cxnId="{79A44A6E-82BA-49CF-8AC3-084ADD6AB568}">
      <dgm:prSet/>
      <dgm:spPr/>
      <dgm:t>
        <a:bodyPr/>
        <a:lstStyle/>
        <a:p>
          <a:endParaRPr lang="en-GB">
            <a:solidFill>
              <a:srgbClr val="000000"/>
            </a:solidFill>
          </a:endParaRPr>
        </a:p>
      </dgm:t>
    </dgm:pt>
    <dgm:pt modelId="{FF59D883-2EC7-45C7-A07A-26D9533D9631}" type="sibTrans" cxnId="{79A44A6E-82BA-49CF-8AC3-084ADD6AB568}">
      <dgm:prSet/>
      <dgm:spPr/>
      <dgm:t>
        <a:bodyPr/>
        <a:lstStyle/>
        <a:p>
          <a:endParaRPr lang="en-GB">
            <a:solidFill>
              <a:srgbClr val="000000"/>
            </a:solidFill>
          </a:endParaRPr>
        </a:p>
      </dgm:t>
    </dgm:pt>
    <dgm:pt modelId="{4F9879E3-AEA8-4598-9DFF-DF0CF4E68AC8}">
      <dgm:prSet/>
      <dgm:spPr/>
      <dgm:t>
        <a:bodyPr/>
        <a:lstStyle/>
        <a:p>
          <a:r>
            <a:rPr lang="en-GB">
              <a:solidFill>
                <a:srgbClr val="000000"/>
              </a:solidFill>
            </a:rPr>
            <a:t>Re-Assessment</a:t>
          </a:r>
          <a:endParaRPr lang="en-GB" dirty="0">
            <a:solidFill>
              <a:srgbClr val="000000"/>
            </a:solidFill>
          </a:endParaRPr>
        </a:p>
      </dgm:t>
    </dgm:pt>
    <dgm:pt modelId="{E3E714DF-35BD-4562-BD2B-F85513A3A968}" type="parTrans" cxnId="{760DCE8B-B3C0-4FB3-92F3-D80287682C37}">
      <dgm:prSet/>
      <dgm:spPr/>
      <dgm:t>
        <a:bodyPr/>
        <a:lstStyle/>
        <a:p>
          <a:endParaRPr lang="en-GB">
            <a:solidFill>
              <a:srgbClr val="000000"/>
            </a:solidFill>
          </a:endParaRPr>
        </a:p>
      </dgm:t>
    </dgm:pt>
    <dgm:pt modelId="{14C9DB0A-E269-4E42-868D-3C9B946DED93}" type="sibTrans" cxnId="{760DCE8B-B3C0-4FB3-92F3-D80287682C37}">
      <dgm:prSet/>
      <dgm:spPr/>
      <dgm:t>
        <a:bodyPr/>
        <a:lstStyle/>
        <a:p>
          <a:endParaRPr lang="en-GB">
            <a:solidFill>
              <a:srgbClr val="000000"/>
            </a:solidFill>
          </a:endParaRPr>
        </a:p>
      </dgm:t>
    </dgm:pt>
    <dgm:pt modelId="{DB152BFF-2BC5-441B-9F86-52923E071D36}" type="pres">
      <dgm:prSet presAssocID="{4B324A4A-53B2-4D86-BC32-DA942E346891}" presName="Name0" presStyleCnt="0">
        <dgm:presLayoutVars>
          <dgm:dir/>
          <dgm:resizeHandles val="exact"/>
        </dgm:presLayoutVars>
      </dgm:prSet>
      <dgm:spPr/>
    </dgm:pt>
    <dgm:pt modelId="{71C77C6C-CCF6-416A-87A4-7C5A67EBFD0F}" type="pres">
      <dgm:prSet presAssocID="{9A1980A7-B959-46C6-ADD7-80BA4B970BF7}" presName="parTxOnly" presStyleLbl="node1" presStyleIdx="0" presStyleCnt="5">
        <dgm:presLayoutVars>
          <dgm:bulletEnabled val="1"/>
        </dgm:presLayoutVars>
      </dgm:prSet>
      <dgm:spPr/>
      <dgm:t>
        <a:bodyPr/>
        <a:lstStyle/>
        <a:p>
          <a:endParaRPr lang="en-US"/>
        </a:p>
      </dgm:t>
    </dgm:pt>
    <dgm:pt modelId="{D2B3327C-0ACD-4940-9AFB-F162F683C335}" type="pres">
      <dgm:prSet presAssocID="{5203AF8B-EC57-4D9B-817B-08F9D8CCC5B6}" presName="parSpace" presStyleCnt="0"/>
      <dgm:spPr/>
    </dgm:pt>
    <dgm:pt modelId="{972F5A88-9290-4B18-B3C5-8D574F27BD41}" type="pres">
      <dgm:prSet presAssocID="{C4B12063-B5F9-49B1-AF14-FDD33248404E}" presName="parTxOnly" presStyleLbl="node1" presStyleIdx="1" presStyleCnt="5">
        <dgm:presLayoutVars>
          <dgm:bulletEnabled val="1"/>
        </dgm:presLayoutVars>
      </dgm:prSet>
      <dgm:spPr/>
      <dgm:t>
        <a:bodyPr/>
        <a:lstStyle/>
        <a:p>
          <a:endParaRPr lang="en-US"/>
        </a:p>
      </dgm:t>
    </dgm:pt>
    <dgm:pt modelId="{4C5029A6-AE9F-456B-AB37-36781A5AC9D3}" type="pres">
      <dgm:prSet presAssocID="{1F1ACB8B-C4B2-432B-8B6E-E82EE2C51FA1}" presName="parSpace" presStyleCnt="0"/>
      <dgm:spPr/>
    </dgm:pt>
    <dgm:pt modelId="{B87C0690-5B7C-4CD4-B670-63A5C6EF4BAB}" type="pres">
      <dgm:prSet presAssocID="{3AFFD45B-8B8C-4420-8204-A75652FA7369}" presName="parTxOnly" presStyleLbl="node1" presStyleIdx="2" presStyleCnt="5">
        <dgm:presLayoutVars>
          <dgm:bulletEnabled val="1"/>
        </dgm:presLayoutVars>
      </dgm:prSet>
      <dgm:spPr/>
      <dgm:t>
        <a:bodyPr/>
        <a:lstStyle/>
        <a:p>
          <a:endParaRPr lang="en-US"/>
        </a:p>
      </dgm:t>
    </dgm:pt>
    <dgm:pt modelId="{AB2CCBFA-7ABE-4A15-A291-F5D611CE31E5}" type="pres">
      <dgm:prSet presAssocID="{BCB980B5-ACD3-44F5-BA07-4D169732B4C7}" presName="parSpace" presStyleCnt="0"/>
      <dgm:spPr/>
    </dgm:pt>
    <dgm:pt modelId="{6E77C27D-CFFB-48DD-956F-75BDBDB3EC4E}" type="pres">
      <dgm:prSet presAssocID="{BE3B5E2E-F1F2-4788-8B27-1BCE5C94E02F}" presName="parTxOnly" presStyleLbl="node1" presStyleIdx="3" presStyleCnt="5">
        <dgm:presLayoutVars>
          <dgm:bulletEnabled val="1"/>
        </dgm:presLayoutVars>
      </dgm:prSet>
      <dgm:spPr/>
      <dgm:t>
        <a:bodyPr/>
        <a:lstStyle/>
        <a:p>
          <a:endParaRPr lang="en-US"/>
        </a:p>
      </dgm:t>
    </dgm:pt>
    <dgm:pt modelId="{B0CC96D4-1C47-49AA-9E39-C9C73ACAB493}" type="pres">
      <dgm:prSet presAssocID="{FF59D883-2EC7-45C7-A07A-26D9533D9631}" presName="parSpace" presStyleCnt="0"/>
      <dgm:spPr/>
    </dgm:pt>
    <dgm:pt modelId="{64A9F74F-48E3-4B14-B440-6EEF5E8FD8BF}" type="pres">
      <dgm:prSet presAssocID="{4F9879E3-AEA8-4598-9DFF-DF0CF4E68AC8}" presName="parTxOnly" presStyleLbl="node1" presStyleIdx="4" presStyleCnt="5">
        <dgm:presLayoutVars>
          <dgm:bulletEnabled val="1"/>
        </dgm:presLayoutVars>
      </dgm:prSet>
      <dgm:spPr/>
      <dgm:t>
        <a:bodyPr/>
        <a:lstStyle/>
        <a:p>
          <a:endParaRPr lang="en-US"/>
        </a:p>
      </dgm:t>
    </dgm:pt>
  </dgm:ptLst>
  <dgm:cxnLst>
    <dgm:cxn modelId="{04810989-C232-479E-BC24-64D06420B63A}" type="presOf" srcId="{9A1980A7-B959-46C6-ADD7-80BA4B970BF7}" destId="{71C77C6C-CCF6-416A-87A4-7C5A67EBFD0F}" srcOrd="0" destOrd="0" presId="urn:microsoft.com/office/officeart/2005/8/layout/hChevron3"/>
    <dgm:cxn modelId="{E4A6F7F6-8073-4393-A41C-3459B5DC7232}" srcId="{4B324A4A-53B2-4D86-BC32-DA942E346891}" destId="{9A1980A7-B959-46C6-ADD7-80BA4B970BF7}" srcOrd="0" destOrd="0" parTransId="{D4F7C40C-0C08-47AB-BD24-24A8DD51E0C9}" sibTransId="{5203AF8B-EC57-4D9B-817B-08F9D8CCC5B6}"/>
    <dgm:cxn modelId="{6FC1E48B-A97B-4410-9807-FC26FA7C4104}" type="presOf" srcId="{4F9879E3-AEA8-4598-9DFF-DF0CF4E68AC8}" destId="{64A9F74F-48E3-4B14-B440-6EEF5E8FD8BF}" srcOrd="0" destOrd="0" presId="urn:microsoft.com/office/officeart/2005/8/layout/hChevron3"/>
    <dgm:cxn modelId="{C1F48C05-DE99-401A-9D7A-B9CFE84092C6}" type="presOf" srcId="{C4B12063-B5F9-49B1-AF14-FDD33248404E}" destId="{972F5A88-9290-4B18-B3C5-8D574F27BD41}" srcOrd="0" destOrd="0" presId="urn:microsoft.com/office/officeart/2005/8/layout/hChevron3"/>
    <dgm:cxn modelId="{C3A1A805-FE85-4F85-AF70-17CD1F27A9FC}" srcId="{4B324A4A-53B2-4D86-BC32-DA942E346891}" destId="{3AFFD45B-8B8C-4420-8204-A75652FA7369}" srcOrd="2" destOrd="0" parTransId="{E0F935BD-2046-4B29-8DE2-D90D3BE4D671}" sibTransId="{BCB980B5-ACD3-44F5-BA07-4D169732B4C7}"/>
    <dgm:cxn modelId="{DFC9402F-0BB1-42F4-8BDB-99A32C5E668E}" type="presOf" srcId="{4B324A4A-53B2-4D86-BC32-DA942E346891}" destId="{DB152BFF-2BC5-441B-9F86-52923E071D36}" srcOrd="0" destOrd="0" presId="urn:microsoft.com/office/officeart/2005/8/layout/hChevron3"/>
    <dgm:cxn modelId="{8C1302EC-148F-45CC-903F-55582BBA9C67}" type="presOf" srcId="{3AFFD45B-8B8C-4420-8204-A75652FA7369}" destId="{B87C0690-5B7C-4CD4-B670-63A5C6EF4BAB}" srcOrd="0" destOrd="0" presId="urn:microsoft.com/office/officeart/2005/8/layout/hChevron3"/>
    <dgm:cxn modelId="{760DCE8B-B3C0-4FB3-92F3-D80287682C37}" srcId="{4B324A4A-53B2-4D86-BC32-DA942E346891}" destId="{4F9879E3-AEA8-4598-9DFF-DF0CF4E68AC8}" srcOrd="4" destOrd="0" parTransId="{E3E714DF-35BD-4562-BD2B-F85513A3A968}" sibTransId="{14C9DB0A-E269-4E42-868D-3C9B946DED93}"/>
    <dgm:cxn modelId="{79A44A6E-82BA-49CF-8AC3-084ADD6AB568}" srcId="{4B324A4A-53B2-4D86-BC32-DA942E346891}" destId="{BE3B5E2E-F1F2-4788-8B27-1BCE5C94E02F}" srcOrd="3" destOrd="0" parTransId="{8474878C-48BC-4017-BE57-D82A474B7F9A}" sibTransId="{FF59D883-2EC7-45C7-A07A-26D9533D9631}"/>
    <dgm:cxn modelId="{5C9504E0-12E8-49B6-AC9B-FC411B7F473B}" type="presOf" srcId="{BE3B5E2E-F1F2-4788-8B27-1BCE5C94E02F}" destId="{6E77C27D-CFFB-48DD-956F-75BDBDB3EC4E}" srcOrd="0" destOrd="0" presId="urn:microsoft.com/office/officeart/2005/8/layout/hChevron3"/>
    <dgm:cxn modelId="{5FAFD3C9-F765-421D-9785-3EF4115351BA}" srcId="{4B324A4A-53B2-4D86-BC32-DA942E346891}" destId="{C4B12063-B5F9-49B1-AF14-FDD33248404E}" srcOrd="1" destOrd="0" parTransId="{845959D0-B280-40D2-9BD6-68AE8CFD3D43}" sibTransId="{1F1ACB8B-C4B2-432B-8B6E-E82EE2C51FA1}"/>
    <dgm:cxn modelId="{3A01A7DB-3CC4-41B8-806B-90EC0CC6050C}" type="presParOf" srcId="{DB152BFF-2BC5-441B-9F86-52923E071D36}" destId="{71C77C6C-CCF6-416A-87A4-7C5A67EBFD0F}" srcOrd="0" destOrd="0" presId="urn:microsoft.com/office/officeart/2005/8/layout/hChevron3"/>
    <dgm:cxn modelId="{3B65B558-5CDC-453F-8187-606F02F744C1}" type="presParOf" srcId="{DB152BFF-2BC5-441B-9F86-52923E071D36}" destId="{D2B3327C-0ACD-4940-9AFB-F162F683C335}" srcOrd="1" destOrd="0" presId="urn:microsoft.com/office/officeart/2005/8/layout/hChevron3"/>
    <dgm:cxn modelId="{EE7A25E0-D01D-4F14-8D8E-14F804BCE2C3}" type="presParOf" srcId="{DB152BFF-2BC5-441B-9F86-52923E071D36}" destId="{972F5A88-9290-4B18-B3C5-8D574F27BD41}" srcOrd="2" destOrd="0" presId="urn:microsoft.com/office/officeart/2005/8/layout/hChevron3"/>
    <dgm:cxn modelId="{631BE864-E76E-43D0-866D-DCD36196D5EB}" type="presParOf" srcId="{DB152BFF-2BC5-441B-9F86-52923E071D36}" destId="{4C5029A6-AE9F-456B-AB37-36781A5AC9D3}" srcOrd="3" destOrd="0" presId="urn:microsoft.com/office/officeart/2005/8/layout/hChevron3"/>
    <dgm:cxn modelId="{8504AC13-EFF6-4241-92A1-F4FE81853D9E}" type="presParOf" srcId="{DB152BFF-2BC5-441B-9F86-52923E071D36}" destId="{B87C0690-5B7C-4CD4-B670-63A5C6EF4BAB}" srcOrd="4" destOrd="0" presId="urn:microsoft.com/office/officeart/2005/8/layout/hChevron3"/>
    <dgm:cxn modelId="{D73B03C1-029D-48A1-9C6C-F337E29010C0}" type="presParOf" srcId="{DB152BFF-2BC5-441B-9F86-52923E071D36}" destId="{AB2CCBFA-7ABE-4A15-A291-F5D611CE31E5}" srcOrd="5" destOrd="0" presId="urn:microsoft.com/office/officeart/2005/8/layout/hChevron3"/>
    <dgm:cxn modelId="{258F85A9-AD22-4F51-8B39-5F4AFBCA1631}" type="presParOf" srcId="{DB152BFF-2BC5-441B-9F86-52923E071D36}" destId="{6E77C27D-CFFB-48DD-956F-75BDBDB3EC4E}" srcOrd="6" destOrd="0" presId="urn:microsoft.com/office/officeart/2005/8/layout/hChevron3"/>
    <dgm:cxn modelId="{4980ED33-15C7-48CB-87EB-58994EE52BB5}" type="presParOf" srcId="{DB152BFF-2BC5-441B-9F86-52923E071D36}" destId="{B0CC96D4-1C47-49AA-9E39-C9C73ACAB493}" srcOrd="7" destOrd="0" presId="urn:microsoft.com/office/officeart/2005/8/layout/hChevron3"/>
    <dgm:cxn modelId="{759CAE2C-DEE1-41E4-AF0F-503BD4672E85}" type="presParOf" srcId="{DB152BFF-2BC5-441B-9F86-52923E071D36}" destId="{64A9F74F-48E3-4B14-B440-6EEF5E8FD8BF}"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324A4A-53B2-4D86-BC32-DA942E346891}" type="doc">
      <dgm:prSet loTypeId="urn:microsoft.com/office/officeart/2005/8/layout/hChevron3" loCatId="process" qsTypeId="urn:microsoft.com/office/officeart/2005/8/quickstyle/simple1" qsCatId="simple" csTypeId="urn:microsoft.com/office/officeart/2005/8/colors/accent1_2" csCatId="accent1" phldr="1"/>
      <dgm:spPr/>
    </dgm:pt>
    <dgm:pt modelId="{9A1980A7-B959-46C6-ADD7-80BA4B970BF7}">
      <dgm:prSet phldrT="[Text]"/>
      <dgm:spPr>
        <a:solidFill>
          <a:schemeClr val="accent3"/>
        </a:solidFill>
      </dgm:spPr>
      <dgm:t>
        <a:bodyPr/>
        <a:lstStyle/>
        <a:p>
          <a:r>
            <a:rPr lang="en-GB" dirty="0">
              <a:solidFill>
                <a:srgbClr val="000000"/>
              </a:solidFill>
            </a:rPr>
            <a:t>Horizon Scanning</a:t>
          </a:r>
        </a:p>
      </dgm:t>
    </dgm:pt>
    <dgm:pt modelId="{D4F7C40C-0C08-47AB-BD24-24A8DD51E0C9}" type="parTrans" cxnId="{E4A6F7F6-8073-4393-A41C-3459B5DC7232}">
      <dgm:prSet/>
      <dgm:spPr/>
      <dgm:t>
        <a:bodyPr/>
        <a:lstStyle/>
        <a:p>
          <a:endParaRPr lang="en-GB">
            <a:solidFill>
              <a:srgbClr val="000000"/>
            </a:solidFill>
          </a:endParaRPr>
        </a:p>
      </dgm:t>
    </dgm:pt>
    <dgm:pt modelId="{5203AF8B-EC57-4D9B-817B-08F9D8CCC5B6}" type="sibTrans" cxnId="{E4A6F7F6-8073-4393-A41C-3459B5DC7232}">
      <dgm:prSet/>
      <dgm:spPr/>
      <dgm:t>
        <a:bodyPr/>
        <a:lstStyle/>
        <a:p>
          <a:endParaRPr lang="en-GB">
            <a:solidFill>
              <a:srgbClr val="000000"/>
            </a:solidFill>
          </a:endParaRPr>
        </a:p>
      </dgm:t>
    </dgm:pt>
    <dgm:pt modelId="{3AFFD45B-8B8C-4420-8204-A75652FA7369}">
      <dgm:prSet phldrT="[Text]"/>
      <dgm:spPr>
        <a:solidFill>
          <a:schemeClr val="accent3"/>
        </a:solidFill>
      </dgm:spPr>
      <dgm:t>
        <a:bodyPr/>
        <a:lstStyle/>
        <a:p>
          <a:r>
            <a:rPr lang="en-GB" dirty="0">
              <a:solidFill>
                <a:srgbClr val="000000"/>
              </a:solidFill>
            </a:rPr>
            <a:t>Assessment</a:t>
          </a:r>
        </a:p>
      </dgm:t>
    </dgm:pt>
    <dgm:pt modelId="{E0F935BD-2046-4B29-8DE2-D90D3BE4D671}" type="parTrans" cxnId="{C3A1A805-FE85-4F85-AF70-17CD1F27A9FC}">
      <dgm:prSet/>
      <dgm:spPr/>
      <dgm:t>
        <a:bodyPr/>
        <a:lstStyle/>
        <a:p>
          <a:endParaRPr lang="en-GB">
            <a:solidFill>
              <a:srgbClr val="000000"/>
            </a:solidFill>
          </a:endParaRPr>
        </a:p>
      </dgm:t>
    </dgm:pt>
    <dgm:pt modelId="{BCB980B5-ACD3-44F5-BA07-4D169732B4C7}" type="sibTrans" cxnId="{C3A1A805-FE85-4F85-AF70-17CD1F27A9FC}">
      <dgm:prSet/>
      <dgm:spPr/>
      <dgm:t>
        <a:bodyPr/>
        <a:lstStyle/>
        <a:p>
          <a:endParaRPr lang="en-GB">
            <a:solidFill>
              <a:srgbClr val="000000"/>
            </a:solidFill>
          </a:endParaRPr>
        </a:p>
      </dgm:t>
    </dgm:pt>
    <dgm:pt modelId="{4F9879E3-AEA8-4598-9DFF-DF0CF4E68AC8}">
      <dgm:prSet/>
      <dgm:spPr>
        <a:solidFill>
          <a:schemeClr val="accent3"/>
        </a:solidFill>
      </dgm:spPr>
      <dgm:t>
        <a:bodyPr/>
        <a:lstStyle/>
        <a:p>
          <a:r>
            <a:rPr lang="en-GB" dirty="0">
              <a:solidFill>
                <a:srgbClr val="000000"/>
              </a:solidFill>
            </a:rPr>
            <a:t>Re-Assessment</a:t>
          </a:r>
        </a:p>
      </dgm:t>
    </dgm:pt>
    <dgm:pt modelId="{E3E714DF-35BD-4562-BD2B-F85513A3A968}" type="parTrans" cxnId="{760DCE8B-B3C0-4FB3-92F3-D80287682C37}">
      <dgm:prSet/>
      <dgm:spPr/>
      <dgm:t>
        <a:bodyPr/>
        <a:lstStyle/>
        <a:p>
          <a:endParaRPr lang="en-GB">
            <a:solidFill>
              <a:srgbClr val="000000"/>
            </a:solidFill>
          </a:endParaRPr>
        </a:p>
      </dgm:t>
    </dgm:pt>
    <dgm:pt modelId="{14C9DB0A-E269-4E42-868D-3C9B946DED93}" type="sibTrans" cxnId="{760DCE8B-B3C0-4FB3-92F3-D80287682C37}">
      <dgm:prSet/>
      <dgm:spPr/>
      <dgm:t>
        <a:bodyPr/>
        <a:lstStyle/>
        <a:p>
          <a:endParaRPr lang="en-GB">
            <a:solidFill>
              <a:srgbClr val="000000"/>
            </a:solidFill>
          </a:endParaRPr>
        </a:p>
      </dgm:t>
    </dgm:pt>
    <dgm:pt modelId="{DB152BFF-2BC5-441B-9F86-52923E071D36}" type="pres">
      <dgm:prSet presAssocID="{4B324A4A-53B2-4D86-BC32-DA942E346891}" presName="Name0" presStyleCnt="0">
        <dgm:presLayoutVars>
          <dgm:dir/>
          <dgm:resizeHandles val="exact"/>
        </dgm:presLayoutVars>
      </dgm:prSet>
      <dgm:spPr/>
    </dgm:pt>
    <dgm:pt modelId="{71C77C6C-CCF6-416A-87A4-7C5A67EBFD0F}" type="pres">
      <dgm:prSet presAssocID="{9A1980A7-B959-46C6-ADD7-80BA4B970BF7}" presName="parTxOnly" presStyleLbl="node1" presStyleIdx="0" presStyleCnt="3">
        <dgm:presLayoutVars>
          <dgm:bulletEnabled val="1"/>
        </dgm:presLayoutVars>
      </dgm:prSet>
      <dgm:spPr/>
      <dgm:t>
        <a:bodyPr/>
        <a:lstStyle/>
        <a:p>
          <a:endParaRPr lang="en-US"/>
        </a:p>
      </dgm:t>
    </dgm:pt>
    <dgm:pt modelId="{D2B3327C-0ACD-4940-9AFB-F162F683C335}" type="pres">
      <dgm:prSet presAssocID="{5203AF8B-EC57-4D9B-817B-08F9D8CCC5B6}" presName="parSpace" presStyleCnt="0"/>
      <dgm:spPr/>
    </dgm:pt>
    <dgm:pt modelId="{B87C0690-5B7C-4CD4-B670-63A5C6EF4BAB}" type="pres">
      <dgm:prSet presAssocID="{3AFFD45B-8B8C-4420-8204-A75652FA7369}" presName="parTxOnly" presStyleLbl="node1" presStyleIdx="1" presStyleCnt="3">
        <dgm:presLayoutVars>
          <dgm:bulletEnabled val="1"/>
        </dgm:presLayoutVars>
      </dgm:prSet>
      <dgm:spPr/>
      <dgm:t>
        <a:bodyPr/>
        <a:lstStyle/>
        <a:p>
          <a:endParaRPr lang="en-US"/>
        </a:p>
      </dgm:t>
    </dgm:pt>
    <dgm:pt modelId="{AB2CCBFA-7ABE-4A15-A291-F5D611CE31E5}" type="pres">
      <dgm:prSet presAssocID="{BCB980B5-ACD3-44F5-BA07-4D169732B4C7}" presName="parSpace" presStyleCnt="0"/>
      <dgm:spPr/>
    </dgm:pt>
    <dgm:pt modelId="{64A9F74F-48E3-4B14-B440-6EEF5E8FD8BF}" type="pres">
      <dgm:prSet presAssocID="{4F9879E3-AEA8-4598-9DFF-DF0CF4E68AC8}" presName="parTxOnly" presStyleLbl="node1" presStyleIdx="2" presStyleCnt="3">
        <dgm:presLayoutVars>
          <dgm:bulletEnabled val="1"/>
        </dgm:presLayoutVars>
      </dgm:prSet>
      <dgm:spPr/>
      <dgm:t>
        <a:bodyPr/>
        <a:lstStyle/>
        <a:p>
          <a:endParaRPr lang="en-US"/>
        </a:p>
      </dgm:t>
    </dgm:pt>
  </dgm:ptLst>
  <dgm:cxnLst>
    <dgm:cxn modelId="{04810989-C232-479E-BC24-64D06420B63A}" type="presOf" srcId="{9A1980A7-B959-46C6-ADD7-80BA4B970BF7}" destId="{71C77C6C-CCF6-416A-87A4-7C5A67EBFD0F}" srcOrd="0" destOrd="0" presId="urn:microsoft.com/office/officeart/2005/8/layout/hChevron3"/>
    <dgm:cxn modelId="{E4A6F7F6-8073-4393-A41C-3459B5DC7232}" srcId="{4B324A4A-53B2-4D86-BC32-DA942E346891}" destId="{9A1980A7-B959-46C6-ADD7-80BA4B970BF7}" srcOrd="0" destOrd="0" parTransId="{D4F7C40C-0C08-47AB-BD24-24A8DD51E0C9}" sibTransId="{5203AF8B-EC57-4D9B-817B-08F9D8CCC5B6}"/>
    <dgm:cxn modelId="{6FC1E48B-A97B-4410-9807-FC26FA7C4104}" type="presOf" srcId="{4F9879E3-AEA8-4598-9DFF-DF0CF4E68AC8}" destId="{64A9F74F-48E3-4B14-B440-6EEF5E8FD8BF}" srcOrd="0" destOrd="0" presId="urn:microsoft.com/office/officeart/2005/8/layout/hChevron3"/>
    <dgm:cxn modelId="{C3A1A805-FE85-4F85-AF70-17CD1F27A9FC}" srcId="{4B324A4A-53B2-4D86-BC32-DA942E346891}" destId="{3AFFD45B-8B8C-4420-8204-A75652FA7369}" srcOrd="1" destOrd="0" parTransId="{E0F935BD-2046-4B29-8DE2-D90D3BE4D671}" sibTransId="{BCB980B5-ACD3-44F5-BA07-4D169732B4C7}"/>
    <dgm:cxn modelId="{DFC9402F-0BB1-42F4-8BDB-99A32C5E668E}" type="presOf" srcId="{4B324A4A-53B2-4D86-BC32-DA942E346891}" destId="{DB152BFF-2BC5-441B-9F86-52923E071D36}" srcOrd="0" destOrd="0" presId="urn:microsoft.com/office/officeart/2005/8/layout/hChevron3"/>
    <dgm:cxn modelId="{8C1302EC-148F-45CC-903F-55582BBA9C67}" type="presOf" srcId="{3AFFD45B-8B8C-4420-8204-A75652FA7369}" destId="{B87C0690-5B7C-4CD4-B670-63A5C6EF4BAB}" srcOrd="0" destOrd="0" presId="urn:microsoft.com/office/officeart/2005/8/layout/hChevron3"/>
    <dgm:cxn modelId="{760DCE8B-B3C0-4FB3-92F3-D80287682C37}" srcId="{4B324A4A-53B2-4D86-BC32-DA942E346891}" destId="{4F9879E3-AEA8-4598-9DFF-DF0CF4E68AC8}" srcOrd="2" destOrd="0" parTransId="{E3E714DF-35BD-4562-BD2B-F85513A3A968}" sibTransId="{14C9DB0A-E269-4E42-868D-3C9B946DED93}"/>
    <dgm:cxn modelId="{3A01A7DB-3CC4-41B8-806B-90EC0CC6050C}" type="presParOf" srcId="{DB152BFF-2BC5-441B-9F86-52923E071D36}" destId="{71C77C6C-CCF6-416A-87A4-7C5A67EBFD0F}" srcOrd="0" destOrd="0" presId="urn:microsoft.com/office/officeart/2005/8/layout/hChevron3"/>
    <dgm:cxn modelId="{3B65B558-5CDC-453F-8187-606F02F744C1}" type="presParOf" srcId="{DB152BFF-2BC5-441B-9F86-52923E071D36}" destId="{D2B3327C-0ACD-4940-9AFB-F162F683C335}" srcOrd="1" destOrd="0" presId="urn:microsoft.com/office/officeart/2005/8/layout/hChevron3"/>
    <dgm:cxn modelId="{8504AC13-EFF6-4241-92A1-F4FE81853D9E}" type="presParOf" srcId="{DB152BFF-2BC5-441B-9F86-52923E071D36}" destId="{B87C0690-5B7C-4CD4-B670-63A5C6EF4BAB}" srcOrd="2" destOrd="0" presId="urn:microsoft.com/office/officeart/2005/8/layout/hChevron3"/>
    <dgm:cxn modelId="{D73B03C1-029D-48A1-9C6C-F337E29010C0}" type="presParOf" srcId="{DB152BFF-2BC5-441B-9F86-52923E071D36}" destId="{AB2CCBFA-7ABE-4A15-A291-F5D611CE31E5}" srcOrd="3" destOrd="0" presId="urn:microsoft.com/office/officeart/2005/8/layout/hChevron3"/>
    <dgm:cxn modelId="{759CAE2C-DEE1-41E4-AF0F-503BD4672E85}" type="presParOf" srcId="{DB152BFF-2BC5-441B-9F86-52923E071D36}" destId="{64A9F74F-48E3-4B14-B440-6EEF5E8FD8BF}" srcOrd="4"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324A4A-53B2-4D86-BC32-DA942E346891}" type="doc">
      <dgm:prSet loTypeId="urn:microsoft.com/office/officeart/2005/8/layout/hChevron3" loCatId="process" qsTypeId="urn:microsoft.com/office/officeart/2005/8/quickstyle/simple1" qsCatId="simple" csTypeId="urn:microsoft.com/office/officeart/2005/8/colors/accent1_2" csCatId="accent1" phldr="1"/>
      <dgm:spPr/>
    </dgm:pt>
    <dgm:pt modelId="{9A1980A7-B959-46C6-ADD7-80BA4B970BF7}">
      <dgm:prSet phldrT="[Text]"/>
      <dgm:spPr>
        <a:solidFill>
          <a:schemeClr val="accent3"/>
        </a:solidFill>
      </dgm:spPr>
      <dgm:t>
        <a:bodyPr/>
        <a:lstStyle/>
        <a:p>
          <a:r>
            <a:rPr lang="en-GB" dirty="0">
              <a:solidFill>
                <a:srgbClr val="000000"/>
              </a:solidFill>
            </a:rPr>
            <a:t>Horizon Scanning</a:t>
          </a:r>
        </a:p>
      </dgm:t>
    </dgm:pt>
    <dgm:pt modelId="{D4F7C40C-0C08-47AB-BD24-24A8DD51E0C9}" type="parTrans" cxnId="{E4A6F7F6-8073-4393-A41C-3459B5DC7232}">
      <dgm:prSet/>
      <dgm:spPr/>
      <dgm:t>
        <a:bodyPr/>
        <a:lstStyle/>
        <a:p>
          <a:endParaRPr lang="en-GB">
            <a:solidFill>
              <a:srgbClr val="000000"/>
            </a:solidFill>
          </a:endParaRPr>
        </a:p>
      </dgm:t>
    </dgm:pt>
    <dgm:pt modelId="{5203AF8B-EC57-4D9B-817B-08F9D8CCC5B6}" type="sibTrans" cxnId="{E4A6F7F6-8073-4393-A41C-3459B5DC7232}">
      <dgm:prSet/>
      <dgm:spPr/>
      <dgm:t>
        <a:bodyPr/>
        <a:lstStyle/>
        <a:p>
          <a:endParaRPr lang="en-GB">
            <a:solidFill>
              <a:srgbClr val="000000"/>
            </a:solidFill>
          </a:endParaRPr>
        </a:p>
      </dgm:t>
    </dgm:pt>
    <dgm:pt modelId="{C4B12063-B5F9-49B1-AF14-FDD33248404E}">
      <dgm:prSet phldrT="[Text]"/>
      <dgm:spPr>
        <a:solidFill>
          <a:schemeClr val="accent3"/>
        </a:solidFill>
      </dgm:spPr>
      <dgm:t>
        <a:bodyPr/>
        <a:lstStyle/>
        <a:p>
          <a:r>
            <a:rPr lang="en-GB" dirty="0">
              <a:solidFill>
                <a:srgbClr val="000000"/>
              </a:solidFill>
            </a:rPr>
            <a:t>Early Dialogues</a:t>
          </a:r>
        </a:p>
      </dgm:t>
    </dgm:pt>
    <dgm:pt modelId="{845959D0-B280-40D2-9BD6-68AE8CFD3D43}" type="parTrans" cxnId="{5FAFD3C9-F765-421D-9785-3EF4115351BA}">
      <dgm:prSet/>
      <dgm:spPr/>
      <dgm:t>
        <a:bodyPr/>
        <a:lstStyle/>
        <a:p>
          <a:endParaRPr lang="en-GB">
            <a:solidFill>
              <a:srgbClr val="000000"/>
            </a:solidFill>
          </a:endParaRPr>
        </a:p>
      </dgm:t>
    </dgm:pt>
    <dgm:pt modelId="{1F1ACB8B-C4B2-432B-8B6E-E82EE2C51FA1}" type="sibTrans" cxnId="{5FAFD3C9-F765-421D-9785-3EF4115351BA}">
      <dgm:prSet/>
      <dgm:spPr/>
      <dgm:t>
        <a:bodyPr/>
        <a:lstStyle/>
        <a:p>
          <a:endParaRPr lang="en-GB">
            <a:solidFill>
              <a:srgbClr val="000000"/>
            </a:solidFill>
          </a:endParaRPr>
        </a:p>
      </dgm:t>
    </dgm:pt>
    <dgm:pt modelId="{3AFFD45B-8B8C-4420-8204-A75652FA7369}">
      <dgm:prSet phldrT="[Text]"/>
      <dgm:spPr>
        <a:solidFill>
          <a:schemeClr val="accent3"/>
        </a:solidFill>
      </dgm:spPr>
      <dgm:t>
        <a:bodyPr/>
        <a:lstStyle/>
        <a:p>
          <a:r>
            <a:rPr lang="en-GB" dirty="0">
              <a:solidFill>
                <a:srgbClr val="000000"/>
              </a:solidFill>
            </a:rPr>
            <a:t>Assessment</a:t>
          </a:r>
        </a:p>
      </dgm:t>
    </dgm:pt>
    <dgm:pt modelId="{E0F935BD-2046-4B29-8DE2-D90D3BE4D671}" type="parTrans" cxnId="{C3A1A805-FE85-4F85-AF70-17CD1F27A9FC}">
      <dgm:prSet/>
      <dgm:spPr/>
      <dgm:t>
        <a:bodyPr/>
        <a:lstStyle/>
        <a:p>
          <a:endParaRPr lang="en-GB">
            <a:solidFill>
              <a:srgbClr val="000000"/>
            </a:solidFill>
          </a:endParaRPr>
        </a:p>
      </dgm:t>
    </dgm:pt>
    <dgm:pt modelId="{BCB980B5-ACD3-44F5-BA07-4D169732B4C7}" type="sibTrans" cxnId="{C3A1A805-FE85-4F85-AF70-17CD1F27A9FC}">
      <dgm:prSet/>
      <dgm:spPr/>
      <dgm:t>
        <a:bodyPr/>
        <a:lstStyle/>
        <a:p>
          <a:endParaRPr lang="en-GB">
            <a:solidFill>
              <a:srgbClr val="000000"/>
            </a:solidFill>
          </a:endParaRPr>
        </a:p>
      </dgm:t>
    </dgm:pt>
    <dgm:pt modelId="{4F9879E3-AEA8-4598-9DFF-DF0CF4E68AC8}">
      <dgm:prSet/>
      <dgm:spPr>
        <a:solidFill>
          <a:schemeClr val="accent3"/>
        </a:solidFill>
      </dgm:spPr>
      <dgm:t>
        <a:bodyPr/>
        <a:lstStyle/>
        <a:p>
          <a:r>
            <a:rPr lang="en-GB" dirty="0">
              <a:solidFill>
                <a:srgbClr val="000000"/>
              </a:solidFill>
            </a:rPr>
            <a:t>Re-Assessment</a:t>
          </a:r>
        </a:p>
      </dgm:t>
    </dgm:pt>
    <dgm:pt modelId="{E3E714DF-35BD-4562-BD2B-F85513A3A968}" type="parTrans" cxnId="{760DCE8B-B3C0-4FB3-92F3-D80287682C37}">
      <dgm:prSet/>
      <dgm:spPr/>
      <dgm:t>
        <a:bodyPr/>
        <a:lstStyle/>
        <a:p>
          <a:endParaRPr lang="en-GB">
            <a:solidFill>
              <a:srgbClr val="000000"/>
            </a:solidFill>
          </a:endParaRPr>
        </a:p>
      </dgm:t>
    </dgm:pt>
    <dgm:pt modelId="{14C9DB0A-E269-4E42-868D-3C9B946DED93}" type="sibTrans" cxnId="{760DCE8B-B3C0-4FB3-92F3-D80287682C37}">
      <dgm:prSet/>
      <dgm:spPr/>
      <dgm:t>
        <a:bodyPr/>
        <a:lstStyle/>
        <a:p>
          <a:endParaRPr lang="en-GB">
            <a:solidFill>
              <a:srgbClr val="000000"/>
            </a:solidFill>
          </a:endParaRPr>
        </a:p>
      </dgm:t>
    </dgm:pt>
    <dgm:pt modelId="{DB152BFF-2BC5-441B-9F86-52923E071D36}" type="pres">
      <dgm:prSet presAssocID="{4B324A4A-53B2-4D86-BC32-DA942E346891}" presName="Name0" presStyleCnt="0">
        <dgm:presLayoutVars>
          <dgm:dir/>
          <dgm:resizeHandles val="exact"/>
        </dgm:presLayoutVars>
      </dgm:prSet>
      <dgm:spPr/>
    </dgm:pt>
    <dgm:pt modelId="{71C77C6C-CCF6-416A-87A4-7C5A67EBFD0F}" type="pres">
      <dgm:prSet presAssocID="{9A1980A7-B959-46C6-ADD7-80BA4B970BF7}" presName="parTxOnly" presStyleLbl="node1" presStyleIdx="0" presStyleCnt="4">
        <dgm:presLayoutVars>
          <dgm:bulletEnabled val="1"/>
        </dgm:presLayoutVars>
      </dgm:prSet>
      <dgm:spPr/>
      <dgm:t>
        <a:bodyPr/>
        <a:lstStyle/>
        <a:p>
          <a:endParaRPr lang="en-US"/>
        </a:p>
      </dgm:t>
    </dgm:pt>
    <dgm:pt modelId="{D2B3327C-0ACD-4940-9AFB-F162F683C335}" type="pres">
      <dgm:prSet presAssocID="{5203AF8B-EC57-4D9B-817B-08F9D8CCC5B6}" presName="parSpace" presStyleCnt="0"/>
      <dgm:spPr/>
    </dgm:pt>
    <dgm:pt modelId="{972F5A88-9290-4B18-B3C5-8D574F27BD41}" type="pres">
      <dgm:prSet presAssocID="{C4B12063-B5F9-49B1-AF14-FDD33248404E}" presName="parTxOnly" presStyleLbl="node1" presStyleIdx="1" presStyleCnt="4">
        <dgm:presLayoutVars>
          <dgm:bulletEnabled val="1"/>
        </dgm:presLayoutVars>
      </dgm:prSet>
      <dgm:spPr/>
      <dgm:t>
        <a:bodyPr/>
        <a:lstStyle/>
        <a:p>
          <a:endParaRPr lang="en-US"/>
        </a:p>
      </dgm:t>
    </dgm:pt>
    <dgm:pt modelId="{4C5029A6-AE9F-456B-AB37-36781A5AC9D3}" type="pres">
      <dgm:prSet presAssocID="{1F1ACB8B-C4B2-432B-8B6E-E82EE2C51FA1}" presName="parSpace" presStyleCnt="0"/>
      <dgm:spPr/>
    </dgm:pt>
    <dgm:pt modelId="{B87C0690-5B7C-4CD4-B670-63A5C6EF4BAB}" type="pres">
      <dgm:prSet presAssocID="{3AFFD45B-8B8C-4420-8204-A75652FA7369}" presName="parTxOnly" presStyleLbl="node1" presStyleIdx="2" presStyleCnt="4">
        <dgm:presLayoutVars>
          <dgm:bulletEnabled val="1"/>
        </dgm:presLayoutVars>
      </dgm:prSet>
      <dgm:spPr/>
      <dgm:t>
        <a:bodyPr/>
        <a:lstStyle/>
        <a:p>
          <a:endParaRPr lang="en-US"/>
        </a:p>
      </dgm:t>
    </dgm:pt>
    <dgm:pt modelId="{AB2CCBFA-7ABE-4A15-A291-F5D611CE31E5}" type="pres">
      <dgm:prSet presAssocID="{BCB980B5-ACD3-44F5-BA07-4D169732B4C7}" presName="parSpace" presStyleCnt="0"/>
      <dgm:spPr/>
    </dgm:pt>
    <dgm:pt modelId="{64A9F74F-48E3-4B14-B440-6EEF5E8FD8BF}" type="pres">
      <dgm:prSet presAssocID="{4F9879E3-AEA8-4598-9DFF-DF0CF4E68AC8}" presName="parTxOnly" presStyleLbl="node1" presStyleIdx="3" presStyleCnt="4">
        <dgm:presLayoutVars>
          <dgm:bulletEnabled val="1"/>
        </dgm:presLayoutVars>
      </dgm:prSet>
      <dgm:spPr/>
      <dgm:t>
        <a:bodyPr/>
        <a:lstStyle/>
        <a:p>
          <a:endParaRPr lang="en-US"/>
        </a:p>
      </dgm:t>
    </dgm:pt>
  </dgm:ptLst>
  <dgm:cxnLst>
    <dgm:cxn modelId="{04810989-C232-479E-BC24-64D06420B63A}" type="presOf" srcId="{9A1980A7-B959-46C6-ADD7-80BA4B970BF7}" destId="{71C77C6C-CCF6-416A-87A4-7C5A67EBFD0F}" srcOrd="0" destOrd="0" presId="urn:microsoft.com/office/officeart/2005/8/layout/hChevron3"/>
    <dgm:cxn modelId="{E4A6F7F6-8073-4393-A41C-3459B5DC7232}" srcId="{4B324A4A-53B2-4D86-BC32-DA942E346891}" destId="{9A1980A7-B959-46C6-ADD7-80BA4B970BF7}" srcOrd="0" destOrd="0" parTransId="{D4F7C40C-0C08-47AB-BD24-24A8DD51E0C9}" sibTransId="{5203AF8B-EC57-4D9B-817B-08F9D8CCC5B6}"/>
    <dgm:cxn modelId="{6FC1E48B-A97B-4410-9807-FC26FA7C4104}" type="presOf" srcId="{4F9879E3-AEA8-4598-9DFF-DF0CF4E68AC8}" destId="{64A9F74F-48E3-4B14-B440-6EEF5E8FD8BF}" srcOrd="0" destOrd="0" presId="urn:microsoft.com/office/officeart/2005/8/layout/hChevron3"/>
    <dgm:cxn modelId="{C1F48C05-DE99-401A-9D7A-B9CFE84092C6}" type="presOf" srcId="{C4B12063-B5F9-49B1-AF14-FDD33248404E}" destId="{972F5A88-9290-4B18-B3C5-8D574F27BD41}" srcOrd="0" destOrd="0" presId="urn:microsoft.com/office/officeart/2005/8/layout/hChevron3"/>
    <dgm:cxn modelId="{C3A1A805-FE85-4F85-AF70-17CD1F27A9FC}" srcId="{4B324A4A-53B2-4D86-BC32-DA942E346891}" destId="{3AFFD45B-8B8C-4420-8204-A75652FA7369}" srcOrd="2" destOrd="0" parTransId="{E0F935BD-2046-4B29-8DE2-D90D3BE4D671}" sibTransId="{BCB980B5-ACD3-44F5-BA07-4D169732B4C7}"/>
    <dgm:cxn modelId="{DFC9402F-0BB1-42F4-8BDB-99A32C5E668E}" type="presOf" srcId="{4B324A4A-53B2-4D86-BC32-DA942E346891}" destId="{DB152BFF-2BC5-441B-9F86-52923E071D36}" srcOrd="0" destOrd="0" presId="urn:microsoft.com/office/officeart/2005/8/layout/hChevron3"/>
    <dgm:cxn modelId="{8C1302EC-148F-45CC-903F-55582BBA9C67}" type="presOf" srcId="{3AFFD45B-8B8C-4420-8204-A75652FA7369}" destId="{B87C0690-5B7C-4CD4-B670-63A5C6EF4BAB}" srcOrd="0" destOrd="0" presId="urn:microsoft.com/office/officeart/2005/8/layout/hChevron3"/>
    <dgm:cxn modelId="{760DCE8B-B3C0-4FB3-92F3-D80287682C37}" srcId="{4B324A4A-53B2-4D86-BC32-DA942E346891}" destId="{4F9879E3-AEA8-4598-9DFF-DF0CF4E68AC8}" srcOrd="3" destOrd="0" parTransId="{E3E714DF-35BD-4562-BD2B-F85513A3A968}" sibTransId="{14C9DB0A-E269-4E42-868D-3C9B946DED93}"/>
    <dgm:cxn modelId="{5FAFD3C9-F765-421D-9785-3EF4115351BA}" srcId="{4B324A4A-53B2-4D86-BC32-DA942E346891}" destId="{C4B12063-B5F9-49B1-AF14-FDD33248404E}" srcOrd="1" destOrd="0" parTransId="{845959D0-B280-40D2-9BD6-68AE8CFD3D43}" sibTransId="{1F1ACB8B-C4B2-432B-8B6E-E82EE2C51FA1}"/>
    <dgm:cxn modelId="{3A01A7DB-3CC4-41B8-806B-90EC0CC6050C}" type="presParOf" srcId="{DB152BFF-2BC5-441B-9F86-52923E071D36}" destId="{71C77C6C-CCF6-416A-87A4-7C5A67EBFD0F}" srcOrd="0" destOrd="0" presId="urn:microsoft.com/office/officeart/2005/8/layout/hChevron3"/>
    <dgm:cxn modelId="{3B65B558-5CDC-453F-8187-606F02F744C1}" type="presParOf" srcId="{DB152BFF-2BC5-441B-9F86-52923E071D36}" destId="{D2B3327C-0ACD-4940-9AFB-F162F683C335}" srcOrd="1" destOrd="0" presId="urn:microsoft.com/office/officeart/2005/8/layout/hChevron3"/>
    <dgm:cxn modelId="{EE7A25E0-D01D-4F14-8D8E-14F804BCE2C3}" type="presParOf" srcId="{DB152BFF-2BC5-441B-9F86-52923E071D36}" destId="{972F5A88-9290-4B18-B3C5-8D574F27BD41}" srcOrd="2" destOrd="0" presId="urn:microsoft.com/office/officeart/2005/8/layout/hChevron3"/>
    <dgm:cxn modelId="{631BE864-E76E-43D0-866D-DCD36196D5EB}" type="presParOf" srcId="{DB152BFF-2BC5-441B-9F86-52923E071D36}" destId="{4C5029A6-AE9F-456B-AB37-36781A5AC9D3}" srcOrd="3" destOrd="0" presId="urn:microsoft.com/office/officeart/2005/8/layout/hChevron3"/>
    <dgm:cxn modelId="{8504AC13-EFF6-4241-92A1-F4FE81853D9E}" type="presParOf" srcId="{DB152BFF-2BC5-441B-9F86-52923E071D36}" destId="{B87C0690-5B7C-4CD4-B670-63A5C6EF4BAB}" srcOrd="4" destOrd="0" presId="urn:microsoft.com/office/officeart/2005/8/layout/hChevron3"/>
    <dgm:cxn modelId="{D73B03C1-029D-48A1-9C6C-F337E29010C0}" type="presParOf" srcId="{DB152BFF-2BC5-441B-9F86-52923E071D36}" destId="{AB2CCBFA-7ABE-4A15-A291-F5D611CE31E5}" srcOrd="5" destOrd="0" presId="urn:microsoft.com/office/officeart/2005/8/layout/hChevron3"/>
    <dgm:cxn modelId="{759CAE2C-DEE1-41E4-AF0F-503BD4672E85}" type="presParOf" srcId="{DB152BFF-2BC5-441B-9F86-52923E071D36}" destId="{64A9F74F-48E3-4B14-B440-6EEF5E8FD8BF}" srcOrd="6"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B63F37-56B6-4B60-A0C0-6160A89B3D72}" type="doc">
      <dgm:prSet loTypeId="urn:microsoft.com/office/officeart/2005/8/layout/chevron1" loCatId="process" qsTypeId="urn:microsoft.com/office/officeart/2005/8/quickstyle/simple1" qsCatId="simple" csTypeId="urn:microsoft.com/office/officeart/2005/8/colors/colorful5" csCatId="colorful" phldr="1"/>
      <dgm:spPr/>
    </dgm:pt>
    <dgm:pt modelId="{CAF399EB-1B53-43A1-8F79-9CC6CD0DC960}">
      <dgm:prSet phldrT="[Text]"/>
      <dgm:spPr/>
      <dgm:t>
        <a:bodyPr/>
        <a:lstStyle/>
        <a:p>
          <a:r>
            <a:rPr lang="de-CH" dirty="0"/>
            <a:t>Medical product discorvery and development</a:t>
          </a:r>
          <a:endParaRPr lang="en-US" dirty="0"/>
        </a:p>
      </dgm:t>
    </dgm:pt>
    <dgm:pt modelId="{58EACA34-9D1D-4DBD-B07C-FB46ADC605CD}" type="parTrans" cxnId="{6950BA04-498D-47D6-8C71-4C426574CBE1}">
      <dgm:prSet/>
      <dgm:spPr/>
      <dgm:t>
        <a:bodyPr/>
        <a:lstStyle/>
        <a:p>
          <a:endParaRPr lang="en-US"/>
        </a:p>
      </dgm:t>
    </dgm:pt>
    <dgm:pt modelId="{4478551D-D9EA-4785-9C2A-308145A47F90}" type="sibTrans" cxnId="{6950BA04-498D-47D6-8C71-4C426574CBE1}">
      <dgm:prSet/>
      <dgm:spPr/>
      <dgm:t>
        <a:bodyPr/>
        <a:lstStyle/>
        <a:p>
          <a:endParaRPr lang="en-US"/>
        </a:p>
      </dgm:t>
    </dgm:pt>
    <dgm:pt modelId="{CBEAC140-0981-4F96-B441-DD1F1E4BE949}">
      <dgm:prSet phldrT="[Text]"/>
      <dgm:spPr/>
      <dgm:t>
        <a:bodyPr/>
        <a:lstStyle/>
        <a:p>
          <a:r>
            <a:rPr lang="de-CH" dirty="0"/>
            <a:t>Marketing authorisation</a:t>
          </a:r>
          <a:endParaRPr lang="en-US" dirty="0"/>
        </a:p>
      </dgm:t>
    </dgm:pt>
    <dgm:pt modelId="{380EC0B6-EA73-4071-8002-120B2F8E6E4C}" type="parTrans" cxnId="{C5B95AB6-6732-46D0-80D6-FE8F4EB29A5D}">
      <dgm:prSet/>
      <dgm:spPr/>
      <dgm:t>
        <a:bodyPr/>
        <a:lstStyle/>
        <a:p>
          <a:endParaRPr lang="en-US"/>
        </a:p>
      </dgm:t>
    </dgm:pt>
    <dgm:pt modelId="{66CF8CA0-A3E7-47F6-B328-5DA2A9D894A9}" type="sibTrans" cxnId="{C5B95AB6-6732-46D0-80D6-FE8F4EB29A5D}">
      <dgm:prSet/>
      <dgm:spPr/>
      <dgm:t>
        <a:bodyPr/>
        <a:lstStyle/>
        <a:p>
          <a:endParaRPr lang="en-US"/>
        </a:p>
      </dgm:t>
    </dgm:pt>
    <dgm:pt modelId="{2C6F0C65-EBC3-4CC3-BD26-FABE323D1132}">
      <dgm:prSet phldrT="[Text]"/>
      <dgm:spPr/>
      <dgm:t>
        <a:bodyPr/>
        <a:lstStyle/>
        <a:p>
          <a:r>
            <a:rPr lang="de-CH" dirty="0"/>
            <a:t>HTA and reimbursment</a:t>
          </a:r>
          <a:endParaRPr lang="en-US" dirty="0"/>
        </a:p>
      </dgm:t>
    </dgm:pt>
    <dgm:pt modelId="{6DB30BA0-76FD-4A12-A6F9-8E6EA8C233EA}" type="parTrans" cxnId="{EEC0D13C-1D10-41CE-BB3A-CA0106C6625C}">
      <dgm:prSet/>
      <dgm:spPr/>
      <dgm:t>
        <a:bodyPr/>
        <a:lstStyle/>
        <a:p>
          <a:endParaRPr lang="en-US"/>
        </a:p>
      </dgm:t>
    </dgm:pt>
    <dgm:pt modelId="{48B896DC-EB48-4F0D-9C84-3CDE2E0E31EE}" type="sibTrans" cxnId="{EEC0D13C-1D10-41CE-BB3A-CA0106C6625C}">
      <dgm:prSet/>
      <dgm:spPr/>
      <dgm:t>
        <a:bodyPr/>
        <a:lstStyle/>
        <a:p>
          <a:endParaRPr lang="en-US"/>
        </a:p>
      </dgm:t>
    </dgm:pt>
    <dgm:pt modelId="{2CC9843B-7EA4-4896-96F4-DF367BD6FD1E}">
      <dgm:prSet phldrT="[Text]"/>
      <dgm:spPr/>
      <dgm:t>
        <a:bodyPr/>
        <a:lstStyle/>
        <a:p>
          <a:r>
            <a:rPr lang="de-CH" dirty="0"/>
            <a:t>Post-marketing</a:t>
          </a:r>
          <a:endParaRPr lang="en-US" dirty="0"/>
        </a:p>
      </dgm:t>
    </dgm:pt>
    <dgm:pt modelId="{0A9A5FFB-2305-46B3-93F3-181171C33C99}" type="parTrans" cxnId="{B87020A0-25C5-47DB-B684-F805CBC04AD8}">
      <dgm:prSet/>
      <dgm:spPr/>
      <dgm:t>
        <a:bodyPr/>
        <a:lstStyle/>
        <a:p>
          <a:endParaRPr lang="en-US"/>
        </a:p>
      </dgm:t>
    </dgm:pt>
    <dgm:pt modelId="{58D28FCD-0764-4CF6-AED2-FBD0A3096951}" type="sibTrans" cxnId="{B87020A0-25C5-47DB-B684-F805CBC04AD8}">
      <dgm:prSet/>
      <dgm:spPr/>
      <dgm:t>
        <a:bodyPr/>
        <a:lstStyle/>
        <a:p>
          <a:endParaRPr lang="en-US"/>
        </a:p>
      </dgm:t>
    </dgm:pt>
    <dgm:pt modelId="{060A083D-1560-48FA-AC2D-664ABF9FB594}" type="pres">
      <dgm:prSet presAssocID="{E2B63F37-56B6-4B60-A0C0-6160A89B3D72}" presName="Name0" presStyleCnt="0">
        <dgm:presLayoutVars>
          <dgm:dir/>
          <dgm:animLvl val="lvl"/>
          <dgm:resizeHandles val="exact"/>
        </dgm:presLayoutVars>
      </dgm:prSet>
      <dgm:spPr/>
    </dgm:pt>
    <dgm:pt modelId="{74F7B574-2A03-4434-A8ED-A4E80F0D36FC}" type="pres">
      <dgm:prSet presAssocID="{CAF399EB-1B53-43A1-8F79-9CC6CD0DC960}" presName="parTxOnly" presStyleLbl="node1" presStyleIdx="0" presStyleCnt="4">
        <dgm:presLayoutVars>
          <dgm:chMax val="0"/>
          <dgm:chPref val="0"/>
          <dgm:bulletEnabled val="1"/>
        </dgm:presLayoutVars>
      </dgm:prSet>
      <dgm:spPr/>
      <dgm:t>
        <a:bodyPr/>
        <a:lstStyle/>
        <a:p>
          <a:endParaRPr lang="nl-NL"/>
        </a:p>
      </dgm:t>
    </dgm:pt>
    <dgm:pt modelId="{5962586A-54E4-4583-A9E3-D42E177CF147}" type="pres">
      <dgm:prSet presAssocID="{4478551D-D9EA-4785-9C2A-308145A47F90}" presName="parTxOnlySpace" presStyleCnt="0"/>
      <dgm:spPr/>
    </dgm:pt>
    <dgm:pt modelId="{97045012-85F2-4A48-8EC8-101E3F3F13AE}" type="pres">
      <dgm:prSet presAssocID="{CBEAC140-0981-4F96-B441-DD1F1E4BE949}" presName="parTxOnly" presStyleLbl="node1" presStyleIdx="1" presStyleCnt="4">
        <dgm:presLayoutVars>
          <dgm:chMax val="0"/>
          <dgm:chPref val="0"/>
          <dgm:bulletEnabled val="1"/>
        </dgm:presLayoutVars>
      </dgm:prSet>
      <dgm:spPr/>
      <dgm:t>
        <a:bodyPr/>
        <a:lstStyle/>
        <a:p>
          <a:endParaRPr lang="nl-NL"/>
        </a:p>
      </dgm:t>
    </dgm:pt>
    <dgm:pt modelId="{F50116BD-79C0-4A9B-9F6B-8C8F0C4A739B}" type="pres">
      <dgm:prSet presAssocID="{66CF8CA0-A3E7-47F6-B328-5DA2A9D894A9}" presName="parTxOnlySpace" presStyleCnt="0"/>
      <dgm:spPr/>
    </dgm:pt>
    <dgm:pt modelId="{630B12A9-C469-4A90-B2E8-1D976D0D45C9}" type="pres">
      <dgm:prSet presAssocID="{2C6F0C65-EBC3-4CC3-BD26-FABE323D1132}" presName="parTxOnly" presStyleLbl="node1" presStyleIdx="2" presStyleCnt="4">
        <dgm:presLayoutVars>
          <dgm:chMax val="0"/>
          <dgm:chPref val="0"/>
          <dgm:bulletEnabled val="1"/>
        </dgm:presLayoutVars>
      </dgm:prSet>
      <dgm:spPr/>
      <dgm:t>
        <a:bodyPr/>
        <a:lstStyle/>
        <a:p>
          <a:endParaRPr lang="nl-NL"/>
        </a:p>
      </dgm:t>
    </dgm:pt>
    <dgm:pt modelId="{3C6D03A7-336E-43ED-8D52-DBFE022F88F2}" type="pres">
      <dgm:prSet presAssocID="{48B896DC-EB48-4F0D-9C84-3CDE2E0E31EE}" presName="parTxOnlySpace" presStyleCnt="0"/>
      <dgm:spPr/>
    </dgm:pt>
    <dgm:pt modelId="{E4607ECE-9AAA-41EF-B63F-DF68F6DD9F25}" type="pres">
      <dgm:prSet presAssocID="{2CC9843B-7EA4-4896-96F4-DF367BD6FD1E}" presName="parTxOnly" presStyleLbl="node1" presStyleIdx="3" presStyleCnt="4">
        <dgm:presLayoutVars>
          <dgm:chMax val="0"/>
          <dgm:chPref val="0"/>
          <dgm:bulletEnabled val="1"/>
        </dgm:presLayoutVars>
      </dgm:prSet>
      <dgm:spPr/>
      <dgm:t>
        <a:bodyPr/>
        <a:lstStyle/>
        <a:p>
          <a:endParaRPr lang="nl-NL"/>
        </a:p>
      </dgm:t>
    </dgm:pt>
  </dgm:ptLst>
  <dgm:cxnLst>
    <dgm:cxn modelId="{4809EAEE-94FD-4AF8-938B-32E06771A203}" type="presOf" srcId="{CBEAC140-0981-4F96-B441-DD1F1E4BE949}" destId="{97045012-85F2-4A48-8EC8-101E3F3F13AE}" srcOrd="0" destOrd="0" presId="urn:microsoft.com/office/officeart/2005/8/layout/chevron1"/>
    <dgm:cxn modelId="{EEC0D13C-1D10-41CE-BB3A-CA0106C6625C}" srcId="{E2B63F37-56B6-4B60-A0C0-6160A89B3D72}" destId="{2C6F0C65-EBC3-4CC3-BD26-FABE323D1132}" srcOrd="2" destOrd="0" parTransId="{6DB30BA0-76FD-4A12-A6F9-8E6EA8C233EA}" sibTransId="{48B896DC-EB48-4F0D-9C84-3CDE2E0E31EE}"/>
    <dgm:cxn modelId="{788FE24D-D80B-4530-9FF1-1B1DD01721B4}" type="presOf" srcId="{2C6F0C65-EBC3-4CC3-BD26-FABE323D1132}" destId="{630B12A9-C469-4A90-B2E8-1D976D0D45C9}" srcOrd="0" destOrd="0" presId="urn:microsoft.com/office/officeart/2005/8/layout/chevron1"/>
    <dgm:cxn modelId="{6950BA04-498D-47D6-8C71-4C426574CBE1}" srcId="{E2B63F37-56B6-4B60-A0C0-6160A89B3D72}" destId="{CAF399EB-1B53-43A1-8F79-9CC6CD0DC960}" srcOrd="0" destOrd="0" parTransId="{58EACA34-9D1D-4DBD-B07C-FB46ADC605CD}" sibTransId="{4478551D-D9EA-4785-9C2A-308145A47F90}"/>
    <dgm:cxn modelId="{1894DC3A-B5FF-4204-8F4C-02BADA8EBFAC}" type="presOf" srcId="{2CC9843B-7EA4-4896-96F4-DF367BD6FD1E}" destId="{E4607ECE-9AAA-41EF-B63F-DF68F6DD9F25}" srcOrd="0" destOrd="0" presId="urn:microsoft.com/office/officeart/2005/8/layout/chevron1"/>
    <dgm:cxn modelId="{B87020A0-25C5-47DB-B684-F805CBC04AD8}" srcId="{E2B63F37-56B6-4B60-A0C0-6160A89B3D72}" destId="{2CC9843B-7EA4-4896-96F4-DF367BD6FD1E}" srcOrd="3" destOrd="0" parTransId="{0A9A5FFB-2305-46B3-93F3-181171C33C99}" sibTransId="{58D28FCD-0764-4CF6-AED2-FBD0A3096951}"/>
    <dgm:cxn modelId="{C5B95AB6-6732-46D0-80D6-FE8F4EB29A5D}" srcId="{E2B63F37-56B6-4B60-A0C0-6160A89B3D72}" destId="{CBEAC140-0981-4F96-B441-DD1F1E4BE949}" srcOrd="1" destOrd="0" parTransId="{380EC0B6-EA73-4071-8002-120B2F8E6E4C}" sibTransId="{66CF8CA0-A3E7-47F6-B328-5DA2A9D894A9}"/>
    <dgm:cxn modelId="{4AE40A9D-8588-4E6C-961C-7E05E729EB6C}" type="presOf" srcId="{E2B63F37-56B6-4B60-A0C0-6160A89B3D72}" destId="{060A083D-1560-48FA-AC2D-664ABF9FB594}" srcOrd="0" destOrd="0" presId="urn:microsoft.com/office/officeart/2005/8/layout/chevron1"/>
    <dgm:cxn modelId="{ECBF6496-804E-456A-96C8-B571F070891B}" type="presOf" srcId="{CAF399EB-1B53-43A1-8F79-9CC6CD0DC960}" destId="{74F7B574-2A03-4434-A8ED-A4E80F0D36FC}" srcOrd="0" destOrd="0" presId="urn:microsoft.com/office/officeart/2005/8/layout/chevron1"/>
    <dgm:cxn modelId="{537EAFD5-133F-496B-8FA7-D5A6DAD80ECB}" type="presParOf" srcId="{060A083D-1560-48FA-AC2D-664ABF9FB594}" destId="{74F7B574-2A03-4434-A8ED-A4E80F0D36FC}" srcOrd="0" destOrd="0" presId="urn:microsoft.com/office/officeart/2005/8/layout/chevron1"/>
    <dgm:cxn modelId="{5FB0CED5-E6C3-4CBD-9A55-3FF7501FDE51}" type="presParOf" srcId="{060A083D-1560-48FA-AC2D-664ABF9FB594}" destId="{5962586A-54E4-4583-A9E3-D42E177CF147}" srcOrd="1" destOrd="0" presId="urn:microsoft.com/office/officeart/2005/8/layout/chevron1"/>
    <dgm:cxn modelId="{586F4ACA-7ACE-49A4-A3D9-3CCE431E4262}" type="presParOf" srcId="{060A083D-1560-48FA-AC2D-664ABF9FB594}" destId="{97045012-85F2-4A48-8EC8-101E3F3F13AE}" srcOrd="2" destOrd="0" presId="urn:microsoft.com/office/officeart/2005/8/layout/chevron1"/>
    <dgm:cxn modelId="{5B600811-ED8D-478F-8C93-C504D61E8ED2}" type="presParOf" srcId="{060A083D-1560-48FA-AC2D-664ABF9FB594}" destId="{F50116BD-79C0-4A9B-9F6B-8C8F0C4A739B}" srcOrd="3" destOrd="0" presId="urn:microsoft.com/office/officeart/2005/8/layout/chevron1"/>
    <dgm:cxn modelId="{D6AE56BA-2CEA-4829-B90B-B60A3E613269}" type="presParOf" srcId="{060A083D-1560-48FA-AC2D-664ABF9FB594}" destId="{630B12A9-C469-4A90-B2E8-1D976D0D45C9}" srcOrd="4" destOrd="0" presId="urn:microsoft.com/office/officeart/2005/8/layout/chevron1"/>
    <dgm:cxn modelId="{507938C6-8B27-4537-8F35-C8EA1BAD0559}" type="presParOf" srcId="{060A083D-1560-48FA-AC2D-664ABF9FB594}" destId="{3C6D03A7-336E-43ED-8D52-DBFE022F88F2}" srcOrd="5" destOrd="0" presId="urn:microsoft.com/office/officeart/2005/8/layout/chevron1"/>
    <dgm:cxn modelId="{A44A16EF-6B1F-4256-A7F3-0D02C9FD3485}" type="presParOf" srcId="{060A083D-1560-48FA-AC2D-664ABF9FB594}" destId="{E4607ECE-9AAA-41EF-B63F-DF68F6DD9F25}"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FD570C-E524-4B5D-88D9-8E41B7A7CAD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F560A1B-8CD6-4BE4-8D73-64D5BC0F18FB}">
      <dgm:prSet/>
      <dgm:spPr/>
      <dgm:t>
        <a:bodyPr/>
        <a:lstStyle/>
        <a:p>
          <a:pPr>
            <a:lnSpc>
              <a:spcPct val="100000"/>
            </a:lnSpc>
          </a:pPr>
          <a:r>
            <a:rPr lang="en-US" b="1" i="0"/>
            <a:t>Promoting the adoption of practices by stakeholder groups</a:t>
          </a:r>
          <a:r>
            <a:rPr lang="en-US" b="0" i="0"/>
            <a:t> by creating a ‘lowest common denominator’ of expectations for effective engagement.</a:t>
          </a:r>
          <a:endParaRPr lang="en-US"/>
        </a:p>
      </dgm:t>
    </dgm:pt>
    <dgm:pt modelId="{68029D41-711A-4A83-961B-9C354317BF12}" type="parTrans" cxnId="{7E2BDF88-460D-42D7-B5E5-FE436F838DA2}">
      <dgm:prSet/>
      <dgm:spPr/>
      <dgm:t>
        <a:bodyPr/>
        <a:lstStyle/>
        <a:p>
          <a:endParaRPr lang="en-US"/>
        </a:p>
      </dgm:t>
    </dgm:pt>
    <dgm:pt modelId="{33876957-791A-4AF0-9670-B4C21389473D}" type="sibTrans" cxnId="{7E2BDF88-460D-42D7-B5E5-FE436F838DA2}">
      <dgm:prSet/>
      <dgm:spPr/>
      <dgm:t>
        <a:bodyPr/>
        <a:lstStyle/>
        <a:p>
          <a:endParaRPr lang="en-US"/>
        </a:p>
      </dgm:t>
    </dgm:pt>
    <dgm:pt modelId="{855A547C-F3A7-4254-884F-AEEC30A84C58}">
      <dgm:prSet/>
      <dgm:spPr/>
      <dgm:t>
        <a:bodyPr/>
        <a:lstStyle/>
        <a:p>
          <a:pPr>
            <a:lnSpc>
              <a:spcPct val="100000"/>
            </a:lnSpc>
          </a:pPr>
          <a:r>
            <a:rPr lang="en-US" b="1" i="0"/>
            <a:t>Engagement capability, capacity building and sustainability:</a:t>
          </a:r>
          <a:r>
            <a:rPr lang="en-US" b="0" i="0"/>
            <a:t> identifying specific resource needs and mobilisation potential for each stakeholder to further advance implementation of meaningful patient engagement practices across disease states and diverse patient groups;</a:t>
          </a:r>
          <a:endParaRPr lang="en-US"/>
        </a:p>
      </dgm:t>
    </dgm:pt>
    <dgm:pt modelId="{7790428C-902F-4B85-AA4F-891F8B61DD62}" type="parTrans" cxnId="{4A56B37E-4714-4503-A144-BAA32AE29AFF}">
      <dgm:prSet/>
      <dgm:spPr/>
      <dgm:t>
        <a:bodyPr/>
        <a:lstStyle/>
        <a:p>
          <a:endParaRPr lang="en-US"/>
        </a:p>
      </dgm:t>
    </dgm:pt>
    <dgm:pt modelId="{600D3F94-0F45-4F8C-B7BA-83CF6F7B1C0B}" type="sibTrans" cxnId="{4A56B37E-4714-4503-A144-BAA32AE29AFF}">
      <dgm:prSet/>
      <dgm:spPr/>
      <dgm:t>
        <a:bodyPr/>
        <a:lstStyle/>
        <a:p>
          <a:endParaRPr lang="en-US"/>
        </a:p>
      </dgm:t>
    </dgm:pt>
    <dgm:pt modelId="{D8605BF8-A546-4324-AACA-138772EBBF26}">
      <dgm:prSet/>
      <dgm:spPr/>
      <dgm:t>
        <a:bodyPr/>
        <a:lstStyle/>
        <a:p>
          <a:pPr>
            <a:lnSpc>
              <a:spcPct val="100000"/>
            </a:lnSpc>
          </a:pPr>
          <a:r>
            <a:rPr lang="en-US" b="1" i="0"/>
            <a:t>Rules of engagement:</a:t>
          </a:r>
          <a:r>
            <a:rPr lang="en-US" b="0" i="0"/>
            <a:t> developing resources to enable engagement (the “how to engage”) focusing on the three selected phases of the medicines life cycle and taking into account the particular needs of the selected vulnerable populations;</a:t>
          </a:r>
          <a:endParaRPr lang="en-US"/>
        </a:p>
      </dgm:t>
    </dgm:pt>
    <dgm:pt modelId="{82CA5B8B-282F-46FE-B531-75091F557592}" type="parTrans" cxnId="{BC6E0865-DD97-4BD6-AE6D-71A88E40F319}">
      <dgm:prSet/>
      <dgm:spPr/>
      <dgm:t>
        <a:bodyPr/>
        <a:lstStyle/>
        <a:p>
          <a:endParaRPr lang="en-US"/>
        </a:p>
      </dgm:t>
    </dgm:pt>
    <dgm:pt modelId="{368D9DF2-1CD1-4E3B-AF7A-62FD76B5FB0B}" type="sibTrans" cxnId="{BC6E0865-DD97-4BD6-AE6D-71A88E40F319}">
      <dgm:prSet/>
      <dgm:spPr/>
      <dgm:t>
        <a:bodyPr/>
        <a:lstStyle/>
        <a:p>
          <a:endParaRPr lang="en-US"/>
        </a:p>
      </dgm:t>
    </dgm:pt>
    <dgm:pt modelId="{1B7BF171-9393-4FA2-B370-3E31740008B7}">
      <dgm:prSet/>
      <dgm:spPr/>
      <dgm:t>
        <a:bodyPr/>
        <a:lstStyle/>
        <a:p>
          <a:pPr>
            <a:lnSpc>
              <a:spcPct val="100000"/>
            </a:lnSpc>
          </a:pPr>
          <a:r>
            <a:rPr lang="en-US" b="1" i="0"/>
            <a:t>Ensuring strategic and extensive outreach to a broad set of stakeholders</a:t>
          </a:r>
          <a:r>
            <a:rPr lang="en-US" b="0" i="0"/>
            <a:t> within the medicines development community at large and engage with relevant initiatives and projects to ensure optimal synergies and cross-fertilisation, while avoiding duplication of efforts;</a:t>
          </a:r>
          <a:br>
            <a:rPr lang="en-US" b="0" i="0"/>
          </a:br>
          <a:endParaRPr lang="en-US"/>
        </a:p>
      </dgm:t>
    </dgm:pt>
    <dgm:pt modelId="{6DFA0FD8-5A14-451F-AE16-414B2E6AC926}" type="parTrans" cxnId="{B509C665-FD1C-49D1-909D-DBF6F9099CA4}">
      <dgm:prSet/>
      <dgm:spPr/>
      <dgm:t>
        <a:bodyPr/>
        <a:lstStyle/>
        <a:p>
          <a:endParaRPr lang="en-US"/>
        </a:p>
      </dgm:t>
    </dgm:pt>
    <dgm:pt modelId="{F0569344-E6B9-497F-82D8-2232A14BFB93}" type="sibTrans" cxnId="{B509C665-FD1C-49D1-909D-DBF6F9099CA4}">
      <dgm:prSet/>
      <dgm:spPr/>
      <dgm:t>
        <a:bodyPr/>
        <a:lstStyle/>
        <a:p>
          <a:endParaRPr lang="en-US"/>
        </a:p>
      </dgm:t>
    </dgm:pt>
    <dgm:pt modelId="{65DC596F-E9C5-407B-A7EB-A2745B7A2A1E}" type="pres">
      <dgm:prSet presAssocID="{CDFD570C-E524-4B5D-88D9-8E41B7A7CAD6}" presName="root" presStyleCnt="0">
        <dgm:presLayoutVars>
          <dgm:dir/>
          <dgm:resizeHandles val="exact"/>
        </dgm:presLayoutVars>
      </dgm:prSet>
      <dgm:spPr/>
      <dgm:t>
        <a:bodyPr/>
        <a:lstStyle/>
        <a:p>
          <a:endParaRPr lang="nl-NL"/>
        </a:p>
      </dgm:t>
    </dgm:pt>
    <dgm:pt modelId="{8CA45581-19F2-48FC-B89E-41D0E15658F6}" type="pres">
      <dgm:prSet presAssocID="{4F560A1B-8CD6-4BE4-8D73-64D5BC0F18FB}" presName="compNode" presStyleCnt="0"/>
      <dgm:spPr/>
    </dgm:pt>
    <dgm:pt modelId="{112DBE18-C3D0-46DF-BFAE-88FF30061C4F}" type="pres">
      <dgm:prSet presAssocID="{4F560A1B-8CD6-4BE4-8D73-64D5BC0F18FB}"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extLst>
          </a:blip>
          <a:stretch>
            <a:fillRect/>
          </a:stretch>
        </a:blipFill>
      </dgm:spPr>
      <dgm:t>
        <a:bodyPr/>
        <a:lstStyle/>
        <a:p>
          <a:endParaRPr lang="nl-NL"/>
        </a:p>
      </dgm:t>
      <dgm:extLst>
        <a:ext uri="{E40237B7-FDA0-4F09-8148-C483321AD2D9}">
          <dgm14:cNvPr xmlns:dgm14="http://schemas.microsoft.com/office/drawing/2010/diagram" id="0" name="" descr="Usuarios"/>
        </a:ext>
      </dgm:extLst>
    </dgm:pt>
    <dgm:pt modelId="{0098AA8C-9C0F-43BA-BBF3-9F54C2C30586}" type="pres">
      <dgm:prSet presAssocID="{4F560A1B-8CD6-4BE4-8D73-64D5BC0F18FB}" presName="spaceRect" presStyleCnt="0"/>
      <dgm:spPr/>
    </dgm:pt>
    <dgm:pt modelId="{50C10B33-3A33-4340-91C1-3222BC7CA5E6}" type="pres">
      <dgm:prSet presAssocID="{4F560A1B-8CD6-4BE4-8D73-64D5BC0F18FB}" presName="textRect" presStyleLbl="revTx" presStyleIdx="0" presStyleCnt="4">
        <dgm:presLayoutVars>
          <dgm:chMax val="1"/>
          <dgm:chPref val="1"/>
        </dgm:presLayoutVars>
      </dgm:prSet>
      <dgm:spPr/>
      <dgm:t>
        <a:bodyPr/>
        <a:lstStyle/>
        <a:p>
          <a:endParaRPr lang="nl-NL"/>
        </a:p>
      </dgm:t>
    </dgm:pt>
    <dgm:pt modelId="{AFF225EF-8066-4405-81C8-80EED5A2318B}" type="pres">
      <dgm:prSet presAssocID="{33876957-791A-4AF0-9670-B4C21389473D}" presName="sibTrans" presStyleCnt="0"/>
      <dgm:spPr/>
    </dgm:pt>
    <dgm:pt modelId="{4C2479D4-8F97-4670-A646-E8D155EE8151}" type="pres">
      <dgm:prSet presAssocID="{855A547C-F3A7-4254-884F-AEEC30A84C58}" presName="compNode" presStyleCnt="0"/>
      <dgm:spPr/>
    </dgm:pt>
    <dgm:pt modelId="{AFC6921F-9807-49F1-A1EA-A105479E6A77}" type="pres">
      <dgm:prSet presAssocID="{855A547C-F3A7-4254-884F-AEEC30A84C58}" presName="iconRect"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 uri="{96DAC541-7B7A-43D3-8B79-37D633B846F1}"/>
            </a:extLst>
          </a:blip>
          <a:stretch>
            <a:fillRect/>
          </a:stretch>
        </a:blipFill>
      </dgm:spPr>
      <dgm:t>
        <a:bodyPr/>
        <a:lstStyle/>
        <a:p>
          <a:endParaRPr lang="nl-NL"/>
        </a:p>
      </dgm:t>
      <dgm:extLst>
        <a:ext uri="{E40237B7-FDA0-4F09-8148-C483321AD2D9}">
          <dgm14:cNvPr xmlns:dgm14="http://schemas.microsoft.com/office/drawing/2010/diagram" id="0" name="" descr="Apretón de manos"/>
        </a:ext>
      </dgm:extLst>
    </dgm:pt>
    <dgm:pt modelId="{39BD0CA3-B987-486F-8186-029AF8A19F60}" type="pres">
      <dgm:prSet presAssocID="{855A547C-F3A7-4254-884F-AEEC30A84C58}" presName="spaceRect" presStyleCnt="0"/>
      <dgm:spPr/>
    </dgm:pt>
    <dgm:pt modelId="{92E13A05-44F0-4BEA-88AE-4D2524302601}" type="pres">
      <dgm:prSet presAssocID="{855A547C-F3A7-4254-884F-AEEC30A84C58}" presName="textRect" presStyleLbl="revTx" presStyleIdx="1" presStyleCnt="4">
        <dgm:presLayoutVars>
          <dgm:chMax val="1"/>
          <dgm:chPref val="1"/>
        </dgm:presLayoutVars>
      </dgm:prSet>
      <dgm:spPr/>
      <dgm:t>
        <a:bodyPr/>
        <a:lstStyle/>
        <a:p>
          <a:endParaRPr lang="nl-NL"/>
        </a:p>
      </dgm:t>
    </dgm:pt>
    <dgm:pt modelId="{5DEB1755-A5AD-4071-A520-429E6481EC65}" type="pres">
      <dgm:prSet presAssocID="{600D3F94-0F45-4F8C-B7BA-83CF6F7B1C0B}" presName="sibTrans" presStyleCnt="0"/>
      <dgm:spPr/>
    </dgm:pt>
    <dgm:pt modelId="{08015FD2-28F6-4349-A0D2-4B2DC6353B58}" type="pres">
      <dgm:prSet presAssocID="{D8605BF8-A546-4324-AACA-138772EBBF26}" presName="compNode" presStyleCnt="0"/>
      <dgm:spPr/>
    </dgm:pt>
    <dgm:pt modelId="{64156B9C-B04C-4036-8657-203B64B317CD}" type="pres">
      <dgm:prSet presAssocID="{D8605BF8-A546-4324-AACA-138772EBBF26}" presName="icon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extLst>
          </a:blip>
          <a:stretch>
            <a:fillRect/>
          </a:stretch>
        </a:blipFill>
      </dgm:spPr>
      <dgm:t>
        <a:bodyPr/>
        <a:lstStyle/>
        <a:p>
          <a:endParaRPr lang="nl-NL"/>
        </a:p>
      </dgm:t>
      <dgm:extLst>
        <a:ext uri="{E40237B7-FDA0-4F09-8148-C483321AD2D9}">
          <dgm14:cNvPr xmlns:dgm14="http://schemas.microsoft.com/office/drawing/2010/diagram" id="0" name="" descr="Engranajes"/>
        </a:ext>
      </dgm:extLst>
    </dgm:pt>
    <dgm:pt modelId="{7FBA8C06-CB2A-4923-BC62-FBBBC18E9962}" type="pres">
      <dgm:prSet presAssocID="{D8605BF8-A546-4324-AACA-138772EBBF26}" presName="spaceRect" presStyleCnt="0"/>
      <dgm:spPr/>
    </dgm:pt>
    <dgm:pt modelId="{25FA8159-057F-42B8-91F7-926E14B27716}" type="pres">
      <dgm:prSet presAssocID="{D8605BF8-A546-4324-AACA-138772EBBF26}" presName="textRect" presStyleLbl="revTx" presStyleIdx="2" presStyleCnt="4">
        <dgm:presLayoutVars>
          <dgm:chMax val="1"/>
          <dgm:chPref val="1"/>
        </dgm:presLayoutVars>
      </dgm:prSet>
      <dgm:spPr/>
      <dgm:t>
        <a:bodyPr/>
        <a:lstStyle/>
        <a:p>
          <a:endParaRPr lang="nl-NL"/>
        </a:p>
      </dgm:t>
    </dgm:pt>
    <dgm:pt modelId="{AD80DB0D-CB0B-456C-9A7A-5E56AD9D23E3}" type="pres">
      <dgm:prSet presAssocID="{368D9DF2-1CD1-4E3B-AF7A-62FD76B5FB0B}" presName="sibTrans" presStyleCnt="0"/>
      <dgm:spPr/>
    </dgm:pt>
    <dgm:pt modelId="{AFE7F682-909D-4809-929D-DC792E159B35}" type="pres">
      <dgm:prSet presAssocID="{1B7BF171-9393-4FA2-B370-3E31740008B7}" presName="compNode" presStyleCnt="0"/>
      <dgm:spPr/>
    </dgm:pt>
    <dgm:pt modelId="{CE7772F7-38A9-48E3-A1A3-4D4742D76FA8}" type="pres">
      <dgm:prSet presAssocID="{1B7BF171-9393-4FA2-B370-3E31740008B7}" presName="iconRect"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 uri="{96DAC541-7B7A-43D3-8B79-37D633B846F1}"/>
            </a:extLst>
          </a:blip>
          <a:stretch>
            <a:fillRect/>
          </a:stretch>
        </a:blipFill>
      </dgm:spPr>
      <dgm:t>
        <a:bodyPr/>
        <a:lstStyle/>
        <a:p>
          <a:endParaRPr lang="nl-NL"/>
        </a:p>
      </dgm:t>
      <dgm:extLst>
        <a:ext uri="{E40237B7-FDA0-4F09-8148-C483321AD2D9}">
          <dgm14:cNvPr xmlns:dgm14="http://schemas.microsoft.com/office/drawing/2010/diagram" id="0" name="" descr="Medicina"/>
        </a:ext>
      </dgm:extLst>
    </dgm:pt>
    <dgm:pt modelId="{48FF0EEE-45CC-46E3-8635-EA6F58E1B607}" type="pres">
      <dgm:prSet presAssocID="{1B7BF171-9393-4FA2-B370-3E31740008B7}" presName="spaceRect" presStyleCnt="0"/>
      <dgm:spPr/>
    </dgm:pt>
    <dgm:pt modelId="{C3FB9419-CED9-415C-A97D-9886B85D7A82}" type="pres">
      <dgm:prSet presAssocID="{1B7BF171-9393-4FA2-B370-3E31740008B7}" presName="textRect" presStyleLbl="revTx" presStyleIdx="3" presStyleCnt="4">
        <dgm:presLayoutVars>
          <dgm:chMax val="1"/>
          <dgm:chPref val="1"/>
        </dgm:presLayoutVars>
      </dgm:prSet>
      <dgm:spPr/>
      <dgm:t>
        <a:bodyPr/>
        <a:lstStyle/>
        <a:p>
          <a:endParaRPr lang="nl-NL"/>
        </a:p>
      </dgm:t>
    </dgm:pt>
  </dgm:ptLst>
  <dgm:cxnLst>
    <dgm:cxn modelId="{104D0BC0-1373-4F8C-B2C4-F1FE97A4378A}" type="presOf" srcId="{855A547C-F3A7-4254-884F-AEEC30A84C58}" destId="{92E13A05-44F0-4BEA-88AE-4D2524302601}" srcOrd="0" destOrd="0" presId="urn:microsoft.com/office/officeart/2018/2/layout/IconLabelList"/>
    <dgm:cxn modelId="{13C3DAF5-6DF7-40F1-832F-C6ECC1658B29}" type="presOf" srcId="{CDFD570C-E524-4B5D-88D9-8E41B7A7CAD6}" destId="{65DC596F-E9C5-407B-A7EB-A2745B7A2A1E}" srcOrd="0" destOrd="0" presId="urn:microsoft.com/office/officeart/2018/2/layout/IconLabelList"/>
    <dgm:cxn modelId="{BC6E0865-DD97-4BD6-AE6D-71A88E40F319}" srcId="{CDFD570C-E524-4B5D-88D9-8E41B7A7CAD6}" destId="{D8605BF8-A546-4324-AACA-138772EBBF26}" srcOrd="2" destOrd="0" parTransId="{82CA5B8B-282F-46FE-B531-75091F557592}" sibTransId="{368D9DF2-1CD1-4E3B-AF7A-62FD76B5FB0B}"/>
    <dgm:cxn modelId="{EEC4B06D-9AD7-4D3A-B431-13080773A929}" type="presOf" srcId="{4F560A1B-8CD6-4BE4-8D73-64D5BC0F18FB}" destId="{50C10B33-3A33-4340-91C1-3222BC7CA5E6}" srcOrd="0" destOrd="0" presId="urn:microsoft.com/office/officeart/2018/2/layout/IconLabelList"/>
    <dgm:cxn modelId="{B509C665-FD1C-49D1-909D-DBF6F9099CA4}" srcId="{CDFD570C-E524-4B5D-88D9-8E41B7A7CAD6}" destId="{1B7BF171-9393-4FA2-B370-3E31740008B7}" srcOrd="3" destOrd="0" parTransId="{6DFA0FD8-5A14-451F-AE16-414B2E6AC926}" sibTransId="{F0569344-E6B9-497F-82D8-2232A14BFB93}"/>
    <dgm:cxn modelId="{7E2BDF88-460D-42D7-B5E5-FE436F838DA2}" srcId="{CDFD570C-E524-4B5D-88D9-8E41B7A7CAD6}" destId="{4F560A1B-8CD6-4BE4-8D73-64D5BC0F18FB}" srcOrd="0" destOrd="0" parTransId="{68029D41-711A-4A83-961B-9C354317BF12}" sibTransId="{33876957-791A-4AF0-9670-B4C21389473D}"/>
    <dgm:cxn modelId="{07106E3B-F118-4868-A7F6-FF6CDE7E86B3}" type="presOf" srcId="{1B7BF171-9393-4FA2-B370-3E31740008B7}" destId="{C3FB9419-CED9-415C-A97D-9886B85D7A82}" srcOrd="0" destOrd="0" presId="urn:microsoft.com/office/officeart/2018/2/layout/IconLabelList"/>
    <dgm:cxn modelId="{AD0BB503-0194-4253-9B1B-A644130DCF4A}" type="presOf" srcId="{D8605BF8-A546-4324-AACA-138772EBBF26}" destId="{25FA8159-057F-42B8-91F7-926E14B27716}" srcOrd="0" destOrd="0" presId="urn:microsoft.com/office/officeart/2018/2/layout/IconLabelList"/>
    <dgm:cxn modelId="{4A56B37E-4714-4503-A144-BAA32AE29AFF}" srcId="{CDFD570C-E524-4B5D-88D9-8E41B7A7CAD6}" destId="{855A547C-F3A7-4254-884F-AEEC30A84C58}" srcOrd="1" destOrd="0" parTransId="{7790428C-902F-4B85-AA4F-891F8B61DD62}" sibTransId="{600D3F94-0F45-4F8C-B7BA-83CF6F7B1C0B}"/>
    <dgm:cxn modelId="{0EB96791-0B67-43A3-881C-6CF2D9A7226B}" type="presParOf" srcId="{65DC596F-E9C5-407B-A7EB-A2745B7A2A1E}" destId="{8CA45581-19F2-48FC-B89E-41D0E15658F6}" srcOrd="0" destOrd="0" presId="urn:microsoft.com/office/officeart/2018/2/layout/IconLabelList"/>
    <dgm:cxn modelId="{6D76D94D-1FB2-4F13-A7DA-1E64B1B29986}" type="presParOf" srcId="{8CA45581-19F2-48FC-B89E-41D0E15658F6}" destId="{112DBE18-C3D0-46DF-BFAE-88FF30061C4F}" srcOrd="0" destOrd="0" presId="urn:microsoft.com/office/officeart/2018/2/layout/IconLabelList"/>
    <dgm:cxn modelId="{B1C35100-54EF-4EDD-8C5B-770D4E994612}" type="presParOf" srcId="{8CA45581-19F2-48FC-B89E-41D0E15658F6}" destId="{0098AA8C-9C0F-43BA-BBF3-9F54C2C30586}" srcOrd="1" destOrd="0" presId="urn:microsoft.com/office/officeart/2018/2/layout/IconLabelList"/>
    <dgm:cxn modelId="{7B2EB0D4-CE9A-4DDB-8D1A-742FF8BEC6EA}" type="presParOf" srcId="{8CA45581-19F2-48FC-B89E-41D0E15658F6}" destId="{50C10B33-3A33-4340-91C1-3222BC7CA5E6}" srcOrd="2" destOrd="0" presId="urn:microsoft.com/office/officeart/2018/2/layout/IconLabelList"/>
    <dgm:cxn modelId="{2445529C-7148-48F9-B8AB-283A437FC0E8}" type="presParOf" srcId="{65DC596F-E9C5-407B-A7EB-A2745B7A2A1E}" destId="{AFF225EF-8066-4405-81C8-80EED5A2318B}" srcOrd="1" destOrd="0" presId="urn:microsoft.com/office/officeart/2018/2/layout/IconLabelList"/>
    <dgm:cxn modelId="{48B11B72-1636-4460-99B6-964048F2D92B}" type="presParOf" srcId="{65DC596F-E9C5-407B-A7EB-A2745B7A2A1E}" destId="{4C2479D4-8F97-4670-A646-E8D155EE8151}" srcOrd="2" destOrd="0" presId="urn:microsoft.com/office/officeart/2018/2/layout/IconLabelList"/>
    <dgm:cxn modelId="{C07AD3B5-E51C-42A4-9404-D0258419AAED}" type="presParOf" srcId="{4C2479D4-8F97-4670-A646-E8D155EE8151}" destId="{AFC6921F-9807-49F1-A1EA-A105479E6A77}" srcOrd="0" destOrd="0" presId="urn:microsoft.com/office/officeart/2018/2/layout/IconLabelList"/>
    <dgm:cxn modelId="{EF20CC8B-2C80-4D51-9BCD-D054D84F6F08}" type="presParOf" srcId="{4C2479D4-8F97-4670-A646-E8D155EE8151}" destId="{39BD0CA3-B987-486F-8186-029AF8A19F60}" srcOrd="1" destOrd="0" presId="urn:microsoft.com/office/officeart/2018/2/layout/IconLabelList"/>
    <dgm:cxn modelId="{DB3C9ECB-C3F6-4D47-A4B3-96DF54ED0D45}" type="presParOf" srcId="{4C2479D4-8F97-4670-A646-E8D155EE8151}" destId="{92E13A05-44F0-4BEA-88AE-4D2524302601}" srcOrd="2" destOrd="0" presId="urn:microsoft.com/office/officeart/2018/2/layout/IconLabelList"/>
    <dgm:cxn modelId="{305415E5-6757-4E85-904B-6C763F2B2C69}" type="presParOf" srcId="{65DC596F-E9C5-407B-A7EB-A2745B7A2A1E}" destId="{5DEB1755-A5AD-4071-A520-429E6481EC65}" srcOrd="3" destOrd="0" presId="urn:microsoft.com/office/officeart/2018/2/layout/IconLabelList"/>
    <dgm:cxn modelId="{FB8E9FBF-7090-457E-9AF6-41D9E278734E}" type="presParOf" srcId="{65DC596F-E9C5-407B-A7EB-A2745B7A2A1E}" destId="{08015FD2-28F6-4349-A0D2-4B2DC6353B58}" srcOrd="4" destOrd="0" presId="urn:microsoft.com/office/officeart/2018/2/layout/IconLabelList"/>
    <dgm:cxn modelId="{EEBF7A3B-8F54-4BEF-9911-4F8F5C6BEFB0}" type="presParOf" srcId="{08015FD2-28F6-4349-A0D2-4B2DC6353B58}" destId="{64156B9C-B04C-4036-8657-203B64B317CD}" srcOrd="0" destOrd="0" presId="urn:microsoft.com/office/officeart/2018/2/layout/IconLabelList"/>
    <dgm:cxn modelId="{0F28314B-DEDF-473A-8C27-B4538598B2C3}" type="presParOf" srcId="{08015FD2-28F6-4349-A0D2-4B2DC6353B58}" destId="{7FBA8C06-CB2A-4923-BC62-FBBBC18E9962}" srcOrd="1" destOrd="0" presId="urn:microsoft.com/office/officeart/2018/2/layout/IconLabelList"/>
    <dgm:cxn modelId="{42A278C2-8836-4B10-B916-9ADC8EF685C4}" type="presParOf" srcId="{08015FD2-28F6-4349-A0D2-4B2DC6353B58}" destId="{25FA8159-057F-42B8-91F7-926E14B27716}" srcOrd="2" destOrd="0" presId="urn:microsoft.com/office/officeart/2018/2/layout/IconLabelList"/>
    <dgm:cxn modelId="{82B41418-545A-4C47-98B4-DCF743C0047E}" type="presParOf" srcId="{65DC596F-E9C5-407B-A7EB-A2745B7A2A1E}" destId="{AD80DB0D-CB0B-456C-9A7A-5E56AD9D23E3}" srcOrd="5" destOrd="0" presId="urn:microsoft.com/office/officeart/2018/2/layout/IconLabelList"/>
    <dgm:cxn modelId="{0C012B96-ECB5-49DB-9A8A-E661D116B692}" type="presParOf" srcId="{65DC596F-E9C5-407B-A7EB-A2745B7A2A1E}" destId="{AFE7F682-909D-4809-929D-DC792E159B35}" srcOrd="6" destOrd="0" presId="urn:microsoft.com/office/officeart/2018/2/layout/IconLabelList"/>
    <dgm:cxn modelId="{877C6B72-55E7-4FD5-A8F3-3DD12EE5D3D0}" type="presParOf" srcId="{AFE7F682-909D-4809-929D-DC792E159B35}" destId="{CE7772F7-38A9-48E3-A1A3-4D4742D76FA8}" srcOrd="0" destOrd="0" presId="urn:microsoft.com/office/officeart/2018/2/layout/IconLabelList"/>
    <dgm:cxn modelId="{D76633F9-640A-4D48-A95C-1DA4C8DB4FA5}" type="presParOf" srcId="{AFE7F682-909D-4809-929D-DC792E159B35}" destId="{48FF0EEE-45CC-46E3-8635-EA6F58E1B607}" srcOrd="1" destOrd="0" presId="urn:microsoft.com/office/officeart/2018/2/layout/IconLabelList"/>
    <dgm:cxn modelId="{36E4DB7D-49E9-4669-A7D9-0B03CD157E1B}" type="presParOf" srcId="{AFE7F682-909D-4809-929D-DC792E159B35}" destId="{C3FB9419-CED9-415C-A97D-9886B85D7A82}"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77C6C-CCF6-416A-87A4-7C5A67EBFD0F}">
      <dsp:nvSpPr>
        <dsp:cNvPr id="0" name=""/>
        <dsp:cNvSpPr/>
      </dsp:nvSpPr>
      <dsp:spPr>
        <a:xfrm>
          <a:off x="788" y="327649"/>
          <a:ext cx="1537511" cy="6150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Horizon Scanning</a:t>
          </a:r>
        </a:p>
      </dsp:txBody>
      <dsp:txXfrm>
        <a:off x="788" y="327649"/>
        <a:ext cx="1383760" cy="615004"/>
      </dsp:txXfrm>
    </dsp:sp>
    <dsp:sp modelId="{972F5A88-9290-4B18-B3C5-8D574F27BD41}">
      <dsp:nvSpPr>
        <dsp:cNvPr id="0" name=""/>
        <dsp:cNvSpPr/>
      </dsp:nvSpPr>
      <dsp:spPr>
        <a:xfrm>
          <a:off x="1230797" y="327649"/>
          <a:ext cx="1537511" cy="615004"/>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Early Dialogues</a:t>
          </a:r>
        </a:p>
      </dsp:txBody>
      <dsp:txXfrm>
        <a:off x="1538299" y="327649"/>
        <a:ext cx="922507" cy="615004"/>
      </dsp:txXfrm>
    </dsp:sp>
    <dsp:sp modelId="{B87C0690-5B7C-4CD4-B670-63A5C6EF4BAB}">
      <dsp:nvSpPr>
        <dsp:cNvPr id="0" name=""/>
        <dsp:cNvSpPr/>
      </dsp:nvSpPr>
      <dsp:spPr>
        <a:xfrm>
          <a:off x="2460806" y="327649"/>
          <a:ext cx="1537511" cy="615004"/>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Joint Assessment</a:t>
          </a:r>
        </a:p>
      </dsp:txBody>
      <dsp:txXfrm>
        <a:off x="2768308" y="327649"/>
        <a:ext cx="922507" cy="615004"/>
      </dsp:txXfrm>
    </dsp:sp>
    <dsp:sp modelId="{6E77C27D-CFFB-48DD-956F-75BDBDB3EC4E}">
      <dsp:nvSpPr>
        <dsp:cNvPr id="0" name=""/>
        <dsp:cNvSpPr/>
      </dsp:nvSpPr>
      <dsp:spPr>
        <a:xfrm>
          <a:off x="3690815" y="327649"/>
          <a:ext cx="1537511" cy="615004"/>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Post Launch Evidence Generation</a:t>
          </a:r>
        </a:p>
      </dsp:txBody>
      <dsp:txXfrm>
        <a:off x="3998317" y="327649"/>
        <a:ext cx="922507" cy="615004"/>
      </dsp:txXfrm>
    </dsp:sp>
    <dsp:sp modelId="{64A9F74F-48E3-4B14-B440-6EEF5E8FD8BF}">
      <dsp:nvSpPr>
        <dsp:cNvPr id="0" name=""/>
        <dsp:cNvSpPr/>
      </dsp:nvSpPr>
      <dsp:spPr>
        <a:xfrm>
          <a:off x="4920825" y="327649"/>
          <a:ext cx="1537511" cy="61500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Re-Assessment</a:t>
          </a:r>
        </a:p>
      </dsp:txBody>
      <dsp:txXfrm>
        <a:off x="5228327" y="327649"/>
        <a:ext cx="922507" cy="6150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F5A88-9290-4B18-B3C5-8D574F27BD41}">
      <dsp:nvSpPr>
        <dsp:cNvPr id="0" name=""/>
        <dsp:cNvSpPr/>
      </dsp:nvSpPr>
      <dsp:spPr>
        <a:xfrm>
          <a:off x="1779" y="104563"/>
          <a:ext cx="1556496" cy="622598"/>
        </a:xfrm>
        <a:prstGeom prst="homePlat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Early Dialogues</a:t>
          </a:r>
        </a:p>
      </dsp:txBody>
      <dsp:txXfrm>
        <a:off x="1779" y="104563"/>
        <a:ext cx="1400847" cy="622598"/>
      </dsp:txXfrm>
    </dsp:sp>
    <dsp:sp modelId="{B87C0690-5B7C-4CD4-B670-63A5C6EF4BAB}">
      <dsp:nvSpPr>
        <dsp:cNvPr id="0" name=""/>
        <dsp:cNvSpPr/>
      </dsp:nvSpPr>
      <dsp:spPr>
        <a:xfrm>
          <a:off x="1246976" y="104563"/>
          <a:ext cx="1556496" cy="622598"/>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Joint Assessment</a:t>
          </a:r>
        </a:p>
      </dsp:txBody>
      <dsp:txXfrm>
        <a:off x="1558275" y="104563"/>
        <a:ext cx="933898" cy="622598"/>
      </dsp:txXfrm>
    </dsp:sp>
    <dsp:sp modelId="{6E77C27D-CFFB-48DD-956F-75BDBDB3EC4E}">
      <dsp:nvSpPr>
        <dsp:cNvPr id="0" name=""/>
        <dsp:cNvSpPr/>
      </dsp:nvSpPr>
      <dsp:spPr>
        <a:xfrm>
          <a:off x="2492173" y="104563"/>
          <a:ext cx="1556496" cy="622598"/>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Post Launch Evidence Generation</a:t>
          </a:r>
        </a:p>
      </dsp:txBody>
      <dsp:txXfrm>
        <a:off x="2803472" y="104563"/>
        <a:ext cx="933898" cy="6225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77C6C-CCF6-416A-87A4-7C5A67EBFD0F}">
      <dsp:nvSpPr>
        <dsp:cNvPr id="0" name=""/>
        <dsp:cNvSpPr/>
      </dsp:nvSpPr>
      <dsp:spPr>
        <a:xfrm>
          <a:off x="788" y="327649"/>
          <a:ext cx="1537511" cy="6150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Horizon Scanning</a:t>
          </a:r>
        </a:p>
      </dsp:txBody>
      <dsp:txXfrm>
        <a:off x="788" y="327649"/>
        <a:ext cx="1383760" cy="615004"/>
      </dsp:txXfrm>
    </dsp:sp>
    <dsp:sp modelId="{972F5A88-9290-4B18-B3C5-8D574F27BD41}">
      <dsp:nvSpPr>
        <dsp:cNvPr id="0" name=""/>
        <dsp:cNvSpPr/>
      </dsp:nvSpPr>
      <dsp:spPr>
        <a:xfrm>
          <a:off x="1230797" y="327649"/>
          <a:ext cx="1537511" cy="615004"/>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Early Dialogues</a:t>
          </a:r>
        </a:p>
      </dsp:txBody>
      <dsp:txXfrm>
        <a:off x="1538299" y="327649"/>
        <a:ext cx="922507" cy="615004"/>
      </dsp:txXfrm>
    </dsp:sp>
    <dsp:sp modelId="{B87C0690-5B7C-4CD4-B670-63A5C6EF4BAB}">
      <dsp:nvSpPr>
        <dsp:cNvPr id="0" name=""/>
        <dsp:cNvSpPr/>
      </dsp:nvSpPr>
      <dsp:spPr>
        <a:xfrm>
          <a:off x="2460806" y="327649"/>
          <a:ext cx="1537511" cy="615004"/>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Joint Assessment</a:t>
          </a:r>
        </a:p>
      </dsp:txBody>
      <dsp:txXfrm>
        <a:off x="2768308" y="327649"/>
        <a:ext cx="922507" cy="615004"/>
      </dsp:txXfrm>
    </dsp:sp>
    <dsp:sp modelId="{6E77C27D-CFFB-48DD-956F-75BDBDB3EC4E}">
      <dsp:nvSpPr>
        <dsp:cNvPr id="0" name=""/>
        <dsp:cNvSpPr/>
      </dsp:nvSpPr>
      <dsp:spPr>
        <a:xfrm>
          <a:off x="3690815" y="327649"/>
          <a:ext cx="1537511" cy="615004"/>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Post Launch Evidence Generation</a:t>
          </a:r>
        </a:p>
      </dsp:txBody>
      <dsp:txXfrm>
        <a:off x="3998317" y="327649"/>
        <a:ext cx="922507" cy="615004"/>
      </dsp:txXfrm>
    </dsp:sp>
    <dsp:sp modelId="{64A9F74F-48E3-4B14-B440-6EEF5E8FD8BF}">
      <dsp:nvSpPr>
        <dsp:cNvPr id="0" name=""/>
        <dsp:cNvSpPr/>
      </dsp:nvSpPr>
      <dsp:spPr>
        <a:xfrm>
          <a:off x="4920825" y="327649"/>
          <a:ext cx="1537511" cy="61500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GB" sz="1200" kern="1200" dirty="0">
              <a:solidFill>
                <a:srgbClr val="000000"/>
              </a:solidFill>
            </a:rPr>
            <a:t>Re-Assessment</a:t>
          </a:r>
        </a:p>
      </dsp:txBody>
      <dsp:txXfrm>
        <a:off x="5228327" y="327649"/>
        <a:ext cx="922507" cy="6150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77C6C-CCF6-416A-87A4-7C5A67EBFD0F}">
      <dsp:nvSpPr>
        <dsp:cNvPr id="0" name=""/>
        <dsp:cNvSpPr/>
      </dsp:nvSpPr>
      <dsp:spPr>
        <a:xfrm>
          <a:off x="380" y="1193839"/>
          <a:ext cx="742700" cy="297080"/>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lvl="0" algn="ctr" defTabSz="222250">
            <a:lnSpc>
              <a:spcPct val="90000"/>
            </a:lnSpc>
            <a:spcBef>
              <a:spcPct val="0"/>
            </a:spcBef>
            <a:spcAft>
              <a:spcPct val="35000"/>
            </a:spcAft>
          </a:pPr>
          <a:r>
            <a:rPr lang="en-GB" sz="500" kern="1200" dirty="0">
              <a:solidFill>
                <a:srgbClr val="000000"/>
              </a:solidFill>
            </a:rPr>
            <a:t>Horizon Scanning</a:t>
          </a:r>
        </a:p>
      </dsp:txBody>
      <dsp:txXfrm>
        <a:off x="380" y="1193839"/>
        <a:ext cx="668430" cy="297080"/>
      </dsp:txXfrm>
    </dsp:sp>
    <dsp:sp modelId="{972F5A88-9290-4B18-B3C5-8D574F27BD41}">
      <dsp:nvSpPr>
        <dsp:cNvPr id="0" name=""/>
        <dsp:cNvSpPr/>
      </dsp:nvSpPr>
      <dsp:spPr>
        <a:xfrm>
          <a:off x="594540" y="1193839"/>
          <a:ext cx="742700" cy="29708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lvl="0" algn="ctr" defTabSz="222250">
            <a:lnSpc>
              <a:spcPct val="90000"/>
            </a:lnSpc>
            <a:spcBef>
              <a:spcPct val="0"/>
            </a:spcBef>
            <a:spcAft>
              <a:spcPct val="35000"/>
            </a:spcAft>
          </a:pPr>
          <a:r>
            <a:rPr lang="en-GB" sz="500" kern="1200">
              <a:solidFill>
                <a:srgbClr val="000000"/>
              </a:solidFill>
            </a:rPr>
            <a:t>Early Dialogues</a:t>
          </a:r>
          <a:endParaRPr lang="en-GB" sz="500" kern="1200" dirty="0">
            <a:solidFill>
              <a:srgbClr val="000000"/>
            </a:solidFill>
          </a:endParaRPr>
        </a:p>
      </dsp:txBody>
      <dsp:txXfrm>
        <a:off x="743080" y="1193839"/>
        <a:ext cx="445620" cy="297080"/>
      </dsp:txXfrm>
    </dsp:sp>
    <dsp:sp modelId="{B87C0690-5B7C-4CD4-B670-63A5C6EF4BAB}">
      <dsp:nvSpPr>
        <dsp:cNvPr id="0" name=""/>
        <dsp:cNvSpPr/>
      </dsp:nvSpPr>
      <dsp:spPr>
        <a:xfrm>
          <a:off x="1188700" y="1193839"/>
          <a:ext cx="742700" cy="29708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lvl="0" algn="ctr" defTabSz="222250">
            <a:lnSpc>
              <a:spcPct val="90000"/>
            </a:lnSpc>
            <a:spcBef>
              <a:spcPct val="0"/>
            </a:spcBef>
            <a:spcAft>
              <a:spcPct val="35000"/>
            </a:spcAft>
          </a:pPr>
          <a:r>
            <a:rPr lang="en-GB" sz="500" kern="1200" dirty="0">
              <a:solidFill>
                <a:srgbClr val="000000"/>
              </a:solidFill>
            </a:rPr>
            <a:t>Assessment</a:t>
          </a:r>
        </a:p>
      </dsp:txBody>
      <dsp:txXfrm>
        <a:off x="1337240" y="1193839"/>
        <a:ext cx="445620" cy="297080"/>
      </dsp:txXfrm>
    </dsp:sp>
    <dsp:sp modelId="{6E77C27D-CFFB-48DD-956F-75BDBDB3EC4E}">
      <dsp:nvSpPr>
        <dsp:cNvPr id="0" name=""/>
        <dsp:cNvSpPr/>
      </dsp:nvSpPr>
      <dsp:spPr>
        <a:xfrm>
          <a:off x="1782861" y="1193839"/>
          <a:ext cx="742700" cy="29708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lvl="0" algn="ctr" defTabSz="222250">
            <a:lnSpc>
              <a:spcPct val="90000"/>
            </a:lnSpc>
            <a:spcBef>
              <a:spcPct val="0"/>
            </a:spcBef>
            <a:spcAft>
              <a:spcPct val="35000"/>
            </a:spcAft>
          </a:pPr>
          <a:r>
            <a:rPr lang="en-GB" sz="500" kern="1200" dirty="0">
              <a:solidFill>
                <a:srgbClr val="000000"/>
              </a:solidFill>
            </a:rPr>
            <a:t>Evidence Generation</a:t>
          </a:r>
        </a:p>
      </dsp:txBody>
      <dsp:txXfrm>
        <a:off x="1931401" y="1193839"/>
        <a:ext cx="445620" cy="297080"/>
      </dsp:txXfrm>
    </dsp:sp>
    <dsp:sp modelId="{64A9F74F-48E3-4B14-B440-6EEF5E8FD8BF}">
      <dsp:nvSpPr>
        <dsp:cNvPr id="0" name=""/>
        <dsp:cNvSpPr/>
      </dsp:nvSpPr>
      <dsp:spPr>
        <a:xfrm>
          <a:off x="2377021" y="1193839"/>
          <a:ext cx="742700" cy="29708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lvl="0" algn="ctr" defTabSz="222250">
            <a:lnSpc>
              <a:spcPct val="90000"/>
            </a:lnSpc>
            <a:spcBef>
              <a:spcPct val="0"/>
            </a:spcBef>
            <a:spcAft>
              <a:spcPct val="35000"/>
            </a:spcAft>
          </a:pPr>
          <a:r>
            <a:rPr lang="en-GB" sz="500" kern="1200">
              <a:solidFill>
                <a:srgbClr val="000000"/>
              </a:solidFill>
            </a:rPr>
            <a:t>Re-Assessment</a:t>
          </a:r>
          <a:endParaRPr lang="en-GB" sz="500" kern="1200" dirty="0">
            <a:solidFill>
              <a:srgbClr val="000000"/>
            </a:solidFill>
          </a:endParaRPr>
        </a:p>
      </dsp:txBody>
      <dsp:txXfrm>
        <a:off x="2525561" y="1193839"/>
        <a:ext cx="445620" cy="297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77C6C-CCF6-416A-87A4-7C5A67EBFD0F}">
      <dsp:nvSpPr>
        <dsp:cNvPr id="0" name=""/>
        <dsp:cNvSpPr/>
      </dsp:nvSpPr>
      <dsp:spPr>
        <a:xfrm>
          <a:off x="1371" y="1102583"/>
          <a:ext cx="1198984" cy="479593"/>
        </a:xfrm>
        <a:prstGeom prst="homePlat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lvl="0" algn="ctr" defTabSz="400050">
            <a:lnSpc>
              <a:spcPct val="90000"/>
            </a:lnSpc>
            <a:spcBef>
              <a:spcPct val="0"/>
            </a:spcBef>
            <a:spcAft>
              <a:spcPct val="35000"/>
            </a:spcAft>
          </a:pPr>
          <a:r>
            <a:rPr lang="en-GB" sz="900" kern="1200" dirty="0">
              <a:solidFill>
                <a:srgbClr val="000000"/>
              </a:solidFill>
            </a:rPr>
            <a:t>Horizon Scanning</a:t>
          </a:r>
        </a:p>
      </dsp:txBody>
      <dsp:txXfrm>
        <a:off x="1371" y="1102583"/>
        <a:ext cx="1079086" cy="479593"/>
      </dsp:txXfrm>
    </dsp:sp>
    <dsp:sp modelId="{B87C0690-5B7C-4CD4-B670-63A5C6EF4BAB}">
      <dsp:nvSpPr>
        <dsp:cNvPr id="0" name=""/>
        <dsp:cNvSpPr/>
      </dsp:nvSpPr>
      <dsp:spPr>
        <a:xfrm>
          <a:off x="960558" y="1102583"/>
          <a:ext cx="1198984" cy="479593"/>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n-GB" sz="900" kern="1200" dirty="0">
              <a:solidFill>
                <a:srgbClr val="000000"/>
              </a:solidFill>
            </a:rPr>
            <a:t>Assessment</a:t>
          </a:r>
        </a:p>
      </dsp:txBody>
      <dsp:txXfrm>
        <a:off x="1200355" y="1102583"/>
        <a:ext cx="719391" cy="479593"/>
      </dsp:txXfrm>
    </dsp:sp>
    <dsp:sp modelId="{64A9F74F-48E3-4B14-B440-6EEF5E8FD8BF}">
      <dsp:nvSpPr>
        <dsp:cNvPr id="0" name=""/>
        <dsp:cNvSpPr/>
      </dsp:nvSpPr>
      <dsp:spPr>
        <a:xfrm>
          <a:off x="1919746" y="1102583"/>
          <a:ext cx="1198984" cy="479593"/>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n-GB" sz="900" kern="1200" dirty="0">
              <a:solidFill>
                <a:srgbClr val="000000"/>
              </a:solidFill>
            </a:rPr>
            <a:t>Re-Assessment</a:t>
          </a:r>
        </a:p>
      </dsp:txBody>
      <dsp:txXfrm>
        <a:off x="2159543" y="1102583"/>
        <a:ext cx="719391" cy="4795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77C6C-CCF6-416A-87A4-7C5A67EBFD0F}">
      <dsp:nvSpPr>
        <dsp:cNvPr id="0" name=""/>
        <dsp:cNvSpPr/>
      </dsp:nvSpPr>
      <dsp:spPr>
        <a:xfrm>
          <a:off x="914" y="1158952"/>
          <a:ext cx="917139" cy="366855"/>
        </a:xfrm>
        <a:prstGeom prst="homePlat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38" tIns="18669" rIns="9335" bIns="18669" numCol="1" spcCol="1270" anchor="ctr" anchorCtr="0">
          <a:noAutofit/>
        </a:bodyPr>
        <a:lstStyle/>
        <a:p>
          <a:pPr lvl="0" algn="ctr" defTabSz="311150">
            <a:lnSpc>
              <a:spcPct val="90000"/>
            </a:lnSpc>
            <a:spcBef>
              <a:spcPct val="0"/>
            </a:spcBef>
            <a:spcAft>
              <a:spcPct val="35000"/>
            </a:spcAft>
          </a:pPr>
          <a:r>
            <a:rPr lang="en-GB" sz="700" kern="1200" dirty="0">
              <a:solidFill>
                <a:srgbClr val="000000"/>
              </a:solidFill>
            </a:rPr>
            <a:t>Horizon Scanning</a:t>
          </a:r>
        </a:p>
      </dsp:txBody>
      <dsp:txXfrm>
        <a:off x="914" y="1158952"/>
        <a:ext cx="825425" cy="366855"/>
      </dsp:txXfrm>
    </dsp:sp>
    <dsp:sp modelId="{972F5A88-9290-4B18-B3C5-8D574F27BD41}">
      <dsp:nvSpPr>
        <dsp:cNvPr id="0" name=""/>
        <dsp:cNvSpPr/>
      </dsp:nvSpPr>
      <dsp:spPr>
        <a:xfrm>
          <a:off x="734625" y="1158952"/>
          <a:ext cx="917139" cy="366855"/>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lvl="0" algn="ctr" defTabSz="311150">
            <a:lnSpc>
              <a:spcPct val="90000"/>
            </a:lnSpc>
            <a:spcBef>
              <a:spcPct val="0"/>
            </a:spcBef>
            <a:spcAft>
              <a:spcPct val="35000"/>
            </a:spcAft>
          </a:pPr>
          <a:r>
            <a:rPr lang="en-GB" sz="700" kern="1200" dirty="0">
              <a:solidFill>
                <a:srgbClr val="000000"/>
              </a:solidFill>
            </a:rPr>
            <a:t>Early Dialogues</a:t>
          </a:r>
        </a:p>
      </dsp:txBody>
      <dsp:txXfrm>
        <a:off x="918053" y="1158952"/>
        <a:ext cx="550284" cy="366855"/>
      </dsp:txXfrm>
    </dsp:sp>
    <dsp:sp modelId="{B87C0690-5B7C-4CD4-B670-63A5C6EF4BAB}">
      <dsp:nvSpPr>
        <dsp:cNvPr id="0" name=""/>
        <dsp:cNvSpPr/>
      </dsp:nvSpPr>
      <dsp:spPr>
        <a:xfrm>
          <a:off x="1468337" y="1158952"/>
          <a:ext cx="917139" cy="366855"/>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lvl="0" algn="ctr" defTabSz="311150">
            <a:lnSpc>
              <a:spcPct val="90000"/>
            </a:lnSpc>
            <a:spcBef>
              <a:spcPct val="0"/>
            </a:spcBef>
            <a:spcAft>
              <a:spcPct val="35000"/>
            </a:spcAft>
          </a:pPr>
          <a:r>
            <a:rPr lang="en-GB" sz="700" kern="1200" dirty="0">
              <a:solidFill>
                <a:srgbClr val="000000"/>
              </a:solidFill>
            </a:rPr>
            <a:t>Assessment</a:t>
          </a:r>
        </a:p>
      </dsp:txBody>
      <dsp:txXfrm>
        <a:off x="1651765" y="1158952"/>
        <a:ext cx="550284" cy="366855"/>
      </dsp:txXfrm>
    </dsp:sp>
    <dsp:sp modelId="{64A9F74F-48E3-4B14-B440-6EEF5E8FD8BF}">
      <dsp:nvSpPr>
        <dsp:cNvPr id="0" name=""/>
        <dsp:cNvSpPr/>
      </dsp:nvSpPr>
      <dsp:spPr>
        <a:xfrm>
          <a:off x="2202048" y="1158952"/>
          <a:ext cx="917139" cy="366855"/>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lvl="0" algn="ctr" defTabSz="311150">
            <a:lnSpc>
              <a:spcPct val="90000"/>
            </a:lnSpc>
            <a:spcBef>
              <a:spcPct val="0"/>
            </a:spcBef>
            <a:spcAft>
              <a:spcPct val="35000"/>
            </a:spcAft>
          </a:pPr>
          <a:r>
            <a:rPr lang="en-GB" sz="700" kern="1200" dirty="0">
              <a:solidFill>
                <a:srgbClr val="000000"/>
              </a:solidFill>
            </a:rPr>
            <a:t>Re-Assessment</a:t>
          </a:r>
        </a:p>
      </dsp:txBody>
      <dsp:txXfrm>
        <a:off x="2385476" y="1158952"/>
        <a:ext cx="550284" cy="3668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7B574-2A03-4434-A8ED-A4E80F0D36FC}">
      <dsp:nvSpPr>
        <dsp:cNvPr id="0" name=""/>
        <dsp:cNvSpPr/>
      </dsp:nvSpPr>
      <dsp:spPr>
        <a:xfrm>
          <a:off x="3841" y="281853"/>
          <a:ext cx="2236137" cy="894455"/>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de-CH" sz="1500" kern="1200" dirty="0"/>
            <a:t>Medical product discorvery and development</a:t>
          </a:r>
          <a:endParaRPr lang="en-US" sz="1500" kern="1200" dirty="0"/>
        </a:p>
      </dsp:txBody>
      <dsp:txXfrm>
        <a:off x="451069" y="281853"/>
        <a:ext cx="1341682" cy="894455"/>
      </dsp:txXfrm>
    </dsp:sp>
    <dsp:sp modelId="{97045012-85F2-4A48-8EC8-101E3F3F13AE}">
      <dsp:nvSpPr>
        <dsp:cNvPr id="0" name=""/>
        <dsp:cNvSpPr/>
      </dsp:nvSpPr>
      <dsp:spPr>
        <a:xfrm>
          <a:off x="2016365" y="281853"/>
          <a:ext cx="2236137" cy="894455"/>
        </a:xfrm>
        <a:prstGeom prst="chevron">
          <a:avLst/>
        </a:prstGeom>
        <a:solidFill>
          <a:schemeClr val="accent5">
            <a:hueOff val="0"/>
            <a:satOff val="0"/>
            <a:lumOff val="48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de-CH" sz="1500" kern="1200" dirty="0"/>
            <a:t>Marketing authorisation</a:t>
          </a:r>
          <a:endParaRPr lang="en-US" sz="1500" kern="1200" dirty="0"/>
        </a:p>
      </dsp:txBody>
      <dsp:txXfrm>
        <a:off x="2463593" y="281853"/>
        <a:ext cx="1341682" cy="894455"/>
      </dsp:txXfrm>
    </dsp:sp>
    <dsp:sp modelId="{630B12A9-C469-4A90-B2E8-1D976D0D45C9}">
      <dsp:nvSpPr>
        <dsp:cNvPr id="0" name=""/>
        <dsp:cNvSpPr/>
      </dsp:nvSpPr>
      <dsp:spPr>
        <a:xfrm>
          <a:off x="4028889" y="281853"/>
          <a:ext cx="2236137" cy="894455"/>
        </a:xfrm>
        <a:prstGeom prst="chevron">
          <a:avLst/>
        </a:prstGeom>
        <a:solidFill>
          <a:schemeClr val="accent5">
            <a:hueOff val="0"/>
            <a:satOff val="0"/>
            <a:lumOff val="96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de-CH" sz="1500" kern="1200" dirty="0"/>
            <a:t>HTA and reimbursment</a:t>
          </a:r>
          <a:endParaRPr lang="en-US" sz="1500" kern="1200" dirty="0"/>
        </a:p>
      </dsp:txBody>
      <dsp:txXfrm>
        <a:off x="4476117" y="281853"/>
        <a:ext cx="1341682" cy="894455"/>
      </dsp:txXfrm>
    </dsp:sp>
    <dsp:sp modelId="{E4607ECE-9AAA-41EF-B63F-DF68F6DD9F25}">
      <dsp:nvSpPr>
        <dsp:cNvPr id="0" name=""/>
        <dsp:cNvSpPr/>
      </dsp:nvSpPr>
      <dsp:spPr>
        <a:xfrm>
          <a:off x="6041412" y="281853"/>
          <a:ext cx="2236137" cy="894455"/>
        </a:xfrm>
        <a:prstGeom prst="chevron">
          <a:avLst/>
        </a:prstGeom>
        <a:solidFill>
          <a:schemeClr val="accent5">
            <a:hueOff val="0"/>
            <a:satOff val="0"/>
            <a:lumOff val="1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de-CH" sz="1500" kern="1200" dirty="0"/>
            <a:t>Post-marketing</a:t>
          </a:r>
          <a:endParaRPr lang="en-US" sz="1500" kern="1200" dirty="0"/>
        </a:p>
      </dsp:txBody>
      <dsp:txXfrm>
        <a:off x="6488640" y="281853"/>
        <a:ext cx="1341682" cy="8944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DBE18-C3D0-46DF-BFAE-88FF30061C4F}">
      <dsp:nvSpPr>
        <dsp:cNvPr id="0" name=""/>
        <dsp:cNvSpPr/>
      </dsp:nvSpPr>
      <dsp:spPr>
        <a:xfrm>
          <a:off x="267351" y="619882"/>
          <a:ext cx="434267" cy="43426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C10B33-3A33-4340-91C1-3222BC7CA5E6}">
      <dsp:nvSpPr>
        <dsp:cNvPr id="0" name=""/>
        <dsp:cNvSpPr/>
      </dsp:nvSpPr>
      <dsp:spPr>
        <a:xfrm>
          <a:off x="1965" y="1331822"/>
          <a:ext cx="965039" cy="1139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b="1" i="0" kern="1200"/>
            <a:t>Promoting the adoption of practices by stakeholder groups</a:t>
          </a:r>
          <a:r>
            <a:rPr lang="en-US" sz="1100" b="0" i="0" kern="1200"/>
            <a:t> by creating a ‘lowest common denominator’ of expectations for effective engagement.</a:t>
          </a:r>
          <a:endParaRPr lang="en-US" sz="1100" kern="1200"/>
        </a:p>
      </dsp:txBody>
      <dsp:txXfrm>
        <a:off x="1965" y="1331822"/>
        <a:ext cx="965039" cy="1139157"/>
      </dsp:txXfrm>
    </dsp:sp>
    <dsp:sp modelId="{AFC6921F-9807-49F1-A1EA-A105479E6A77}">
      <dsp:nvSpPr>
        <dsp:cNvPr id="0" name=""/>
        <dsp:cNvSpPr/>
      </dsp:nvSpPr>
      <dsp:spPr>
        <a:xfrm>
          <a:off x="1401272" y="619882"/>
          <a:ext cx="434267" cy="43426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 uri="{96DAC541-7B7A-43D3-8B79-37D633B846F1}"/>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E13A05-44F0-4BEA-88AE-4D2524302601}">
      <dsp:nvSpPr>
        <dsp:cNvPr id="0" name=""/>
        <dsp:cNvSpPr/>
      </dsp:nvSpPr>
      <dsp:spPr>
        <a:xfrm>
          <a:off x="1135886" y="1331822"/>
          <a:ext cx="965039" cy="1139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b="1" i="0" kern="1200"/>
            <a:t>Engagement capability, capacity building and sustainability:</a:t>
          </a:r>
          <a:r>
            <a:rPr lang="en-US" sz="1100" b="0" i="0" kern="1200"/>
            <a:t> identifying specific resource needs and mobilisation potential for each stakeholder to further advance implementation of meaningful patient engagement practices across disease states and diverse patient groups;</a:t>
          </a:r>
          <a:endParaRPr lang="en-US" sz="1100" kern="1200"/>
        </a:p>
      </dsp:txBody>
      <dsp:txXfrm>
        <a:off x="1135886" y="1331822"/>
        <a:ext cx="965039" cy="1139157"/>
      </dsp:txXfrm>
    </dsp:sp>
    <dsp:sp modelId="{64156B9C-B04C-4036-8657-203B64B317CD}">
      <dsp:nvSpPr>
        <dsp:cNvPr id="0" name=""/>
        <dsp:cNvSpPr/>
      </dsp:nvSpPr>
      <dsp:spPr>
        <a:xfrm>
          <a:off x="2535193" y="619882"/>
          <a:ext cx="434267" cy="43426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FA8159-057F-42B8-91F7-926E14B27716}">
      <dsp:nvSpPr>
        <dsp:cNvPr id="0" name=""/>
        <dsp:cNvSpPr/>
      </dsp:nvSpPr>
      <dsp:spPr>
        <a:xfrm>
          <a:off x="2269807" y="1331822"/>
          <a:ext cx="965039" cy="1139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b="1" i="0" kern="1200"/>
            <a:t>Rules of engagement:</a:t>
          </a:r>
          <a:r>
            <a:rPr lang="en-US" sz="1100" b="0" i="0" kern="1200"/>
            <a:t> developing resources to enable engagement (the “how to engage”) focusing on the three selected phases of the medicines life cycle and taking into account the particular needs of the selected vulnerable populations;</a:t>
          </a:r>
          <a:endParaRPr lang="en-US" sz="1100" kern="1200"/>
        </a:p>
      </dsp:txBody>
      <dsp:txXfrm>
        <a:off x="2269807" y="1331822"/>
        <a:ext cx="965039" cy="1139157"/>
      </dsp:txXfrm>
    </dsp:sp>
    <dsp:sp modelId="{CE7772F7-38A9-48E3-A1A3-4D4742D76FA8}">
      <dsp:nvSpPr>
        <dsp:cNvPr id="0" name=""/>
        <dsp:cNvSpPr/>
      </dsp:nvSpPr>
      <dsp:spPr>
        <a:xfrm>
          <a:off x="3669114" y="619882"/>
          <a:ext cx="434267" cy="43426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 uri="{96DAC541-7B7A-43D3-8B79-37D633B846F1}"/>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FB9419-CED9-415C-A97D-9886B85D7A82}">
      <dsp:nvSpPr>
        <dsp:cNvPr id="0" name=""/>
        <dsp:cNvSpPr/>
      </dsp:nvSpPr>
      <dsp:spPr>
        <a:xfrm>
          <a:off x="3403728" y="1331822"/>
          <a:ext cx="965039" cy="1139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pPr>
          <a:r>
            <a:rPr lang="en-US" sz="1100" b="1" i="0" kern="1200"/>
            <a:t>Ensuring strategic and extensive outreach to a broad set of stakeholders</a:t>
          </a:r>
          <a:r>
            <a:rPr lang="en-US" sz="1100" b="0" i="0" kern="1200"/>
            <a:t> within the medicines development community at large and engage with relevant initiatives and projects to ensure optimal synergies and cross-fertilisation, while avoiding duplication of efforts;</a:t>
          </a:r>
          <a:br>
            <a:rPr lang="en-US" sz="1100" b="0" i="0" kern="1200"/>
          </a:br>
          <a:endParaRPr lang="en-US" sz="1100" kern="1200"/>
        </a:p>
      </dsp:txBody>
      <dsp:txXfrm>
        <a:off x="3403728" y="1331822"/>
        <a:ext cx="965039" cy="113915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800">
                <a:latin typeface="+mn-lt"/>
              </a:defRPr>
            </a:lvl1pPr>
          </a:lstStyle>
          <a:p>
            <a:pPr>
              <a:defRPr/>
            </a:pPr>
            <a:endParaRPr lang="en-GB"/>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800">
                <a:latin typeface="+mn-lt"/>
              </a:defRPr>
            </a:lvl1pPr>
          </a:lstStyle>
          <a:p>
            <a:pPr>
              <a:defRPr/>
            </a:pPr>
            <a:fld id="{C47CC8AA-977A-4A3E-84E9-33467FF16CEB}" type="datetime3">
              <a:rPr lang="en-US"/>
              <a:pPr>
                <a:defRPr/>
              </a:pPr>
              <a:t>26 April 2021</a:t>
            </a:fld>
            <a:endParaRPr lang="en-GB"/>
          </a:p>
        </p:txBody>
      </p:sp>
      <p:sp>
        <p:nvSpPr>
          <p:cNvPr id="4" name="Footer Placeholder 3"/>
          <p:cNvSpPr>
            <a:spLocks noGrp="1"/>
          </p:cNvSpPr>
          <p:nvPr>
            <p:ph type="ftr" sz="quarter" idx="2"/>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800">
                <a:latin typeface="+mn-lt"/>
              </a:defRPr>
            </a:lvl1pPr>
          </a:lstStyle>
          <a:p>
            <a:pPr>
              <a:defRPr/>
            </a:pPr>
            <a:endParaRPr lang="en-GB"/>
          </a:p>
        </p:txBody>
      </p:sp>
      <p:sp>
        <p:nvSpPr>
          <p:cNvPr id="5" name="Slide Number Placeholder 4"/>
          <p:cNvSpPr>
            <a:spLocks noGrp="1"/>
          </p:cNvSpPr>
          <p:nvPr>
            <p:ph type="sldNum" sz="quarter" idx="3"/>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800"/>
            </a:lvl1pPr>
          </a:lstStyle>
          <a:p>
            <a:pPr>
              <a:defRPr/>
            </a:pPr>
            <a:fld id="{30C6A0F5-3728-407F-938B-F969D4BB654F}" type="slidenum">
              <a:rPr lang="en-GB" altLang="nl-NL"/>
              <a:pPr>
                <a:defRPr/>
              </a:pPr>
              <a:t>‹#›</a:t>
            </a:fld>
            <a:endParaRPr lang="en-GB" altLang="nl-NL"/>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800">
                <a:latin typeface="+mn-lt"/>
              </a:defRPr>
            </a:lvl1pPr>
          </a:lstStyle>
          <a:p>
            <a:pPr>
              <a:defRPr/>
            </a:pPr>
            <a:endParaRPr lang="en-GB"/>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800">
                <a:latin typeface="+mn-lt"/>
              </a:defRPr>
            </a:lvl1pPr>
          </a:lstStyle>
          <a:p>
            <a:pPr>
              <a:defRPr/>
            </a:pPr>
            <a:fld id="{1F041465-1CEF-4EAB-AEB0-543D44397D95}" type="datetime3">
              <a:rPr lang="en-US"/>
              <a:pPr>
                <a:defRPr/>
              </a:pPr>
              <a:t>26 April 2021</a:t>
            </a:fld>
            <a:endParaRPr lang="en-GB"/>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800">
                <a:latin typeface="+mn-lt"/>
              </a:defRPr>
            </a:lvl1pPr>
          </a:lstStyle>
          <a:p>
            <a:pPr>
              <a:defRPr/>
            </a:pPr>
            <a:endParaRPr lang="en-GB"/>
          </a:p>
        </p:txBody>
      </p:sp>
      <p:sp>
        <p:nvSpPr>
          <p:cNvPr id="7" name="Slide Number Placeholder 6"/>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800"/>
            </a:lvl1pPr>
          </a:lstStyle>
          <a:p>
            <a:pPr>
              <a:defRPr/>
            </a:pPr>
            <a:fld id="{0F85DD22-FD71-4F18-BC7F-326E19190C3E}" type="slidenum">
              <a:rPr lang="en-GB" altLang="nl-NL"/>
              <a:pPr>
                <a:defRPr/>
              </a:pPr>
              <a:t>‹#›</a:t>
            </a:fld>
            <a:endParaRPr lang="en-GB" altLang="nl-NL"/>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smtClean="0"/>
          </a:p>
        </p:txBody>
      </p:sp>
      <p:sp>
        <p:nvSpPr>
          <p:cNvPr id="3584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0299B5A-2DDD-441C-BAFF-FAF448CBD310}" type="datetime3">
              <a:rPr lang="en-US" altLang="nl-NL" smtClean="0"/>
              <a:pPr fontAlgn="base">
                <a:spcBef>
                  <a:spcPct val="0"/>
                </a:spcBef>
                <a:spcAft>
                  <a:spcPct val="0"/>
                </a:spcAft>
              </a:pPr>
              <a:t>26 April 2021</a:t>
            </a:fld>
            <a:endParaRPr lang="en-GB" altLang="nl-NL" smtClean="0"/>
          </a:p>
        </p:txBody>
      </p:sp>
      <p:sp>
        <p:nvSpPr>
          <p:cNvPr id="3584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2351DA-7EC9-4889-B728-929FD2B21153}" type="slidenum">
              <a:rPr lang="en-GB" altLang="nl-NL" smtClean="0"/>
              <a:pPr/>
              <a:t>1</a:t>
            </a:fld>
            <a:endParaRPr lang="en-GB" altLang="nl-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Poll Title: Do not modify the notes in this section to avoid tampering with the Poll Everywhere activity.
More info at polleverywhere.com/support
What do you see as the 3 most important enablers of successful future EU HTA cooperation? (please rank order)
https://www.polleverywhere.com/ranking_polls/cQmNPMrHYtXEFhhaHXe6L</a:t>
            </a:r>
            <a:endParaRPr lang="en-GB"/>
          </a:p>
        </p:txBody>
      </p:sp>
      <p:sp>
        <p:nvSpPr>
          <p:cNvPr id="4" name="Date Placeholder 3"/>
          <p:cNvSpPr>
            <a:spLocks noGrp="1"/>
          </p:cNvSpPr>
          <p:nvPr>
            <p:ph type="dt" idx="10"/>
          </p:nvPr>
        </p:nvSpPr>
        <p:spPr/>
        <p:txBody>
          <a:bodyPr/>
          <a:lstStyle/>
          <a:p>
            <a:pPr>
              <a:defRPr/>
            </a:pPr>
            <a:fld id="{1F041465-1CEF-4EAB-AEB0-543D44397D95}" type="datetime3">
              <a:rPr lang="en-US" smtClean="0"/>
              <a:pPr>
                <a:defRPr/>
              </a:pPr>
              <a:t>26 April 2021</a:t>
            </a:fld>
            <a:endParaRPr lang="en-GB"/>
          </a:p>
        </p:txBody>
      </p:sp>
      <p:sp>
        <p:nvSpPr>
          <p:cNvPr id="5" name="Slide Number Placeholder 4"/>
          <p:cNvSpPr>
            <a:spLocks noGrp="1"/>
          </p:cNvSpPr>
          <p:nvPr>
            <p:ph type="sldNum" sz="quarter" idx="11"/>
          </p:nvPr>
        </p:nvSpPr>
        <p:spPr/>
        <p:txBody>
          <a:bodyPr/>
          <a:lstStyle/>
          <a:p>
            <a:pPr>
              <a:defRPr/>
            </a:pPr>
            <a:fld id="{0F85DD22-FD71-4F18-BC7F-326E19190C3E}" type="slidenum">
              <a:rPr lang="en-GB" altLang="nl-NL" smtClean="0"/>
              <a:pPr>
                <a:defRPr/>
              </a:pPr>
              <a:t>52</a:t>
            </a:fld>
            <a:endParaRPr lang="en-GB" altLang="nl-NL"/>
          </a:p>
        </p:txBody>
      </p:sp>
      <p:sp>
        <p:nvSpPr>
          <p:cNvPr id="6" name="TextBox 5"/>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1437747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solidFill>
                  <a:schemeClr val="bg1"/>
                </a:solidFill>
              </a:rPr>
              <a:t>PREFER aims to establish </a:t>
            </a:r>
            <a:r>
              <a:rPr lang="en-GB" altLang="en-US" b="1" smtClean="0">
                <a:solidFill>
                  <a:schemeClr val="bg1"/>
                </a:solidFill>
              </a:rPr>
              <a:t>recommendations</a:t>
            </a:r>
            <a:r>
              <a:rPr lang="en-GB" altLang="en-US" smtClean="0">
                <a:solidFill>
                  <a:schemeClr val="bg1"/>
                </a:solidFill>
              </a:rPr>
              <a:t> for industry, regulatory authorities, HTA bodies &amp; payers on </a:t>
            </a:r>
            <a:r>
              <a:rPr lang="en-GB" altLang="en-US" b="1" smtClean="0">
                <a:solidFill>
                  <a:schemeClr val="bg1"/>
                </a:solidFill>
              </a:rPr>
              <a:t>how and when </a:t>
            </a:r>
            <a:r>
              <a:rPr lang="en-GB" altLang="en-US" smtClean="0">
                <a:solidFill>
                  <a:schemeClr val="bg1"/>
                </a:solidFill>
              </a:rPr>
              <a:t>to include patient preferences in their decision-making processes along the medical product lifecycle. We do this by identifying, characterising, and applying patient preference elicitation methods</a:t>
            </a:r>
          </a:p>
          <a:p>
            <a:r>
              <a:rPr lang="en-GB" altLang="en-US" smtClean="0">
                <a:solidFill>
                  <a:schemeClr val="bg1"/>
                </a:solidFill>
              </a:rPr>
              <a:t>32 consortium members, 16 of which are private companies, 16 public and academic institutions. PREFER runs until March 2022.</a:t>
            </a:r>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E2E023-AF4B-4B13-B56E-11A0BD6005F6}" type="slidenum">
              <a:rPr lang="en-US" altLang="en-US" sz="1200" smtClean="0">
                <a:solidFill>
                  <a:srgbClr val="000000"/>
                </a:solidFill>
                <a:latin typeface="Calibri" panose="020F0502020204030204" pitchFamily="34" charset="0"/>
              </a:rPr>
              <a:pPr/>
              <a:t>61</a:t>
            </a:fld>
            <a:endParaRPr lang="en-US" altLang="en-US" sz="12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1880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en-US" smtClean="0"/>
              <a:t>PREFER covers </a:t>
            </a:r>
            <a:r>
              <a:rPr lang="en-GB" altLang="en-US" smtClean="0">
                <a:solidFill>
                  <a:schemeClr val="bg1"/>
                </a:solidFill>
              </a:rPr>
              <a:t>all stages of a medical product development life cycle</a:t>
            </a:r>
          </a:p>
        </p:txBody>
      </p:sp>
      <p:sp>
        <p:nvSpPr>
          <p:cNvPr id="295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1A29F2-8BA6-4D27-BB09-4253DEAD0DC1}" type="slidenum">
              <a:rPr lang="en-GB" altLang="en-US" sz="1200" smtClean="0">
                <a:solidFill>
                  <a:srgbClr val="000000"/>
                </a:solidFill>
                <a:latin typeface="Calibri" panose="020F0502020204030204" pitchFamily="34" charset="0"/>
              </a:rPr>
              <a:pPr/>
              <a:t>62</a:t>
            </a:fld>
            <a:endParaRPr lang="en-GB" altLang="en-US" sz="12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326505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97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EE188268-DBC5-4C62-BDB4-2888CCE6B8D9}" type="slidenum">
              <a:rPr lang="it-IT" altLang="it-IT" sz="1200" smtClean="0">
                <a:solidFill>
                  <a:srgbClr val="000000"/>
                </a:solidFill>
                <a:latin typeface="Times New Roman" panose="02020603050405020304" pitchFamily="18" charset="0"/>
                <a:ea typeface="MS PGothic" panose="020B0600070205080204" pitchFamily="34" charset="-128"/>
              </a:rPr>
              <a:pPr eaLnBrk="0" hangingPunct="0"/>
              <a:t>63</a:t>
            </a:fld>
            <a:endParaRPr lang="it-IT" altLang="it-IT" sz="1200" smtClean="0">
              <a:solidFill>
                <a:srgbClr val="000000"/>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699366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9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1079CD-F834-4173-A278-2CB57B9D0487}" type="slidenum">
              <a:rPr lang="en-CA" altLang="en-US" sz="1200" smtClean="0">
                <a:solidFill>
                  <a:srgbClr val="000000"/>
                </a:solidFill>
                <a:latin typeface="Calibri" panose="020F0502020204030204" pitchFamily="34" charset="0"/>
              </a:rPr>
              <a:pPr/>
              <a:t>73</a:t>
            </a:fld>
            <a:endParaRPr lang="en-CA" altLang="en-US" sz="12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707201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fr-FR" altLang="en-US" smtClean="0"/>
          </a:p>
        </p:txBody>
      </p:sp>
      <p:sp>
        <p:nvSpPr>
          <p:cNvPr id="312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18DA28-9129-4CEB-89D3-D230F3A51EDD}" type="slidenum">
              <a:rPr lang="en-GB" altLang="en-US" sz="1200" smtClean="0">
                <a:solidFill>
                  <a:srgbClr val="000000"/>
                </a:solidFill>
              </a:rPr>
              <a:pPr/>
              <a:t>75</a:t>
            </a:fld>
            <a:endParaRPr lang="en-GB" altLang="en-US" sz="1200" smtClean="0">
              <a:solidFill>
                <a:srgbClr val="000000"/>
              </a:solidFill>
            </a:endParaRPr>
          </a:p>
        </p:txBody>
      </p:sp>
    </p:spTree>
    <p:extLst>
      <p:ext uri="{BB962C8B-B14F-4D97-AF65-F5344CB8AC3E}">
        <p14:creationId xmlns:p14="http://schemas.microsoft.com/office/powerpoint/2010/main" val="2464075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100" smtClean="0"/>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12C518-5CC2-41BD-BEF1-8B83FAE70C44}" type="slidenum">
              <a:rPr lang="en-GB" altLang="en-US" sz="1200" smtClean="0">
                <a:solidFill>
                  <a:srgbClr val="000000"/>
                </a:solidFill>
              </a:rPr>
              <a:pPr/>
              <a:t>76</a:t>
            </a:fld>
            <a:endParaRPr lang="en-GB" altLang="en-US" sz="1200" smtClean="0">
              <a:solidFill>
                <a:srgbClr val="000000"/>
              </a:solidFill>
            </a:endParaRPr>
          </a:p>
        </p:txBody>
      </p:sp>
    </p:spTree>
    <p:extLst>
      <p:ext uri="{BB962C8B-B14F-4D97-AF65-F5344CB8AC3E}">
        <p14:creationId xmlns:p14="http://schemas.microsoft.com/office/powerpoint/2010/main" val="50423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100" smtClean="0"/>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46B2A2-4B6A-4258-95B8-ADDEB4FAFF7A}" type="slidenum">
              <a:rPr lang="en-GB" altLang="en-US" sz="1200" smtClean="0">
                <a:solidFill>
                  <a:srgbClr val="000000"/>
                </a:solidFill>
              </a:rPr>
              <a:pPr/>
              <a:t>77</a:t>
            </a:fld>
            <a:endParaRPr lang="en-GB" altLang="en-US" sz="1200" smtClean="0">
              <a:solidFill>
                <a:srgbClr val="000000"/>
              </a:solidFill>
            </a:endParaRPr>
          </a:p>
        </p:txBody>
      </p:sp>
    </p:spTree>
    <p:extLst>
      <p:ext uri="{BB962C8B-B14F-4D97-AF65-F5344CB8AC3E}">
        <p14:creationId xmlns:p14="http://schemas.microsoft.com/office/powerpoint/2010/main" val="20667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en-US" altLang="en-US" smtClean="0"/>
          </a:p>
          <a:p>
            <a:pPr algn="just"/>
            <a:r>
              <a:rPr lang="en-US" altLang="en-US" smtClean="0"/>
              <a:t> </a:t>
            </a:r>
            <a:endParaRPr lang="en-GB" altLang="en-US" smtClean="0"/>
          </a:p>
        </p:txBody>
      </p:sp>
      <p:sp>
        <p:nvSpPr>
          <p:cNvPr id="318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EAC3C53C-0FCC-47C9-8E41-391D7A919874}" type="slidenum">
              <a:rPr lang="en-GB" altLang="en-US" sz="1200" smtClean="0">
                <a:solidFill>
                  <a:srgbClr val="000000"/>
                </a:solidFill>
              </a:rPr>
              <a:pPr/>
              <a:t>78</a:t>
            </a:fld>
            <a:endParaRPr lang="en-GB" altLang="en-US" sz="1200" smtClean="0">
              <a:solidFill>
                <a:srgbClr val="000000"/>
              </a:solidFill>
            </a:endParaRPr>
          </a:p>
        </p:txBody>
      </p:sp>
    </p:spTree>
    <p:extLst>
      <p:ext uri="{BB962C8B-B14F-4D97-AF65-F5344CB8AC3E}">
        <p14:creationId xmlns:p14="http://schemas.microsoft.com/office/powerpoint/2010/main" val="2765251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20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607397-F71F-4558-A568-0F23E5CCE326}" type="slidenum">
              <a:rPr lang="en-GB" altLang="en-US" sz="1200" smtClean="0">
                <a:solidFill>
                  <a:srgbClr val="000000"/>
                </a:solidFill>
              </a:rPr>
              <a:pPr/>
              <a:t>79</a:t>
            </a:fld>
            <a:endParaRPr lang="en-GB" altLang="en-US" sz="1200" smtClean="0">
              <a:solidFill>
                <a:srgbClr val="000000"/>
              </a:solidFill>
            </a:endParaRPr>
          </a:p>
        </p:txBody>
      </p:sp>
    </p:spTree>
    <p:extLst>
      <p:ext uri="{BB962C8B-B14F-4D97-AF65-F5344CB8AC3E}">
        <p14:creationId xmlns:p14="http://schemas.microsoft.com/office/powerpoint/2010/main" val="261472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Poll Title: Do not modify the notes in this section to avoid tampering with the Poll Everywhere activity.
More info at polleverywhere.com/support
What city are you joining from today?
https://www.polleverywhere.com/free_text_polls/g1kpkMtaKQ1zBWDxiA2Vj</a:t>
            </a:r>
            <a:endParaRPr lang="en-GB"/>
          </a:p>
        </p:txBody>
      </p:sp>
      <p:sp>
        <p:nvSpPr>
          <p:cNvPr id="4" name="Date Placeholder 3"/>
          <p:cNvSpPr>
            <a:spLocks noGrp="1"/>
          </p:cNvSpPr>
          <p:nvPr>
            <p:ph type="dt" idx="10"/>
          </p:nvPr>
        </p:nvSpPr>
        <p:spPr/>
        <p:txBody>
          <a:bodyPr/>
          <a:lstStyle/>
          <a:p>
            <a:pPr>
              <a:defRPr/>
            </a:pPr>
            <a:fld id="{1F041465-1CEF-4EAB-AEB0-543D44397D95}" type="datetime3">
              <a:rPr lang="en-US" smtClean="0"/>
              <a:pPr>
                <a:defRPr/>
              </a:pPr>
              <a:t>26 April 2021</a:t>
            </a:fld>
            <a:endParaRPr lang="en-GB"/>
          </a:p>
        </p:txBody>
      </p:sp>
      <p:sp>
        <p:nvSpPr>
          <p:cNvPr id="5" name="Slide Number Placeholder 4"/>
          <p:cNvSpPr>
            <a:spLocks noGrp="1"/>
          </p:cNvSpPr>
          <p:nvPr>
            <p:ph type="sldNum" sz="quarter" idx="11"/>
          </p:nvPr>
        </p:nvSpPr>
        <p:spPr/>
        <p:txBody>
          <a:bodyPr/>
          <a:lstStyle/>
          <a:p>
            <a:pPr>
              <a:defRPr/>
            </a:pPr>
            <a:fld id="{0F85DD22-FD71-4F18-BC7F-326E19190C3E}" type="slidenum">
              <a:rPr lang="en-GB" altLang="nl-NL" smtClean="0"/>
              <a:pPr>
                <a:defRPr/>
              </a:pPr>
              <a:t>10</a:t>
            </a:fld>
            <a:endParaRPr lang="en-GB" altLang="nl-NL"/>
          </a:p>
        </p:txBody>
      </p:sp>
      <p:sp>
        <p:nvSpPr>
          <p:cNvPr id="6" name="TextBox 5"/>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2658404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a:p>
            <a:endParaRPr lang="en-US" altLang="en-US" smtClean="0"/>
          </a:p>
        </p:txBody>
      </p:sp>
      <p:sp>
        <p:nvSpPr>
          <p:cNvPr id="322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FA5E4D-9F0B-4EC0-8ED9-5E395FDF8698}" type="slidenum">
              <a:rPr lang="en-GB" altLang="en-US" sz="1200" smtClean="0">
                <a:solidFill>
                  <a:srgbClr val="000000"/>
                </a:solidFill>
              </a:rPr>
              <a:pPr/>
              <a:t>80</a:t>
            </a:fld>
            <a:endParaRPr lang="en-GB" altLang="en-US" sz="1200" smtClean="0">
              <a:solidFill>
                <a:srgbClr val="000000"/>
              </a:solidFill>
            </a:endParaRPr>
          </a:p>
        </p:txBody>
      </p:sp>
    </p:spTree>
    <p:extLst>
      <p:ext uri="{BB962C8B-B14F-4D97-AF65-F5344CB8AC3E}">
        <p14:creationId xmlns:p14="http://schemas.microsoft.com/office/powerpoint/2010/main" val="3337917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altLang="en-US" sz="1100" smtClean="0">
              <a:solidFill>
                <a:srgbClr val="024B9C"/>
              </a:solidFill>
              <a:sym typeface="Wingdings" panose="05000000000000000000" pitchFamily="2" charset="2"/>
            </a:endParaRPr>
          </a:p>
        </p:txBody>
      </p:sp>
      <p:sp>
        <p:nvSpPr>
          <p:cNvPr id="324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120D4A-031A-4A70-8092-B97C0379449C}" type="slidenum">
              <a:rPr lang="en-GB" altLang="en-US" sz="1200" smtClean="0">
                <a:solidFill>
                  <a:srgbClr val="000000"/>
                </a:solidFill>
              </a:rPr>
              <a:pPr/>
              <a:t>81</a:t>
            </a:fld>
            <a:endParaRPr lang="en-GB" altLang="en-US" sz="1200" smtClean="0">
              <a:solidFill>
                <a:srgbClr val="000000"/>
              </a:solidFill>
            </a:endParaRPr>
          </a:p>
        </p:txBody>
      </p:sp>
    </p:spTree>
    <p:extLst>
      <p:ext uri="{BB962C8B-B14F-4D97-AF65-F5344CB8AC3E}">
        <p14:creationId xmlns:p14="http://schemas.microsoft.com/office/powerpoint/2010/main" val="3355284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en-US" smtClean="0">
              <a:cs typeface="Arial" panose="020B0604020202020204" pitchFamily="34" charset="0"/>
            </a:endParaRPr>
          </a:p>
          <a:p>
            <a:endParaRPr lang="fr-BE" altLang="en-US" smtClean="0">
              <a:cs typeface="Arial" panose="020B0604020202020204" pitchFamily="34" charset="0"/>
            </a:endParaRPr>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240D6D-9D67-4B37-9D0D-201A9365960F}" type="slidenum">
              <a:rPr lang="en-GB" altLang="en-US" sz="1200" smtClean="0">
                <a:solidFill>
                  <a:srgbClr val="000000"/>
                </a:solidFill>
              </a:rPr>
              <a:pPr/>
              <a:t>82</a:t>
            </a:fld>
            <a:endParaRPr lang="en-GB" altLang="en-US" sz="1200" smtClean="0">
              <a:solidFill>
                <a:srgbClr val="000000"/>
              </a:solidFill>
            </a:endParaRPr>
          </a:p>
        </p:txBody>
      </p:sp>
    </p:spTree>
    <p:extLst>
      <p:ext uri="{BB962C8B-B14F-4D97-AF65-F5344CB8AC3E}">
        <p14:creationId xmlns:p14="http://schemas.microsoft.com/office/powerpoint/2010/main" val="1777084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en-US" smtClean="0">
              <a:cs typeface="Arial" panose="020B0604020202020204" pitchFamily="34" charset="0"/>
            </a:endParaRPr>
          </a:p>
        </p:txBody>
      </p:sp>
      <p:sp>
        <p:nvSpPr>
          <p:cNvPr id="328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0794D9-E5C3-4D1B-8F67-19E8B75033D9}" type="slidenum">
              <a:rPr lang="en-GB" altLang="en-US" sz="1200" smtClean="0">
                <a:solidFill>
                  <a:srgbClr val="000000"/>
                </a:solidFill>
              </a:rPr>
              <a:pPr/>
              <a:t>83</a:t>
            </a:fld>
            <a:endParaRPr lang="en-GB" altLang="en-US" sz="1200" smtClean="0">
              <a:solidFill>
                <a:srgbClr val="000000"/>
              </a:solidFill>
            </a:endParaRPr>
          </a:p>
        </p:txBody>
      </p:sp>
    </p:spTree>
    <p:extLst>
      <p:ext uri="{BB962C8B-B14F-4D97-AF65-F5344CB8AC3E}">
        <p14:creationId xmlns:p14="http://schemas.microsoft.com/office/powerpoint/2010/main" val="456889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en-US" smtClean="0">
              <a:cs typeface="Arial" panose="020B0604020202020204" pitchFamily="34" charset="0"/>
            </a:endParaRPr>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091905-88E7-4F4B-A946-F8311E5EF15A}" type="slidenum">
              <a:rPr lang="en-GB" altLang="en-US" sz="1200" smtClean="0">
                <a:solidFill>
                  <a:srgbClr val="000000"/>
                </a:solidFill>
              </a:rPr>
              <a:pPr/>
              <a:t>84</a:t>
            </a:fld>
            <a:endParaRPr lang="en-GB" altLang="en-US" sz="1200" smtClean="0">
              <a:solidFill>
                <a:srgbClr val="000000"/>
              </a:solidFill>
            </a:endParaRPr>
          </a:p>
        </p:txBody>
      </p:sp>
    </p:spTree>
    <p:extLst>
      <p:ext uri="{BB962C8B-B14F-4D97-AF65-F5344CB8AC3E}">
        <p14:creationId xmlns:p14="http://schemas.microsoft.com/office/powerpoint/2010/main" val="2615003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32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6088">
              <a:tabLst>
                <a:tab pos="711200" algn="l"/>
                <a:tab pos="1423988" algn="l"/>
                <a:tab pos="2136775" algn="l"/>
                <a:tab pos="2849563" algn="l"/>
              </a:tabLst>
              <a:defRPr>
                <a:solidFill>
                  <a:schemeClr val="tx1"/>
                </a:solidFill>
                <a:latin typeface="Arial" panose="020B0604020202020204" pitchFamily="34" charset="0"/>
              </a:defRPr>
            </a:lvl1pPr>
            <a:lvl2pPr marL="742950" indent="-285750" defTabSz="446088">
              <a:tabLst>
                <a:tab pos="711200" algn="l"/>
                <a:tab pos="1423988" algn="l"/>
                <a:tab pos="2136775" algn="l"/>
                <a:tab pos="2849563" algn="l"/>
              </a:tabLst>
              <a:defRPr>
                <a:solidFill>
                  <a:schemeClr val="tx1"/>
                </a:solidFill>
                <a:latin typeface="Arial" panose="020B0604020202020204" pitchFamily="34" charset="0"/>
              </a:defRPr>
            </a:lvl2pPr>
            <a:lvl3pPr marL="1143000" indent="-228600" defTabSz="446088">
              <a:tabLst>
                <a:tab pos="711200" algn="l"/>
                <a:tab pos="1423988" algn="l"/>
                <a:tab pos="2136775" algn="l"/>
                <a:tab pos="2849563" algn="l"/>
              </a:tabLst>
              <a:defRPr>
                <a:solidFill>
                  <a:schemeClr val="tx1"/>
                </a:solidFill>
                <a:latin typeface="Arial" panose="020B0604020202020204" pitchFamily="34" charset="0"/>
              </a:defRPr>
            </a:lvl3pPr>
            <a:lvl4pPr marL="1600200" indent="-228600" defTabSz="446088">
              <a:tabLst>
                <a:tab pos="711200" algn="l"/>
                <a:tab pos="1423988" algn="l"/>
                <a:tab pos="2136775" algn="l"/>
                <a:tab pos="2849563" algn="l"/>
              </a:tabLst>
              <a:defRPr>
                <a:solidFill>
                  <a:schemeClr val="tx1"/>
                </a:solidFill>
                <a:latin typeface="Arial" panose="020B0604020202020204" pitchFamily="34" charset="0"/>
              </a:defRPr>
            </a:lvl4pPr>
            <a:lvl5pPr marL="2057400" indent="-228600" defTabSz="446088">
              <a:tabLst>
                <a:tab pos="711200" algn="l"/>
                <a:tab pos="1423988" algn="l"/>
                <a:tab pos="2136775" algn="l"/>
                <a:tab pos="2849563" algn="l"/>
              </a:tabLst>
              <a:defRPr>
                <a:solidFill>
                  <a:schemeClr val="tx1"/>
                </a:solidFill>
                <a:latin typeface="Arial" panose="020B0604020202020204" pitchFamily="34" charset="0"/>
              </a:defRPr>
            </a:lvl5pPr>
            <a:lvl6pPr marL="2514600" indent="-228600" defTabSz="446088" eaLnBrk="0" fontAlgn="base" hangingPunct="0">
              <a:spcBef>
                <a:spcPct val="0"/>
              </a:spcBef>
              <a:spcAft>
                <a:spcPct val="0"/>
              </a:spcAft>
              <a:tabLst>
                <a:tab pos="711200" algn="l"/>
                <a:tab pos="1423988" algn="l"/>
                <a:tab pos="2136775" algn="l"/>
                <a:tab pos="2849563" algn="l"/>
              </a:tabLst>
              <a:defRPr>
                <a:solidFill>
                  <a:schemeClr val="tx1"/>
                </a:solidFill>
                <a:latin typeface="Arial" panose="020B0604020202020204" pitchFamily="34" charset="0"/>
              </a:defRPr>
            </a:lvl6pPr>
            <a:lvl7pPr marL="2971800" indent="-228600" defTabSz="446088" eaLnBrk="0" fontAlgn="base" hangingPunct="0">
              <a:spcBef>
                <a:spcPct val="0"/>
              </a:spcBef>
              <a:spcAft>
                <a:spcPct val="0"/>
              </a:spcAft>
              <a:tabLst>
                <a:tab pos="711200" algn="l"/>
                <a:tab pos="1423988" algn="l"/>
                <a:tab pos="2136775" algn="l"/>
                <a:tab pos="2849563" algn="l"/>
              </a:tabLst>
              <a:defRPr>
                <a:solidFill>
                  <a:schemeClr val="tx1"/>
                </a:solidFill>
                <a:latin typeface="Arial" panose="020B0604020202020204" pitchFamily="34" charset="0"/>
              </a:defRPr>
            </a:lvl7pPr>
            <a:lvl8pPr marL="3429000" indent="-228600" defTabSz="446088" eaLnBrk="0" fontAlgn="base" hangingPunct="0">
              <a:spcBef>
                <a:spcPct val="0"/>
              </a:spcBef>
              <a:spcAft>
                <a:spcPct val="0"/>
              </a:spcAft>
              <a:tabLst>
                <a:tab pos="711200" algn="l"/>
                <a:tab pos="1423988" algn="l"/>
                <a:tab pos="2136775" algn="l"/>
                <a:tab pos="2849563" algn="l"/>
              </a:tabLst>
              <a:defRPr>
                <a:solidFill>
                  <a:schemeClr val="tx1"/>
                </a:solidFill>
                <a:latin typeface="Arial" panose="020B0604020202020204" pitchFamily="34" charset="0"/>
              </a:defRPr>
            </a:lvl8pPr>
            <a:lvl9pPr marL="3886200" indent="-228600" defTabSz="446088" eaLnBrk="0" fontAlgn="base" hangingPunct="0">
              <a:spcBef>
                <a:spcPct val="0"/>
              </a:spcBef>
              <a:spcAft>
                <a:spcPct val="0"/>
              </a:spcAft>
              <a:tabLst>
                <a:tab pos="711200" algn="l"/>
                <a:tab pos="1423988" algn="l"/>
                <a:tab pos="2136775" algn="l"/>
                <a:tab pos="2849563" algn="l"/>
              </a:tabLst>
              <a:defRPr>
                <a:solidFill>
                  <a:schemeClr val="tx1"/>
                </a:solidFill>
                <a:latin typeface="Arial" panose="020B0604020202020204" pitchFamily="34" charset="0"/>
              </a:defRPr>
            </a:lvl9pPr>
          </a:lstStyle>
          <a:p>
            <a:pPr>
              <a:buClr>
                <a:srgbClr val="000000"/>
              </a:buClr>
              <a:buSzPct val="100000"/>
            </a:pPr>
            <a:fld id="{F26082B3-6829-4339-AB6A-19878AF7430E}" type="slidenum">
              <a:rPr lang="en-GB" altLang="en-US" sz="1200" b="1" smtClean="0">
                <a:solidFill>
                  <a:srgbClr val="000000"/>
                </a:solidFill>
                <a:ea typeface="MS Gothic" panose="020B0609070205080204" pitchFamily="49" charset="-128"/>
              </a:rPr>
              <a:pPr>
                <a:buClr>
                  <a:srgbClr val="000000"/>
                </a:buClr>
                <a:buSzPct val="100000"/>
              </a:pPr>
              <a:t>85</a:t>
            </a:fld>
            <a:endParaRPr lang="en-GB" altLang="en-US" sz="1200" b="1" smtClean="0">
              <a:solidFill>
                <a:srgbClr val="000000"/>
              </a:solidFill>
              <a:ea typeface="MS Gothic" panose="020B0609070205080204" pitchFamily="49" charset="-128"/>
            </a:endParaRPr>
          </a:p>
        </p:txBody>
      </p:sp>
    </p:spTree>
    <p:extLst>
      <p:ext uri="{BB962C8B-B14F-4D97-AF65-F5344CB8AC3E}">
        <p14:creationId xmlns:p14="http://schemas.microsoft.com/office/powerpoint/2010/main" val="3908171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Poll Title: Do not modify the notes in this section to avoid tampering with the Poll Everywhere activity.
More info at polleverywhere.com/support
How long have you been working from home?
https://www.polleverywhere.com/free_text_polls/CoZjFrkI9kcdrfHHTcDuJ</a:t>
            </a:r>
            <a:endParaRPr lang="en-GB"/>
          </a:p>
        </p:txBody>
      </p:sp>
      <p:sp>
        <p:nvSpPr>
          <p:cNvPr id="4" name="Date Placeholder 3"/>
          <p:cNvSpPr>
            <a:spLocks noGrp="1"/>
          </p:cNvSpPr>
          <p:nvPr>
            <p:ph type="dt" idx="10"/>
          </p:nvPr>
        </p:nvSpPr>
        <p:spPr/>
        <p:txBody>
          <a:bodyPr/>
          <a:lstStyle/>
          <a:p>
            <a:pPr>
              <a:defRPr/>
            </a:pPr>
            <a:fld id="{1F041465-1CEF-4EAB-AEB0-543D44397D95}" type="datetime3">
              <a:rPr lang="en-US" smtClean="0"/>
              <a:pPr>
                <a:defRPr/>
              </a:pPr>
              <a:t>26 April 2021</a:t>
            </a:fld>
            <a:endParaRPr lang="en-GB"/>
          </a:p>
        </p:txBody>
      </p:sp>
      <p:sp>
        <p:nvSpPr>
          <p:cNvPr id="5" name="Slide Number Placeholder 4"/>
          <p:cNvSpPr>
            <a:spLocks noGrp="1"/>
          </p:cNvSpPr>
          <p:nvPr>
            <p:ph type="sldNum" sz="quarter" idx="11"/>
          </p:nvPr>
        </p:nvSpPr>
        <p:spPr/>
        <p:txBody>
          <a:bodyPr/>
          <a:lstStyle/>
          <a:p>
            <a:pPr>
              <a:defRPr/>
            </a:pPr>
            <a:fld id="{0F85DD22-FD71-4F18-BC7F-326E19190C3E}" type="slidenum">
              <a:rPr lang="en-GB" altLang="nl-NL" smtClean="0"/>
              <a:pPr>
                <a:defRPr/>
              </a:pPr>
              <a:t>11</a:t>
            </a:fld>
            <a:endParaRPr lang="en-GB" altLang="nl-NL"/>
          </a:p>
        </p:txBody>
      </p:sp>
      <p:sp>
        <p:nvSpPr>
          <p:cNvPr id="6" name="TextBox 5"/>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70542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Update/add/delete parts of the</a:t>
            </a:r>
            <a:r>
              <a:rPr lang="en-IE" baseline="0" dirty="0" smtClean="0"/>
              <a:t> copy right notice where appropriate.</a:t>
            </a:r>
          </a:p>
          <a:p>
            <a:r>
              <a:rPr lang="en-IE" baseline="0" dirty="0" smtClean="0"/>
              <a:t>More information: </a:t>
            </a:r>
            <a:r>
              <a:rPr lang="en-GB" dirty="0" smtClean="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65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Poll Title: Do not modify the notes in this section to avoid tampering with the Poll Everywhere activity.
More info at polleverywhere.com/support
What is your institutional affiliation?
https://www.polleverywhere.com/multiple_choice_polls/ySbSndWuBh7416gRvAdvY?flow=Default&amp;onscreen=persist</a:t>
            </a:r>
            <a:endParaRPr lang="en-GB"/>
          </a:p>
        </p:txBody>
      </p:sp>
      <p:sp>
        <p:nvSpPr>
          <p:cNvPr id="4" name="Date Placeholder 3"/>
          <p:cNvSpPr>
            <a:spLocks noGrp="1"/>
          </p:cNvSpPr>
          <p:nvPr>
            <p:ph type="dt" idx="10"/>
          </p:nvPr>
        </p:nvSpPr>
        <p:spPr/>
        <p:txBody>
          <a:bodyPr/>
          <a:lstStyle/>
          <a:p>
            <a:pPr>
              <a:defRPr/>
            </a:pPr>
            <a:fld id="{1F041465-1CEF-4EAB-AEB0-543D44397D95}" type="datetime3">
              <a:rPr lang="en-US" smtClean="0"/>
              <a:pPr>
                <a:defRPr/>
              </a:pPr>
              <a:t>26 April 2021</a:t>
            </a:fld>
            <a:endParaRPr lang="en-GB"/>
          </a:p>
        </p:txBody>
      </p:sp>
      <p:sp>
        <p:nvSpPr>
          <p:cNvPr id="5" name="Slide Number Placeholder 4"/>
          <p:cNvSpPr>
            <a:spLocks noGrp="1"/>
          </p:cNvSpPr>
          <p:nvPr>
            <p:ph type="sldNum" sz="quarter" idx="11"/>
          </p:nvPr>
        </p:nvSpPr>
        <p:spPr/>
        <p:txBody>
          <a:bodyPr/>
          <a:lstStyle/>
          <a:p>
            <a:pPr>
              <a:defRPr/>
            </a:pPr>
            <a:fld id="{0F85DD22-FD71-4F18-BC7F-326E19190C3E}" type="slidenum">
              <a:rPr lang="en-GB" altLang="nl-NL" smtClean="0"/>
              <a:pPr>
                <a:defRPr/>
              </a:pPr>
              <a:t>23</a:t>
            </a:fld>
            <a:endParaRPr lang="en-GB" altLang="nl-NL"/>
          </a:p>
        </p:txBody>
      </p:sp>
      <p:sp>
        <p:nvSpPr>
          <p:cNvPr id="6" name="TextBox 5"/>
          <p:cNvSpPr txBox="1"/>
          <p:nvPr/>
        </p:nvSpPr>
        <p:spPr>
          <a:xfrm>
            <a:off x="0" y="0"/>
            <a:ext cx="3810000" cy="1270000"/>
          </a:xfrm>
          <a:prstGeom prst="rect">
            <a:avLst/>
          </a:prstGeom>
          <a:noFill/>
        </p:spPr>
        <p:txBody>
          <a:bodyPr vert="horz" rtlCol="0">
            <a:spAutoFit/>
          </a:bodyPr>
          <a:lstStyle/>
          <a:p>
            <a:endParaRPr lang="en-GB"/>
          </a:p>
        </p:txBody>
      </p:sp>
    </p:spTree>
    <p:extLst>
      <p:ext uri="{BB962C8B-B14F-4D97-AF65-F5344CB8AC3E}">
        <p14:creationId xmlns:p14="http://schemas.microsoft.com/office/powerpoint/2010/main" val="3405102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7EAB79D7-B093-45ED-B63D-3BE90F1208CF}"/>
              </a:ext>
            </a:extLst>
          </p:cNvPr>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0FC3D06F-F1CF-434A-97CE-B05E885266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Chapter slide</a:t>
            </a:r>
          </a:p>
        </p:txBody>
      </p:sp>
      <p:sp>
        <p:nvSpPr>
          <p:cNvPr id="83972" name="Date Placeholder 3">
            <a:extLst>
              <a:ext uri="{FF2B5EF4-FFF2-40B4-BE49-F238E27FC236}">
                <a16:creationId xmlns:a16="http://schemas.microsoft.com/office/drawing/2014/main" id="{A7A40956-438D-4F4E-8BD6-D8BB12AD8C0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AA094BB0-BBA3-4023-80E5-0B23864BFC4F}" type="datetime3">
              <a:rPr kumimoji="0" lang="en-US" altLang="en-US" sz="900" b="0" i="0" u="none" strike="noStrike" kern="1200" cap="none" spc="0" normalizeH="0" baseline="0" noProof="0">
                <a:ln>
                  <a:noFill/>
                </a:ln>
                <a:solidFill>
                  <a:srgbClr val="505050"/>
                </a:solidFill>
                <a:effectLst/>
                <a:uLnTx/>
                <a:uFillTx/>
                <a:latin typeface="Arial" panose="020B0604020202020204" pitchFamily="34" charset="0"/>
                <a:ea typeface="+mn-ea"/>
                <a:cs typeface="Arial" panose="020B0604020202020204" pitchFamily="34" charset="0"/>
              </a:rPr>
              <a:pPr marL="0" marR="0" lvl="0" indent="0" algn="r" defTabSz="990600" rtl="0" eaLnBrk="1" fontAlgn="base" latinLnBrk="0" hangingPunct="1">
                <a:lnSpc>
                  <a:spcPct val="100000"/>
                </a:lnSpc>
                <a:spcBef>
                  <a:spcPct val="0"/>
                </a:spcBef>
                <a:spcAft>
                  <a:spcPct val="0"/>
                </a:spcAft>
                <a:buClrTx/>
                <a:buSzTx/>
                <a:buFontTx/>
                <a:buNone/>
                <a:tabLst/>
                <a:defRPr/>
              </a:pPr>
              <a:t>26 April 2021</a:t>
            </a:fld>
            <a:endParaRPr kumimoji="0" lang="en-GB" altLang="en-US" sz="900" b="0" i="0" u="none" strike="noStrike" kern="1200" cap="none" spc="0" normalizeH="0" baseline="0" noProof="0">
              <a:ln>
                <a:noFill/>
              </a:ln>
              <a:solidFill>
                <a:srgbClr val="505050"/>
              </a:solidFill>
              <a:effectLst/>
              <a:uLnTx/>
              <a:uFillTx/>
              <a:latin typeface="Arial" panose="020B0604020202020204" pitchFamily="34" charset="0"/>
              <a:ea typeface="+mn-ea"/>
              <a:cs typeface="Arial" panose="020B0604020202020204" pitchFamily="34" charset="0"/>
            </a:endParaRPr>
          </a:p>
        </p:txBody>
      </p:sp>
      <p:sp>
        <p:nvSpPr>
          <p:cNvPr id="83973" name="Slide Number Placeholder 4">
            <a:extLst>
              <a:ext uri="{FF2B5EF4-FFF2-40B4-BE49-F238E27FC236}">
                <a16:creationId xmlns:a16="http://schemas.microsoft.com/office/drawing/2014/main" id="{E4BF2291-1CB8-4F17-911F-14EDCEC241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59C8A043-DD22-41B1-AC17-FC624AE409D6}" type="slidenum">
              <a:rPr kumimoji="0" lang="en-GB" altLang="en-US" sz="900" b="0" i="0" u="none" strike="noStrike" kern="1200" cap="none" spc="0" normalizeH="0" baseline="0" noProof="0" smtClean="0">
                <a:ln>
                  <a:noFill/>
                </a:ln>
                <a:solidFill>
                  <a:srgbClr val="505050"/>
                </a:solidFill>
                <a:effectLst/>
                <a:uLnTx/>
                <a:uFillTx/>
                <a:latin typeface="Arial" panose="020B0604020202020204" pitchFamily="34" charset="0"/>
                <a:ea typeface="+mn-ea"/>
                <a:cs typeface="Arial" panose="020B0604020202020204" pitchFamily="34" charset="0"/>
              </a:rPr>
              <a:pPr marL="0" marR="0" lvl="0" indent="0" algn="r" defTabSz="990600" rtl="0" eaLnBrk="1" fontAlgn="base" latinLnBrk="0" hangingPunct="1">
                <a:lnSpc>
                  <a:spcPct val="100000"/>
                </a:lnSpc>
                <a:spcBef>
                  <a:spcPct val="0"/>
                </a:spcBef>
                <a:spcAft>
                  <a:spcPct val="0"/>
                </a:spcAft>
                <a:buClrTx/>
                <a:buSzTx/>
                <a:buFontTx/>
                <a:buNone/>
                <a:tabLst/>
                <a:defRPr/>
              </a:pPr>
              <a:t>24</a:t>
            </a:fld>
            <a:endParaRPr kumimoji="0" lang="en-GB" altLang="en-US" sz="900" b="0" i="0" u="none" strike="noStrike" kern="1200" cap="none" spc="0" normalizeH="0" baseline="0" noProof="0">
              <a:ln>
                <a:noFill/>
              </a:ln>
              <a:solidFill>
                <a:srgbClr val="505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0215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5A689970-5B08-4CD4-BFA6-AD50D7202A67}" type="datetime3">
              <a:rPr kumimoji="0" lang="en-US" sz="900" b="0" i="0" u="none" strike="noStrike" kern="1200" cap="none" spc="0" normalizeH="0" baseline="0" noProof="0" smtClean="0">
                <a:ln>
                  <a:noFill/>
                </a:ln>
                <a:solidFill>
                  <a:srgbClr val="505050"/>
                </a:solidFill>
                <a:effectLst/>
                <a:uLnTx/>
                <a:uFillTx/>
                <a:latin typeface="Arial" charset="0"/>
                <a:ea typeface="+mn-ea"/>
                <a:cs typeface="Arial" charset="0"/>
              </a:rPr>
              <a:pPr marL="0" marR="0" lvl="0" indent="0" algn="r" defTabSz="990600" rtl="0" eaLnBrk="1" fontAlgn="base" latinLnBrk="0" hangingPunct="1">
                <a:lnSpc>
                  <a:spcPct val="100000"/>
                </a:lnSpc>
                <a:spcBef>
                  <a:spcPct val="0"/>
                </a:spcBef>
                <a:spcAft>
                  <a:spcPct val="0"/>
                </a:spcAft>
                <a:buClrTx/>
                <a:buSzTx/>
                <a:buFontTx/>
                <a:buNone/>
                <a:tabLst/>
                <a:defRPr/>
              </a:pPr>
              <a:t>26 April 2021</a:t>
            </a:fld>
            <a:endParaRPr kumimoji="0" lang="en-GB" sz="900" b="0" i="0" u="none" strike="noStrike" kern="1200" cap="none" spc="0" normalizeH="0" baseline="0" noProof="0">
              <a:ln>
                <a:noFill/>
              </a:ln>
              <a:solidFill>
                <a:srgbClr val="505050"/>
              </a:solidFill>
              <a:effectLst/>
              <a:uLnTx/>
              <a:uFillTx/>
              <a:latin typeface="Arial" charset="0"/>
              <a:ea typeface="+mn-ea"/>
              <a:cs typeface="Arial" charset="0"/>
            </a:endParaRPr>
          </a:p>
        </p:txBody>
      </p:sp>
      <p:sp>
        <p:nvSpPr>
          <p:cNvPr id="5" name="Slide Number Placeholder 4"/>
          <p:cNvSpPr>
            <a:spLocks noGrp="1"/>
          </p:cNvSpPr>
          <p:nvPr>
            <p:ph type="sldNum" sz="quarter" idx="5"/>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1FE0AF6A-130B-43F6-A471-94952BBF09E2}" type="slidenum">
              <a:rPr kumimoji="0" lang="en-GB" sz="900" b="0" i="0" u="none" strike="noStrike" kern="1200" cap="none" spc="0" normalizeH="0" baseline="0" noProof="0" smtClean="0">
                <a:ln>
                  <a:noFill/>
                </a:ln>
                <a:solidFill>
                  <a:srgbClr val="505050"/>
                </a:solidFill>
                <a:effectLst/>
                <a:uLnTx/>
                <a:uFillTx/>
                <a:latin typeface="Arial" charset="0"/>
                <a:ea typeface="+mn-ea"/>
                <a:cs typeface="Arial" charset="0"/>
              </a:rPr>
              <a:pPr marL="0" marR="0" lvl="0" indent="0" algn="r" defTabSz="990600" rtl="0" eaLnBrk="1" fontAlgn="base" latinLnBrk="0" hangingPunct="1">
                <a:lnSpc>
                  <a:spcPct val="100000"/>
                </a:lnSpc>
                <a:spcBef>
                  <a:spcPct val="0"/>
                </a:spcBef>
                <a:spcAft>
                  <a:spcPct val="0"/>
                </a:spcAft>
                <a:buClrTx/>
                <a:buSzTx/>
                <a:buFontTx/>
                <a:buNone/>
                <a:tabLst/>
                <a:defRPr/>
              </a:pPr>
              <a:t>27</a:t>
            </a:fld>
            <a:endParaRPr kumimoji="0" lang="en-GB" sz="900" b="0" i="0" u="none" strike="noStrike" kern="1200" cap="none" spc="0" normalizeH="0" baseline="0" noProof="0">
              <a:ln>
                <a:noFill/>
              </a:ln>
              <a:solidFill>
                <a:srgbClr val="505050"/>
              </a:solidFill>
              <a:effectLst/>
              <a:uLnTx/>
              <a:uFillTx/>
              <a:latin typeface="Arial" charset="0"/>
              <a:ea typeface="+mn-ea"/>
              <a:cs typeface="Arial" charset="0"/>
            </a:endParaRPr>
          </a:p>
        </p:txBody>
      </p:sp>
    </p:spTree>
    <p:extLst>
      <p:ext uri="{BB962C8B-B14F-4D97-AF65-F5344CB8AC3E}">
        <p14:creationId xmlns:p14="http://schemas.microsoft.com/office/powerpoint/2010/main" val="332522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B6387-CCCD-4154-8077-0766C721BFF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7810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7E1767-AFFC-4CCE-BD01-F311E7EE739D}" type="datetime4">
              <a:rPr kumimoji="0" lang="en-GB" altLang="en-US" sz="1200" b="0" i="0" u="none" strike="noStrike" kern="1200" cap="none" spc="0" normalizeH="0" baseline="0" noProof="0" smtClean="0">
                <a:ln>
                  <a:noFill/>
                </a:ln>
                <a:solidFill>
                  <a:srgbClr val="000000"/>
                </a:solidFill>
                <a:effectLst/>
                <a:uLnTx/>
                <a:uFillTx/>
                <a:latin typeface="Verdana"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 April 2021</a:t>
            </a:fld>
            <a:endParaRPr kumimoji="0" lang="en-GB" altLang="en-US" sz="1200" b="0" i="0" u="none" strike="noStrike" kern="1200" cap="none" spc="0" normalizeH="0" baseline="0" noProof="0">
              <a:ln>
                <a:noFill/>
              </a:ln>
              <a:solidFill>
                <a:srgbClr val="000000"/>
              </a:solidFill>
              <a:effectLst/>
              <a:uLnTx/>
              <a:uFillTx/>
              <a:latin typeface="Verdana" pitchFamily="34" charset="0"/>
              <a:ea typeface="+mn-ea"/>
              <a:cs typeface="Arial"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71AA26-52C0-48E5-AF9E-6206494C8AD5}" type="slidenum">
              <a:rPr kumimoji="0" lang="en-GB" altLang="en-US" sz="1200" b="0" i="0" u="none" strike="noStrike" kern="1200" cap="none" spc="0" normalizeH="0" baseline="0" noProof="0" smtClean="0">
                <a:ln>
                  <a:noFill/>
                </a:ln>
                <a:solidFill>
                  <a:srgbClr val="000000"/>
                </a:solidFill>
                <a:effectLst/>
                <a:uLnTx/>
                <a:uFillTx/>
                <a:latin typeface="Verdana"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altLang="en-US" sz="1200" b="0" i="0" u="none" strike="noStrike" kern="1200" cap="none" spc="0" normalizeH="0" baseline="0" noProof="0">
              <a:ln>
                <a:noFill/>
              </a:ln>
              <a:solidFill>
                <a:srgbClr val="000000"/>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881318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gif"/><Relationship Id="rId1" Type="http://schemas.openxmlformats.org/officeDocument/2006/relationships/slideMaster" Target="../slideMasters/slideMaster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Master" Target="../slideMasters/slideMaster8.xml"/><Relationship Id="rId4" Type="http://schemas.openxmlformats.org/officeDocument/2006/relationships/image" Target="../media/image51.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17.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17.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pic>
        <p:nvPicPr>
          <p:cNvPr id="5" name="Picture 2" descr="D:\Desktop\4401 SST PPT Levering til SkabelonDesign\PNG Baggrunde\title_slide_orang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GB" altLang="nl-NL" sz="800">
                <a:solidFill>
                  <a:schemeClr val="bg1"/>
                </a:solidFill>
              </a:rPr>
              <a:t>European Network for Health Technology Assessment | JA3 2016 - 2021 | www.eunethta.eu</a:t>
            </a:r>
          </a:p>
        </p:txBody>
      </p:sp>
      <p:pic>
        <p:nvPicPr>
          <p:cNvPr id="7" name="Picture 4" descr="D:\Desktop\4401 SST PPT Levering til SkabelonDesign\Work\EU_Kommissionen_logo_neg.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5" y="6351588"/>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0116" y="728663"/>
            <a:ext cx="7512947" cy="2607381"/>
          </a:xfrm>
        </p:spPr>
        <p:txBody>
          <a:bodyPr>
            <a:noAutofit/>
          </a:bodyPr>
          <a:lstStyle>
            <a:lvl1pPr>
              <a:lnSpc>
                <a:spcPct val="83000"/>
              </a:lnSpc>
              <a:defRPr sz="6000">
                <a:solidFill>
                  <a:schemeClr val="bg1"/>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49" y="3726908"/>
            <a:ext cx="7453313" cy="1214260"/>
          </a:xfrm>
        </p:spPr>
        <p:txBody>
          <a:bodyPr>
            <a:noAutofit/>
          </a:bodyPr>
          <a:lstStyle>
            <a:lvl1pPr marL="0" indent="0" algn="l">
              <a:lnSpc>
                <a:spcPct val="102000"/>
              </a:lnSpc>
              <a:spcBef>
                <a:spcPts val="0"/>
              </a:spcBef>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8" name="Date Placeholder 27"/>
          <p:cNvSpPr>
            <a:spLocks noGrp="1"/>
          </p:cNvSpPr>
          <p:nvPr>
            <p:ph type="dt" sz="half" idx="18"/>
          </p:nvPr>
        </p:nvSpPr>
        <p:spPr>
          <a:xfrm>
            <a:off x="550863" y="5000625"/>
            <a:ext cx="7442200" cy="300038"/>
          </a:xfrm>
        </p:spPr>
        <p:txBody>
          <a:bodyPr/>
          <a:lstStyle>
            <a:lvl1pPr algn="l">
              <a:defRPr sz="1400">
                <a:solidFill>
                  <a:schemeClr val="bg1"/>
                </a:solidFill>
              </a:defRPr>
            </a:lvl1pPr>
          </a:lstStyle>
          <a:p>
            <a:pPr>
              <a:defRPr/>
            </a:pPr>
            <a:fld id="{A36A8CF2-3D85-426F-B2BB-91CDE5335315}" type="datetime4">
              <a:rPr lang="en-US"/>
              <a:pPr>
                <a:defRPr/>
              </a:pPr>
              <a:t>April 26, 2021</a:t>
            </a:fld>
            <a:endParaRPr lang="en-GB"/>
          </a:p>
        </p:txBody>
      </p:sp>
    </p:spTree>
    <p:extLst>
      <p:ext uri="{BB962C8B-B14F-4D97-AF65-F5344CB8AC3E}">
        <p14:creationId xmlns:p14="http://schemas.microsoft.com/office/powerpoint/2010/main" val="541472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text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0" y="1757364"/>
            <a:ext cx="8064500" cy="4284661"/>
          </a:xfrm>
        </p:spPr>
        <p:txBody>
          <a:bodyPr/>
          <a:lstStyle>
            <a:lvl1pPr marL="216000" indent="-216000">
              <a:buFont typeface="Arial" pitchFamily="34" charset="0"/>
              <a:buChar char="˗"/>
              <a:defRPr/>
            </a:lvl1pPr>
            <a:lvl2pPr marL="432000">
              <a:defRPr/>
            </a:lvl2pPr>
            <a:lvl3pPr marL="648000">
              <a:defRPr/>
            </a:lvl3pPr>
            <a:lvl4pPr marL="864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12"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3"/>
          <p:cNvSpPr>
            <a:spLocks noGrp="1"/>
          </p:cNvSpPr>
          <p:nvPr>
            <p:ph type="dt" sz="half" idx="18"/>
          </p:nvPr>
        </p:nvSpPr>
        <p:spPr/>
        <p:txBody>
          <a:bodyPr/>
          <a:lstStyle>
            <a:lvl1pPr>
              <a:defRPr/>
            </a:lvl1pPr>
          </a:lstStyle>
          <a:p>
            <a:pPr>
              <a:defRPr/>
            </a:pPr>
            <a:fld id="{6087878E-3E9B-48F9-BAEE-A214604F5461}" type="datetime4">
              <a:rPr lang="en-US"/>
              <a:pPr>
                <a:defRPr/>
              </a:pPr>
              <a:t>April 26, 2021</a:t>
            </a:fld>
            <a:endParaRPr lang="en-GB"/>
          </a:p>
        </p:txBody>
      </p:sp>
      <p:sp>
        <p:nvSpPr>
          <p:cNvPr id="6" name="Slide Number Placeholder 5"/>
          <p:cNvSpPr>
            <a:spLocks noGrp="1"/>
          </p:cNvSpPr>
          <p:nvPr>
            <p:ph type="sldNum" sz="quarter" idx="19"/>
          </p:nvPr>
        </p:nvSpPr>
        <p:spPr/>
        <p:txBody>
          <a:bodyPr/>
          <a:lstStyle>
            <a:lvl1pPr>
              <a:defRPr/>
            </a:lvl1pPr>
          </a:lstStyle>
          <a:p>
            <a:pPr>
              <a:defRPr/>
            </a:pPr>
            <a:fld id="{C7C567AA-8D39-4723-9970-F3907D8B4D5A}" type="slidenum">
              <a:rPr lang="en-GB" altLang="nl-NL"/>
              <a:pPr>
                <a:defRPr/>
              </a:pPr>
              <a:t>‹#›</a:t>
            </a:fld>
            <a:endParaRPr lang="en-GB" altLang="nl-NL"/>
          </a:p>
        </p:txBody>
      </p:sp>
    </p:spTree>
    <p:extLst>
      <p:ext uri="{BB962C8B-B14F-4D97-AF65-F5344CB8AC3E}">
        <p14:creationId xmlns:p14="http://schemas.microsoft.com/office/powerpoint/2010/main" val="2793519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pic>
        <p:nvPicPr>
          <p:cNvPr id="5" name="Picture 2" descr="D:\Desktop\4401 SST PPT Levering til SkabelonDesign\PNG Baggrunde\title_slide_orange.png">
            <a:extLst>
              <a:ext uri="{FF2B5EF4-FFF2-40B4-BE49-F238E27FC236}">
                <a16:creationId xmlns:a16="http://schemas.microsoft.com/office/drawing/2014/main" id="{A9CF62E1-2087-497C-8770-379AA7FC57C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F0F0B868-1EC2-47E9-A472-CE691C7447E1}"/>
              </a:ext>
            </a:extLst>
          </p:cNvPr>
          <p:cNvSpPr txBox="1">
            <a:spLocks noChangeArrowheads="1"/>
          </p:cNvSpPr>
          <p:nvPr userDrawn="1"/>
        </p:nvSpPr>
        <p:spPr bwMode="auto">
          <a:xfrm>
            <a:off x="1708151" y="6516690"/>
            <a:ext cx="42846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00">
                <a:solidFill>
                  <a:schemeClr val="bg1"/>
                </a:solidFill>
              </a:rPr>
              <a:t>European network for Health Technology Assessment | JA3 2016 - 2020 | www.eunethta.eu</a:t>
            </a:r>
          </a:p>
        </p:txBody>
      </p:sp>
      <p:pic>
        <p:nvPicPr>
          <p:cNvPr id="7" name="Picture 4" descr="D:\Desktop\4401 SST PPT Levering til SkabelonDesign\Work\EU_Kommissionen_logo_neg.emf">
            <a:extLst>
              <a:ext uri="{FF2B5EF4-FFF2-40B4-BE49-F238E27FC236}">
                <a16:creationId xmlns:a16="http://schemas.microsoft.com/office/drawing/2014/main" id="{9AA05931-08ED-48EF-AC3E-0344F6BA357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6" y="6351590"/>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a:extLst>
              <a:ext uri="{FF2B5EF4-FFF2-40B4-BE49-F238E27FC236}">
                <a16:creationId xmlns:a16="http://schemas.microsoft.com/office/drawing/2014/main" id="{D9A9CB46-30AB-4B7D-B608-3B1BC46359D5}"/>
              </a:ext>
            </a:extLst>
          </p:cNvPr>
          <p:cNvSpPr>
            <a:spLocks/>
          </p:cNvSpPr>
          <p:nvPr userDrawn="1"/>
        </p:nvSpPr>
        <p:spPr bwMode="gray">
          <a:xfrm>
            <a:off x="-1733549" y="1"/>
            <a:ext cx="1595437" cy="3116238"/>
          </a:xfrm>
          <a:prstGeom prst="rect">
            <a:avLst/>
          </a:prstGeom>
          <a:noFill/>
          <a:ln w="12700" algn="ctr">
            <a:noFill/>
            <a:miter lim="800000"/>
            <a:headEnd/>
            <a:tailEnd/>
          </a:ln>
          <a:effectLst/>
        </p:spPr>
        <p:txBody>
          <a:bodyPr lIns="0" tIns="0" rIns="0" bIns="0">
            <a:spAutoFit/>
          </a:bodyPr>
          <a:lstStyle/>
          <a:p>
            <a:pPr algn="r" eaLnBrk="1" fontAlgn="auto" hangingPunct="1">
              <a:spcBef>
                <a:spcPts val="0"/>
              </a:spcBef>
              <a:spcAft>
                <a:spcPts val="0"/>
              </a:spcAft>
              <a:defRPr/>
            </a:pPr>
            <a:r>
              <a:rPr lang="en-GB" sz="675" b="1">
                <a:solidFill>
                  <a:srgbClr val="505050"/>
                </a:solidFill>
                <a:latin typeface="Arial" charset="0"/>
              </a:rPr>
              <a:t>To view drawing guides</a:t>
            </a:r>
          </a:p>
          <a:p>
            <a:pPr marL="135731" indent="-135731" algn="r" eaLnBrk="1" fontAlgn="auto" hangingPunct="1">
              <a:spcBef>
                <a:spcPts val="0"/>
              </a:spcBef>
              <a:spcAft>
                <a:spcPts val="0"/>
              </a:spcAft>
              <a:buFont typeface="+mj-lt"/>
              <a:buAutoNum type="arabicPeriod"/>
              <a:defRPr/>
            </a:pPr>
            <a:r>
              <a:rPr lang="en-GB" sz="675">
                <a:solidFill>
                  <a:srgbClr val="505050"/>
                </a:solidFill>
                <a:latin typeface="Arial" charset="0"/>
              </a:rPr>
              <a:t>Right-click on slide and select ’Grid and Guides...’</a:t>
            </a:r>
          </a:p>
          <a:p>
            <a:pPr marL="135731" indent="-135731" algn="r" eaLnBrk="1" fontAlgn="auto" hangingPunct="1">
              <a:spcBef>
                <a:spcPts val="0"/>
              </a:spcBef>
              <a:spcAft>
                <a:spcPts val="0"/>
              </a:spcAft>
              <a:buFont typeface="+mj-lt"/>
              <a:buAutoNum type="arabicPeriod"/>
              <a:defRPr/>
            </a:pPr>
            <a:r>
              <a:rPr lang="en-GB" sz="675">
                <a:solidFill>
                  <a:srgbClr val="505050"/>
                </a:solidFill>
                <a:latin typeface="Arial" charset="0"/>
              </a:rPr>
              <a:t>Check ’Display drawing guides on screen’</a:t>
            </a:r>
          </a:p>
          <a:p>
            <a:pPr marL="135731" indent="-135731" algn="r" eaLnBrk="1" fontAlgn="auto" hangingPunct="1">
              <a:spcBef>
                <a:spcPts val="0"/>
              </a:spcBef>
              <a:spcAft>
                <a:spcPts val="0"/>
              </a:spcAft>
              <a:buFont typeface="+mj-lt"/>
              <a:buAutoNum type="arabicPeriod"/>
              <a:defRPr/>
            </a:pPr>
            <a:r>
              <a:rPr lang="en-GB" sz="675">
                <a:solidFill>
                  <a:srgbClr val="505050"/>
                </a:solidFill>
                <a:latin typeface="Arial" charset="0"/>
              </a:rPr>
              <a:t>Select ’OK’</a:t>
            </a:r>
          </a:p>
          <a:p>
            <a:pPr marL="135731" indent="-135731" algn="r" eaLnBrk="1" fontAlgn="auto" hangingPunct="1">
              <a:spcBef>
                <a:spcPts val="0"/>
              </a:spcBef>
              <a:spcAft>
                <a:spcPts val="0"/>
              </a:spcAft>
              <a:buFont typeface="+mj-lt"/>
              <a:buAutoNum type="arabicPeriod"/>
              <a:defRPr/>
            </a:pPr>
            <a:endParaRPr lang="en-GB" sz="675">
              <a:solidFill>
                <a:srgbClr val="505050"/>
              </a:solidFill>
              <a:latin typeface="Arial" charset="0"/>
            </a:endParaRPr>
          </a:p>
          <a:p>
            <a:pPr marL="135731" indent="-135731" algn="r" eaLnBrk="1" fontAlgn="auto" hangingPunct="1">
              <a:spcBef>
                <a:spcPts val="0"/>
              </a:spcBef>
              <a:spcAft>
                <a:spcPts val="0"/>
              </a:spcAft>
              <a:buFont typeface="+mj-lt"/>
              <a:buAutoNum type="arabicPeriod"/>
              <a:defRPr/>
            </a:pPr>
            <a:endParaRPr lang="en-GB" sz="675">
              <a:solidFill>
                <a:srgbClr val="505050"/>
              </a:solidFill>
              <a:latin typeface="Arial" charset="0"/>
            </a:endParaRPr>
          </a:p>
          <a:p>
            <a:pPr marL="135731" indent="-135731" algn="r" eaLnBrk="1" fontAlgn="auto" hangingPunct="1">
              <a:spcBef>
                <a:spcPts val="0"/>
              </a:spcBef>
              <a:spcAft>
                <a:spcPts val="0"/>
              </a:spcAft>
              <a:buFont typeface="+mj-lt"/>
              <a:buAutoNum type="arabicPeriod"/>
              <a:defRPr/>
            </a:pPr>
            <a:endParaRPr lang="en-GB" sz="675">
              <a:solidFill>
                <a:srgbClr val="505050"/>
              </a:solidFill>
              <a:latin typeface="Arial" charset="0"/>
            </a:endParaRPr>
          </a:p>
          <a:p>
            <a:pPr marL="135731" indent="-135731" algn="r" eaLnBrk="1" fontAlgn="auto" hangingPunct="1">
              <a:spcBef>
                <a:spcPts val="0"/>
              </a:spcBef>
              <a:spcAft>
                <a:spcPts val="0"/>
              </a:spcAft>
              <a:buFont typeface="+mj-lt"/>
              <a:buAutoNum type="arabicPeriod"/>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r>
              <a:rPr lang="en-GB" sz="675">
                <a:solidFill>
                  <a:srgbClr val="505050"/>
                </a:solidFill>
                <a:latin typeface="Arial" charset="0"/>
              </a:rPr>
              <a:t>Presentation title</a:t>
            </a:r>
            <a:br>
              <a:rPr lang="en-GB" sz="675">
                <a:solidFill>
                  <a:srgbClr val="505050"/>
                </a:solidFill>
                <a:latin typeface="Arial" charset="0"/>
              </a:rPr>
            </a:br>
            <a:r>
              <a:rPr lang="en-GB" sz="675">
                <a:solidFill>
                  <a:srgbClr val="505050"/>
                </a:solidFill>
                <a:latin typeface="Arial" charset="0"/>
              </a:rPr>
              <a:t> maximum three lines </a:t>
            </a:r>
            <a:br>
              <a:rPr lang="en-GB" sz="675">
                <a:solidFill>
                  <a:srgbClr val="505050"/>
                </a:solidFill>
                <a:latin typeface="Arial" charset="0"/>
              </a:rPr>
            </a:br>
            <a:r>
              <a:rPr lang="en-GB" sz="675">
                <a:solidFill>
                  <a:srgbClr val="505050"/>
                </a:solidFill>
                <a:latin typeface="Arial" charset="0"/>
              </a:rPr>
              <a:t>Press ‘Caps locked’ </a:t>
            </a:r>
            <a:br>
              <a:rPr lang="en-GB" sz="675">
                <a:solidFill>
                  <a:srgbClr val="505050"/>
                </a:solidFill>
                <a:latin typeface="Arial" charset="0"/>
              </a:rPr>
            </a:br>
            <a:r>
              <a:rPr lang="en-GB" sz="675">
                <a:solidFill>
                  <a:srgbClr val="505050"/>
                </a:solidFill>
                <a:latin typeface="Arial" charset="0"/>
              </a:rPr>
              <a:t>for title in Caps</a:t>
            </a: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r>
              <a:rPr lang="en-GB" sz="675">
                <a:solidFill>
                  <a:srgbClr val="505050"/>
                </a:solidFill>
                <a:latin typeface="Arial" charset="0"/>
              </a:rPr>
              <a:t>Presentation subtitle</a:t>
            </a:r>
          </a:p>
          <a:p>
            <a:pPr algn="r" eaLnBrk="1" fontAlgn="auto" hangingPunct="1">
              <a:spcBef>
                <a:spcPts val="0"/>
              </a:spcBef>
              <a:spcAft>
                <a:spcPts val="0"/>
              </a:spcAft>
              <a:buFont typeface="+mj-lt"/>
              <a:buNone/>
              <a:defRPr/>
            </a:pPr>
            <a:r>
              <a:rPr lang="en-GB" sz="675">
                <a:solidFill>
                  <a:srgbClr val="505050"/>
                </a:solidFill>
                <a:latin typeface="Arial" charset="0"/>
              </a:rPr>
              <a:t>maximum three lines</a:t>
            </a:r>
          </a:p>
          <a:p>
            <a:pPr algn="r" eaLnBrk="1" fontAlgn="auto" hangingPunct="1">
              <a:spcBef>
                <a:spcPts val="0"/>
              </a:spcBef>
              <a:spcAft>
                <a:spcPts val="0"/>
              </a:spcAft>
              <a:buFont typeface="+mj-lt"/>
              <a:buNone/>
              <a:defRPr/>
            </a:pPr>
            <a:r>
              <a:rPr lang="en-GB" sz="675">
                <a:solidFill>
                  <a:srgbClr val="505050"/>
                </a:solidFill>
                <a:latin typeface="Arial" charset="0"/>
              </a:rPr>
              <a:t>of text</a:t>
            </a:r>
            <a:endParaRPr lang="en-GB" sz="675" dirty="0">
              <a:solidFill>
                <a:srgbClr val="505050"/>
              </a:solidFill>
              <a:latin typeface="Arial" charset="0"/>
            </a:endParaRPr>
          </a:p>
        </p:txBody>
      </p:sp>
      <p:sp>
        <p:nvSpPr>
          <p:cNvPr id="2" name="Title 1"/>
          <p:cNvSpPr>
            <a:spLocks noGrp="1"/>
          </p:cNvSpPr>
          <p:nvPr>
            <p:ph type="ctrTitle"/>
          </p:nvPr>
        </p:nvSpPr>
        <p:spPr>
          <a:xfrm>
            <a:off x="480117" y="728664"/>
            <a:ext cx="7512947" cy="2607381"/>
          </a:xfrm>
        </p:spPr>
        <p:txBody>
          <a:bodyPr>
            <a:noAutofit/>
          </a:bodyPr>
          <a:lstStyle>
            <a:lvl1pPr>
              <a:lnSpc>
                <a:spcPct val="83000"/>
              </a:lnSpc>
              <a:defRPr sz="4500">
                <a:solidFill>
                  <a:schemeClr val="bg1"/>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50" y="3726908"/>
            <a:ext cx="7453313" cy="1214260"/>
          </a:xfrm>
        </p:spPr>
        <p:txBody>
          <a:bodyPr>
            <a:noAutofit/>
          </a:bodyPr>
          <a:lstStyle>
            <a:lvl1pPr marL="0" indent="0" algn="l">
              <a:lnSpc>
                <a:spcPct val="102000"/>
              </a:lnSpc>
              <a:spcBef>
                <a:spcPts val="0"/>
              </a:spcBef>
              <a:buNone/>
              <a:defRPr sz="16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9" name="Slide Number Placeholder 26">
            <a:extLst>
              <a:ext uri="{FF2B5EF4-FFF2-40B4-BE49-F238E27FC236}">
                <a16:creationId xmlns:a16="http://schemas.microsoft.com/office/drawing/2014/main" id="{592073B9-283B-4CFB-BD45-09A87DB88077}"/>
              </a:ext>
            </a:extLst>
          </p:cNvPr>
          <p:cNvSpPr>
            <a:spLocks noGrp="1"/>
          </p:cNvSpPr>
          <p:nvPr>
            <p:ph type="sldNum" sz="quarter" idx="18"/>
          </p:nvPr>
        </p:nvSpPr>
        <p:spPr>
          <a:xfrm>
            <a:off x="7993064" y="6943725"/>
            <a:ext cx="611187" cy="122238"/>
          </a:xfrm>
        </p:spPr>
        <p:txBody>
          <a:bodyPr/>
          <a:lstStyle>
            <a:lvl1pPr>
              <a:defRPr>
                <a:solidFill>
                  <a:schemeClr val="bg2"/>
                </a:solidFill>
              </a:defRPr>
            </a:lvl1pPr>
          </a:lstStyle>
          <a:p>
            <a:pPr>
              <a:defRPr/>
            </a:pPr>
            <a:fld id="{31AFCF4B-5E61-4DC6-9EF5-4C2802718E7F}" type="slidenum">
              <a:rPr lang="en-GB"/>
              <a:pPr>
                <a:defRPr/>
              </a:pPr>
              <a:t>‹#›</a:t>
            </a:fld>
            <a:endParaRPr lang="en-GB" dirty="0"/>
          </a:p>
        </p:txBody>
      </p:sp>
      <p:sp>
        <p:nvSpPr>
          <p:cNvPr id="10" name="Date Placeholder 27">
            <a:extLst>
              <a:ext uri="{FF2B5EF4-FFF2-40B4-BE49-F238E27FC236}">
                <a16:creationId xmlns:a16="http://schemas.microsoft.com/office/drawing/2014/main" id="{385D6AB9-DD94-499A-9369-EC33248E97AB}"/>
              </a:ext>
            </a:extLst>
          </p:cNvPr>
          <p:cNvSpPr>
            <a:spLocks noGrp="1"/>
          </p:cNvSpPr>
          <p:nvPr>
            <p:ph type="dt" sz="half" idx="19"/>
          </p:nvPr>
        </p:nvSpPr>
        <p:spPr>
          <a:xfrm>
            <a:off x="550863" y="5000625"/>
            <a:ext cx="7442200" cy="300038"/>
          </a:xfrm>
        </p:spPr>
        <p:txBody>
          <a:bodyPr/>
          <a:lstStyle>
            <a:lvl1pPr algn="l">
              <a:defRPr sz="1050" smtClean="0">
                <a:solidFill>
                  <a:schemeClr val="bg1"/>
                </a:solidFill>
              </a:defRPr>
            </a:lvl1pPr>
          </a:lstStyle>
          <a:p>
            <a:pPr>
              <a:defRPr/>
            </a:pPr>
            <a:fld id="{CC2C9DDD-8804-4B61-80F5-3C98192BBFAD}" type="datetime4">
              <a:rPr lang="en-US"/>
              <a:pPr>
                <a:defRPr/>
              </a:pPr>
              <a:t>April 26, 2021</a:t>
            </a:fld>
            <a:endParaRPr lang="en-GB"/>
          </a:p>
        </p:txBody>
      </p:sp>
    </p:spTree>
    <p:extLst>
      <p:ext uri="{BB962C8B-B14F-4D97-AF65-F5344CB8AC3E}">
        <p14:creationId xmlns:p14="http://schemas.microsoft.com/office/powerpoint/2010/main" val="1040824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014F0DE-731E-41F9-A02A-65B3C39D470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19F6BA4B-613E-4F3C-B721-D122B2FFA903}"/>
              </a:ext>
            </a:extLst>
          </p:cNvPr>
          <p:cNvSpPr txBox="1">
            <a:spLocks noChangeArrowheads="1"/>
          </p:cNvSpPr>
          <p:nvPr userDrawn="1"/>
        </p:nvSpPr>
        <p:spPr bwMode="auto">
          <a:xfrm>
            <a:off x="1619251" y="6581776"/>
            <a:ext cx="42846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00">
                <a:solidFill>
                  <a:schemeClr val="bg1"/>
                </a:solidFill>
              </a:rPr>
              <a:t>European network for Health Technology Assessment | JA3 2016 - 2020 | www.eunethta.eu</a:t>
            </a:r>
          </a:p>
        </p:txBody>
      </p:sp>
      <p:pic>
        <p:nvPicPr>
          <p:cNvPr id="7" name="Picture 4" descr="D:\Desktop\4401 SST PPT Levering til SkabelonDesign\Work\EU_Kommissionen_logo_neg.emf">
            <a:extLst>
              <a:ext uri="{FF2B5EF4-FFF2-40B4-BE49-F238E27FC236}">
                <a16:creationId xmlns:a16="http://schemas.microsoft.com/office/drawing/2014/main" id="{6CCA1E3B-5B5A-49A6-9F46-F266042E442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6" y="6351590"/>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a:extLst>
              <a:ext uri="{FF2B5EF4-FFF2-40B4-BE49-F238E27FC236}">
                <a16:creationId xmlns:a16="http://schemas.microsoft.com/office/drawing/2014/main" id="{C102274D-E34A-4FF3-B5AC-6A74616D9A8E}"/>
              </a:ext>
            </a:extLst>
          </p:cNvPr>
          <p:cNvSpPr>
            <a:spLocks/>
          </p:cNvSpPr>
          <p:nvPr userDrawn="1"/>
        </p:nvSpPr>
        <p:spPr bwMode="gray">
          <a:xfrm>
            <a:off x="-1733549" y="1"/>
            <a:ext cx="1595437" cy="3116238"/>
          </a:xfrm>
          <a:prstGeom prst="rect">
            <a:avLst/>
          </a:prstGeom>
          <a:noFill/>
          <a:ln w="12700" algn="ctr">
            <a:noFill/>
            <a:miter lim="800000"/>
            <a:headEnd/>
            <a:tailEnd/>
          </a:ln>
          <a:effectLst/>
        </p:spPr>
        <p:txBody>
          <a:bodyPr lIns="0" tIns="0" rIns="0" bIns="0">
            <a:spAutoFit/>
          </a:bodyPr>
          <a:lstStyle/>
          <a:p>
            <a:pPr algn="r" eaLnBrk="1" fontAlgn="auto" hangingPunct="1">
              <a:spcBef>
                <a:spcPts val="0"/>
              </a:spcBef>
              <a:spcAft>
                <a:spcPts val="0"/>
              </a:spcAft>
              <a:defRPr/>
            </a:pPr>
            <a:r>
              <a:rPr lang="en-GB" sz="675" b="1">
                <a:solidFill>
                  <a:srgbClr val="505050"/>
                </a:solidFill>
                <a:latin typeface="Arial" charset="0"/>
              </a:rPr>
              <a:t>To view drawing guides</a:t>
            </a:r>
          </a:p>
          <a:p>
            <a:pPr marL="135731" indent="-135731" algn="r" eaLnBrk="1" fontAlgn="auto" hangingPunct="1">
              <a:spcBef>
                <a:spcPts val="0"/>
              </a:spcBef>
              <a:spcAft>
                <a:spcPts val="0"/>
              </a:spcAft>
              <a:buFont typeface="+mj-lt"/>
              <a:buAutoNum type="arabicPeriod"/>
              <a:defRPr/>
            </a:pPr>
            <a:r>
              <a:rPr lang="en-GB" sz="675">
                <a:solidFill>
                  <a:srgbClr val="505050"/>
                </a:solidFill>
                <a:latin typeface="Arial" charset="0"/>
              </a:rPr>
              <a:t>Right-click on slide and select ’Grid and Guides...’</a:t>
            </a:r>
          </a:p>
          <a:p>
            <a:pPr marL="135731" indent="-135731" algn="r" eaLnBrk="1" fontAlgn="auto" hangingPunct="1">
              <a:spcBef>
                <a:spcPts val="0"/>
              </a:spcBef>
              <a:spcAft>
                <a:spcPts val="0"/>
              </a:spcAft>
              <a:buFont typeface="+mj-lt"/>
              <a:buAutoNum type="arabicPeriod"/>
              <a:defRPr/>
            </a:pPr>
            <a:r>
              <a:rPr lang="en-GB" sz="675">
                <a:solidFill>
                  <a:srgbClr val="505050"/>
                </a:solidFill>
                <a:latin typeface="Arial" charset="0"/>
              </a:rPr>
              <a:t>Check ’Display drawing guides on screen’</a:t>
            </a:r>
          </a:p>
          <a:p>
            <a:pPr marL="135731" indent="-135731" algn="r" eaLnBrk="1" fontAlgn="auto" hangingPunct="1">
              <a:spcBef>
                <a:spcPts val="0"/>
              </a:spcBef>
              <a:spcAft>
                <a:spcPts val="0"/>
              </a:spcAft>
              <a:buFont typeface="+mj-lt"/>
              <a:buAutoNum type="arabicPeriod"/>
              <a:defRPr/>
            </a:pPr>
            <a:r>
              <a:rPr lang="en-GB" sz="675">
                <a:solidFill>
                  <a:srgbClr val="505050"/>
                </a:solidFill>
                <a:latin typeface="Arial" charset="0"/>
              </a:rPr>
              <a:t>Select ’OK’</a:t>
            </a:r>
          </a:p>
          <a:p>
            <a:pPr marL="135731" indent="-135731" algn="r" eaLnBrk="1" fontAlgn="auto" hangingPunct="1">
              <a:spcBef>
                <a:spcPts val="0"/>
              </a:spcBef>
              <a:spcAft>
                <a:spcPts val="0"/>
              </a:spcAft>
              <a:buFont typeface="+mj-lt"/>
              <a:buAutoNum type="arabicPeriod"/>
              <a:defRPr/>
            </a:pPr>
            <a:endParaRPr lang="en-GB" sz="675">
              <a:solidFill>
                <a:srgbClr val="505050"/>
              </a:solidFill>
              <a:latin typeface="Arial" charset="0"/>
            </a:endParaRPr>
          </a:p>
          <a:p>
            <a:pPr marL="135731" indent="-135731" algn="r" eaLnBrk="1" fontAlgn="auto" hangingPunct="1">
              <a:spcBef>
                <a:spcPts val="0"/>
              </a:spcBef>
              <a:spcAft>
                <a:spcPts val="0"/>
              </a:spcAft>
              <a:buFont typeface="+mj-lt"/>
              <a:buAutoNum type="arabicPeriod"/>
              <a:defRPr/>
            </a:pPr>
            <a:endParaRPr lang="en-GB" sz="675">
              <a:solidFill>
                <a:srgbClr val="505050"/>
              </a:solidFill>
              <a:latin typeface="Arial" charset="0"/>
            </a:endParaRPr>
          </a:p>
          <a:p>
            <a:pPr marL="135731" indent="-135731" algn="r" eaLnBrk="1" fontAlgn="auto" hangingPunct="1">
              <a:spcBef>
                <a:spcPts val="0"/>
              </a:spcBef>
              <a:spcAft>
                <a:spcPts val="0"/>
              </a:spcAft>
              <a:buFont typeface="+mj-lt"/>
              <a:buAutoNum type="arabicPeriod"/>
              <a:defRPr/>
            </a:pPr>
            <a:endParaRPr lang="en-GB" sz="675">
              <a:solidFill>
                <a:srgbClr val="505050"/>
              </a:solidFill>
              <a:latin typeface="Arial" charset="0"/>
            </a:endParaRPr>
          </a:p>
          <a:p>
            <a:pPr marL="135731" indent="-135731" algn="r" eaLnBrk="1" fontAlgn="auto" hangingPunct="1">
              <a:spcBef>
                <a:spcPts val="0"/>
              </a:spcBef>
              <a:spcAft>
                <a:spcPts val="0"/>
              </a:spcAft>
              <a:buFont typeface="+mj-lt"/>
              <a:buAutoNum type="arabicPeriod"/>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r>
              <a:rPr lang="en-GB" sz="675">
                <a:solidFill>
                  <a:srgbClr val="505050"/>
                </a:solidFill>
                <a:latin typeface="Arial" charset="0"/>
              </a:rPr>
              <a:t>Presentation title </a:t>
            </a:r>
            <a:br>
              <a:rPr lang="en-GB" sz="675">
                <a:solidFill>
                  <a:srgbClr val="505050"/>
                </a:solidFill>
                <a:latin typeface="Arial" charset="0"/>
              </a:rPr>
            </a:br>
            <a:r>
              <a:rPr lang="en-GB" sz="675">
                <a:solidFill>
                  <a:srgbClr val="505050"/>
                </a:solidFill>
                <a:latin typeface="Arial" charset="0"/>
              </a:rPr>
              <a:t>maximum three lines </a:t>
            </a:r>
            <a:br>
              <a:rPr lang="en-GB" sz="675">
                <a:solidFill>
                  <a:srgbClr val="505050"/>
                </a:solidFill>
                <a:latin typeface="Arial" charset="0"/>
              </a:rPr>
            </a:br>
            <a:r>
              <a:rPr lang="en-GB" sz="675">
                <a:solidFill>
                  <a:srgbClr val="505050"/>
                </a:solidFill>
                <a:latin typeface="Arial" charset="0"/>
              </a:rPr>
              <a:t>Press ‘Caps locked’ </a:t>
            </a:r>
            <a:br>
              <a:rPr lang="en-GB" sz="675">
                <a:solidFill>
                  <a:srgbClr val="505050"/>
                </a:solidFill>
                <a:latin typeface="Arial" charset="0"/>
              </a:rPr>
            </a:br>
            <a:r>
              <a:rPr lang="en-GB" sz="675">
                <a:solidFill>
                  <a:srgbClr val="505050"/>
                </a:solidFill>
                <a:latin typeface="Arial" charset="0"/>
              </a:rPr>
              <a:t>for title in Caps</a:t>
            </a: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endParaRPr lang="en-GB" sz="675">
              <a:solidFill>
                <a:srgbClr val="505050"/>
              </a:solidFill>
              <a:latin typeface="Arial" charset="0"/>
            </a:endParaRPr>
          </a:p>
          <a:p>
            <a:pPr algn="r" eaLnBrk="1" fontAlgn="auto" hangingPunct="1">
              <a:spcBef>
                <a:spcPts val="0"/>
              </a:spcBef>
              <a:spcAft>
                <a:spcPts val="0"/>
              </a:spcAft>
              <a:buFont typeface="+mj-lt"/>
              <a:buNone/>
              <a:defRPr/>
            </a:pPr>
            <a:r>
              <a:rPr lang="en-GB" sz="675">
                <a:solidFill>
                  <a:srgbClr val="505050"/>
                </a:solidFill>
                <a:latin typeface="Arial" charset="0"/>
              </a:rPr>
              <a:t>Presentation subtitle</a:t>
            </a:r>
          </a:p>
          <a:p>
            <a:pPr algn="r" eaLnBrk="1" fontAlgn="auto" hangingPunct="1">
              <a:spcBef>
                <a:spcPts val="0"/>
              </a:spcBef>
              <a:spcAft>
                <a:spcPts val="0"/>
              </a:spcAft>
              <a:buFont typeface="+mj-lt"/>
              <a:buNone/>
              <a:defRPr/>
            </a:pPr>
            <a:r>
              <a:rPr lang="en-GB" sz="675">
                <a:solidFill>
                  <a:srgbClr val="505050"/>
                </a:solidFill>
                <a:latin typeface="Arial" charset="0"/>
              </a:rPr>
              <a:t>maximum three lines</a:t>
            </a:r>
          </a:p>
          <a:p>
            <a:pPr algn="r" eaLnBrk="1" fontAlgn="auto" hangingPunct="1">
              <a:spcBef>
                <a:spcPts val="0"/>
              </a:spcBef>
              <a:spcAft>
                <a:spcPts val="0"/>
              </a:spcAft>
              <a:buFont typeface="+mj-lt"/>
              <a:buNone/>
              <a:defRPr/>
            </a:pPr>
            <a:r>
              <a:rPr lang="en-GB" sz="675">
                <a:solidFill>
                  <a:srgbClr val="505050"/>
                </a:solidFill>
                <a:latin typeface="Arial" charset="0"/>
              </a:rPr>
              <a:t>of text</a:t>
            </a:r>
            <a:endParaRPr lang="en-GB" sz="675" dirty="0">
              <a:solidFill>
                <a:srgbClr val="505050"/>
              </a:solidFill>
              <a:latin typeface="Arial" charset="0"/>
            </a:endParaRPr>
          </a:p>
        </p:txBody>
      </p:sp>
      <p:sp>
        <p:nvSpPr>
          <p:cNvPr id="2" name="Title 1"/>
          <p:cNvSpPr>
            <a:spLocks noGrp="1"/>
          </p:cNvSpPr>
          <p:nvPr>
            <p:ph type="ctrTitle"/>
          </p:nvPr>
        </p:nvSpPr>
        <p:spPr>
          <a:xfrm>
            <a:off x="480117" y="728664"/>
            <a:ext cx="7512947" cy="2607381"/>
          </a:xfrm>
        </p:spPr>
        <p:txBody>
          <a:bodyPr>
            <a:noAutofit/>
          </a:bodyPr>
          <a:lstStyle>
            <a:lvl1pPr>
              <a:lnSpc>
                <a:spcPct val="83000"/>
              </a:lnSpc>
              <a:defRPr sz="4500">
                <a:solidFill>
                  <a:srgbClr val="000000"/>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50" y="3726908"/>
            <a:ext cx="7453313" cy="1214260"/>
          </a:xfrm>
        </p:spPr>
        <p:txBody>
          <a:bodyPr>
            <a:noAutofit/>
          </a:bodyPr>
          <a:lstStyle>
            <a:lvl1pPr marL="0" indent="0" algn="l">
              <a:lnSpc>
                <a:spcPct val="102000"/>
              </a:lnSpc>
              <a:spcBef>
                <a:spcPts val="0"/>
              </a:spcBef>
              <a:buNone/>
              <a:defRPr sz="1650">
                <a:solidFill>
                  <a:srgbClr val="0000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9" name="Date Placeholder 4">
            <a:extLst>
              <a:ext uri="{FF2B5EF4-FFF2-40B4-BE49-F238E27FC236}">
                <a16:creationId xmlns:a16="http://schemas.microsoft.com/office/drawing/2014/main" id="{F818553C-5914-4E87-839A-ACB9BFB8B822}"/>
              </a:ext>
            </a:extLst>
          </p:cNvPr>
          <p:cNvSpPr>
            <a:spLocks noGrp="1"/>
          </p:cNvSpPr>
          <p:nvPr>
            <p:ph type="dt" sz="half" idx="18"/>
          </p:nvPr>
        </p:nvSpPr>
        <p:spPr>
          <a:xfrm>
            <a:off x="550863" y="5000625"/>
            <a:ext cx="7442200" cy="300038"/>
          </a:xfrm>
        </p:spPr>
        <p:txBody>
          <a:bodyPr/>
          <a:lstStyle>
            <a:lvl1pPr algn="l">
              <a:defRPr sz="1050" smtClean="0">
                <a:solidFill>
                  <a:srgbClr val="000000"/>
                </a:solidFill>
              </a:defRPr>
            </a:lvl1pPr>
          </a:lstStyle>
          <a:p>
            <a:pPr>
              <a:defRPr/>
            </a:pPr>
            <a:fld id="{D424997A-8162-40DC-93EA-03CA49507537}" type="datetime4">
              <a:rPr lang="en-US"/>
              <a:pPr>
                <a:defRPr/>
              </a:pPr>
              <a:t>April 26, 2021</a:t>
            </a:fld>
            <a:endParaRPr lang="en-GB"/>
          </a:p>
        </p:txBody>
      </p:sp>
      <p:sp>
        <p:nvSpPr>
          <p:cNvPr id="10" name="Slide Number Placeholder 6">
            <a:extLst>
              <a:ext uri="{FF2B5EF4-FFF2-40B4-BE49-F238E27FC236}">
                <a16:creationId xmlns:a16="http://schemas.microsoft.com/office/drawing/2014/main" id="{74FEBDA5-F98F-4807-B80B-B579EBE001CB}"/>
              </a:ext>
            </a:extLst>
          </p:cNvPr>
          <p:cNvSpPr>
            <a:spLocks noGrp="1"/>
          </p:cNvSpPr>
          <p:nvPr>
            <p:ph type="sldNum" sz="quarter" idx="19"/>
          </p:nvPr>
        </p:nvSpPr>
        <p:spPr>
          <a:xfrm>
            <a:off x="7993064" y="6943725"/>
            <a:ext cx="611187" cy="122238"/>
          </a:xfrm>
        </p:spPr>
        <p:txBody>
          <a:bodyPr/>
          <a:lstStyle>
            <a:lvl1pPr>
              <a:defRPr>
                <a:solidFill>
                  <a:schemeClr val="bg2"/>
                </a:solidFill>
              </a:defRPr>
            </a:lvl1pPr>
          </a:lstStyle>
          <a:p>
            <a:pPr>
              <a:defRPr/>
            </a:pPr>
            <a:fld id="{A716D4C2-311F-40A4-AD01-4B738D544C72}" type="slidenum">
              <a:rPr lang="en-GB"/>
              <a:pPr>
                <a:defRPr/>
              </a:pPr>
              <a:t>‹#›</a:t>
            </a:fld>
            <a:endParaRPr lang="en-GB" dirty="0"/>
          </a:p>
        </p:txBody>
      </p:sp>
    </p:spTree>
    <p:extLst>
      <p:ext uri="{BB962C8B-B14F-4D97-AF65-F5344CB8AC3E}">
        <p14:creationId xmlns:p14="http://schemas.microsoft.com/office/powerpoint/2010/main" val="40092356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grey">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35A31B2-811D-458D-8318-4C50810613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06D1C38F-8C0A-487D-A2F5-1CB1967CF4D3}"/>
              </a:ext>
            </a:extLst>
          </p:cNvPr>
          <p:cNvSpPr txBox="1">
            <a:spLocks noChangeArrowheads="1"/>
          </p:cNvSpPr>
          <p:nvPr userDrawn="1"/>
        </p:nvSpPr>
        <p:spPr bwMode="auto">
          <a:xfrm>
            <a:off x="1619251" y="6581776"/>
            <a:ext cx="42846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00">
                <a:solidFill>
                  <a:schemeClr val="bg1"/>
                </a:solidFill>
              </a:rPr>
              <a:t>European network for Health Technology Assessment | JA3 2016 - 2020 | www.eunethta.eu</a:t>
            </a:r>
          </a:p>
        </p:txBody>
      </p:sp>
      <p:pic>
        <p:nvPicPr>
          <p:cNvPr id="7" name="Picture 4" descr="D:\Desktop\4401 SST PPT Levering til SkabelonDesign\Work\EU_Kommissionen_logo_neg.emf">
            <a:extLst>
              <a:ext uri="{FF2B5EF4-FFF2-40B4-BE49-F238E27FC236}">
                <a16:creationId xmlns:a16="http://schemas.microsoft.com/office/drawing/2014/main" id="{42D72D69-46E1-42D6-952E-8F763849CF6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6" y="6351590"/>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a:extLst>
              <a:ext uri="{FF2B5EF4-FFF2-40B4-BE49-F238E27FC236}">
                <a16:creationId xmlns:a16="http://schemas.microsoft.com/office/drawing/2014/main" id="{ECAF6E2A-5B0E-4672-8623-D4DEC7C95A9F}"/>
              </a:ext>
            </a:extLst>
          </p:cNvPr>
          <p:cNvSpPr>
            <a:spLocks/>
          </p:cNvSpPr>
          <p:nvPr userDrawn="1"/>
        </p:nvSpPr>
        <p:spPr bwMode="gray">
          <a:xfrm>
            <a:off x="-1733549" y="1"/>
            <a:ext cx="1595437" cy="3116238"/>
          </a:xfrm>
          <a:prstGeom prst="rect">
            <a:avLst/>
          </a:prstGeom>
          <a:noFill/>
          <a:ln w="12700" algn="ctr">
            <a:noFill/>
            <a:miter lim="800000"/>
            <a:headEnd/>
            <a:tailEnd/>
          </a:ln>
          <a:effectLst/>
        </p:spPr>
        <p:txBody>
          <a:bodyPr lIns="0" tIns="0" rIns="0" bIns="0">
            <a:spAutoFit/>
          </a:bodyPr>
          <a:lstStyle/>
          <a:p>
            <a:pPr algn="r" eaLnBrk="1" fontAlgn="auto" hangingPunct="1">
              <a:spcBef>
                <a:spcPts val="0"/>
              </a:spcBef>
              <a:spcAft>
                <a:spcPts val="0"/>
              </a:spcAft>
              <a:defRPr/>
            </a:pPr>
            <a:r>
              <a:rPr lang="en-GB" sz="675" b="1" dirty="0">
                <a:solidFill>
                  <a:srgbClr val="505050"/>
                </a:solidFill>
                <a:latin typeface="Arial" charset="0"/>
              </a:rPr>
              <a:t>To view drawing guides</a:t>
            </a:r>
          </a:p>
          <a:p>
            <a:pPr marL="135731" indent="-135731" algn="r" eaLnBrk="1" fontAlgn="auto" hangingPunct="1">
              <a:spcBef>
                <a:spcPts val="0"/>
              </a:spcBef>
              <a:spcAft>
                <a:spcPts val="0"/>
              </a:spcAft>
              <a:buFont typeface="+mj-lt"/>
              <a:buAutoNum type="arabicPeriod"/>
              <a:defRPr/>
            </a:pPr>
            <a:r>
              <a:rPr lang="en-GB" sz="675" dirty="0">
                <a:solidFill>
                  <a:srgbClr val="505050"/>
                </a:solidFill>
                <a:latin typeface="Arial" charset="0"/>
              </a:rPr>
              <a:t>Right-click on slide and select ’Grid and Guides...’</a:t>
            </a:r>
          </a:p>
          <a:p>
            <a:pPr marL="135731" indent="-135731" algn="r" eaLnBrk="1" fontAlgn="auto" hangingPunct="1">
              <a:spcBef>
                <a:spcPts val="0"/>
              </a:spcBef>
              <a:spcAft>
                <a:spcPts val="0"/>
              </a:spcAft>
              <a:buFont typeface="+mj-lt"/>
              <a:buAutoNum type="arabicPeriod"/>
              <a:defRPr/>
            </a:pPr>
            <a:r>
              <a:rPr lang="en-GB" sz="675" dirty="0">
                <a:solidFill>
                  <a:srgbClr val="505050"/>
                </a:solidFill>
                <a:latin typeface="Arial" charset="0"/>
              </a:rPr>
              <a:t>Check ’Display drawing guides on screen’</a:t>
            </a:r>
          </a:p>
          <a:p>
            <a:pPr marL="135731" indent="-135731" algn="r" eaLnBrk="1" fontAlgn="auto" hangingPunct="1">
              <a:spcBef>
                <a:spcPts val="0"/>
              </a:spcBef>
              <a:spcAft>
                <a:spcPts val="0"/>
              </a:spcAft>
              <a:buFont typeface="+mj-lt"/>
              <a:buAutoNum type="arabicPeriod"/>
              <a:defRPr/>
            </a:pPr>
            <a:r>
              <a:rPr lang="en-GB" sz="675" dirty="0">
                <a:solidFill>
                  <a:srgbClr val="505050"/>
                </a:solidFill>
                <a:latin typeface="Arial" charset="0"/>
              </a:rPr>
              <a:t>Select ’OK’</a:t>
            </a:r>
          </a:p>
          <a:p>
            <a:pPr marL="135731" indent="-135731" algn="r" eaLnBrk="1" fontAlgn="auto" hangingPunct="1">
              <a:spcBef>
                <a:spcPts val="0"/>
              </a:spcBef>
              <a:spcAft>
                <a:spcPts val="0"/>
              </a:spcAft>
              <a:buFont typeface="+mj-lt"/>
              <a:buAutoNum type="arabicPeriod"/>
              <a:defRPr/>
            </a:pPr>
            <a:endParaRPr lang="en-GB" sz="675" dirty="0">
              <a:solidFill>
                <a:srgbClr val="505050"/>
              </a:solidFill>
              <a:latin typeface="Arial" charset="0"/>
            </a:endParaRPr>
          </a:p>
          <a:p>
            <a:pPr marL="135731" indent="-135731" algn="r" eaLnBrk="1" fontAlgn="auto" hangingPunct="1">
              <a:spcBef>
                <a:spcPts val="0"/>
              </a:spcBef>
              <a:spcAft>
                <a:spcPts val="0"/>
              </a:spcAft>
              <a:buFont typeface="+mj-lt"/>
              <a:buAutoNum type="arabicPeriod"/>
              <a:defRPr/>
            </a:pPr>
            <a:endParaRPr lang="en-GB" sz="675" dirty="0">
              <a:solidFill>
                <a:srgbClr val="505050"/>
              </a:solidFill>
              <a:latin typeface="Arial" charset="0"/>
            </a:endParaRPr>
          </a:p>
          <a:p>
            <a:pPr marL="135731" indent="-135731" algn="r" eaLnBrk="1" fontAlgn="auto" hangingPunct="1">
              <a:spcBef>
                <a:spcPts val="0"/>
              </a:spcBef>
              <a:spcAft>
                <a:spcPts val="0"/>
              </a:spcAft>
              <a:buFont typeface="+mj-lt"/>
              <a:buAutoNum type="arabicPeriod"/>
              <a:defRPr/>
            </a:pPr>
            <a:endParaRPr lang="en-GB" sz="675" dirty="0">
              <a:solidFill>
                <a:srgbClr val="505050"/>
              </a:solidFill>
              <a:latin typeface="Arial" charset="0"/>
            </a:endParaRPr>
          </a:p>
          <a:p>
            <a:pPr marL="135731" indent="-135731" algn="r" eaLnBrk="1" fontAlgn="auto" hangingPunct="1">
              <a:spcBef>
                <a:spcPts val="0"/>
              </a:spcBef>
              <a:spcAft>
                <a:spcPts val="0"/>
              </a:spcAft>
              <a:buFont typeface="+mj-lt"/>
              <a:buAutoNum type="arabicPeriod"/>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r>
              <a:rPr lang="en-GB" sz="675" dirty="0">
                <a:solidFill>
                  <a:srgbClr val="505050"/>
                </a:solidFill>
                <a:latin typeface="Arial" charset="0"/>
              </a:rPr>
              <a:t>Presentation title </a:t>
            </a:r>
            <a:br>
              <a:rPr lang="en-GB" sz="675" dirty="0">
                <a:solidFill>
                  <a:srgbClr val="505050"/>
                </a:solidFill>
                <a:latin typeface="Arial" charset="0"/>
              </a:rPr>
            </a:br>
            <a:r>
              <a:rPr lang="en-GB" sz="675" dirty="0">
                <a:solidFill>
                  <a:srgbClr val="505050"/>
                </a:solidFill>
                <a:latin typeface="Arial" charset="0"/>
              </a:rPr>
              <a:t>maximum three lines </a:t>
            </a:r>
            <a:br>
              <a:rPr lang="en-GB" sz="675" dirty="0">
                <a:solidFill>
                  <a:srgbClr val="505050"/>
                </a:solidFill>
                <a:latin typeface="Arial" charset="0"/>
              </a:rPr>
            </a:br>
            <a:r>
              <a:rPr lang="en-GB" sz="675" dirty="0">
                <a:solidFill>
                  <a:srgbClr val="505050"/>
                </a:solidFill>
                <a:latin typeface="Arial" charset="0"/>
              </a:rPr>
              <a:t>Press ‘Caps locked’ </a:t>
            </a:r>
            <a:br>
              <a:rPr lang="en-GB" sz="675" dirty="0">
                <a:solidFill>
                  <a:srgbClr val="505050"/>
                </a:solidFill>
                <a:latin typeface="Arial" charset="0"/>
              </a:rPr>
            </a:br>
            <a:r>
              <a:rPr lang="en-GB" sz="675" dirty="0">
                <a:solidFill>
                  <a:srgbClr val="505050"/>
                </a:solidFill>
                <a:latin typeface="Arial" charset="0"/>
              </a:rPr>
              <a:t>for title in Caps</a:t>
            </a: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endParaRPr lang="en-GB" sz="675" dirty="0">
              <a:solidFill>
                <a:srgbClr val="505050"/>
              </a:solidFill>
              <a:latin typeface="Arial" charset="0"/>
            </a:endParaRPr>
          </a:p>
          <a:p>
            <a:pPr algn="r" eaLnBrk="1" fontAlgn="auto" hangingPunct="1">
              <a:spcBef>
                <a:spcPts val="0"/>
              </a:spcBef>
              <a:spcAft>
                <a:spcPts val="0"/>
              </a:spcAft>
              <a:buFont typeface="+mj-lt"/>
              <a:buNone/>
              <a:defRPr/>
            </a:pPr>
            <a:r>
              <a:rPr lang="en-GB" sz="675" dirty="0">
                <a:solidFill>
                  <a:srgbClr val="505050"/>
                </a:solidFill>
                <a:latin typeface="Arial" charset="0"/>
              </a:rPr>
              <a:t>Presentation subtitle</a:t>
            </a:r>
          </a:p>
          <a:p>
            <a:pPr algn="r" eaLnBrk="1" fontAlgn="auto" hangingPunct="1">
              <a:spcBef>
                <a:spcPts val="0"/>
              </a:spcBef>
              <a:spcAft>
                <a:spcPts val="0"/>
              </a:spcAft>
              <a:buFont typeface="+mj-lt"/>
              <a:buNone/>
              <a:defRPr/>
            </a:pPr>
            <a:r>
              <a:rPr lang="en-GB" sz="675" dirty="0">
                <a:solidFill>
                  <a:srgbClr val="505050"/>
                </a:solidFill>
                <a:latin typeface="Arial" charset="0"/>
              </a:rPr>
              <a:t>maximum three lines</a:t>
            </a:r>
          </a:p>
          <a:p>
            <a:pPr algn="r" eaLnBrk="1" fontAlgn="auto" hangingPunct="1">
              <a:spcBef>
                <a:spcPts val="0"/>
              </a:spcBef>
              <a:spcAft>
                <a:spcPts val="0"/>
              </a:spcAft>
              <a:buFont typeface="+mj-lt"/>
              <a:buNone/>
              <a:defRPr/>
            </a:pPr>
            <a:r>
              <a:rPr lang="en-GB" sz="675" dirty="0">
                <a:solidFill>
                  <a:srgbClr val="505050"/>
                </a:solidFill>
                <a:latin typeface="Arial" charset="0"/>
              </a:rPr>
              <a:t>of text</a:t>
            </a:r>
          </a:p>
        </p:txBody>
      </p:sp>
      <p:sp>
        <p:nvSpPr>
          <p:cNvPr id="2" name="Title 1"/>
          <p:cNvSpPr>
            <a:spLocks noGrp="1"/>
          </p:cNvSpPr>
          <p:nvPr>
            <p:ph type="ctrTitle"/>
          </p:nvPr>
        </p:nvSpPr>
        <p:spPr>
          <a:xfrm>
            <a:off x="480117" y="728664"/>
            <a:ext cx="7512947" cy="2607381"/>
          </a:xfrm>
        </p:spPr>
        <p:txBody>
          <a:bodyPr>
            <a:noAutofit/>
          </a:bodyPr>
          <a:lstStyle>
            <a:lvl1pPr>
              <a:lnSpc>
                <a:spcPct val="83000"/>
              </a:lnSpc>
              <a:defRPr sz="4500">
                <a:solidFill>
                  <a:srgbClr val="000000"/>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50" y="3726908"/>
            <a:ext cx="7453313" cy="1214260"/>
          </a:xfrm>
        </p:spPr>
        <p:txBody>
          <a:bodyPr>
            <a:noAutofit/>
          </a:bodyPr>
          <a:lstStyle>
            <a:lvl1pPr marL="0" indent="0" algn="l">
              <a:lnSpc>
                <a:spcPct val="102000"/>
              </a:lnSpc>
              <a:spcBef>
                <a:spcPts val="0"/>
              </a:spcBef>
              <a:buNone/>
              <a:defRPr sz="1650">
                <a:solidFill>
                  <a:srgbClr val="0000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9" name="Date Placeholder 17">
            <a:extLst>
              <a:ext uri="{FF2B5EF4-FFF2-40B4-BE49-F238E27FC236}">
                <a16:creationId xmlns:a16="http://schemas.microsoft.com/office/drawing/2014/main" id="{06E721E4-38E5-4218-9C52-DA94F7D03475}"/>
              </a:ext>
            </a:extLst>
          </p:cNvPr>
          <p:cNvSpPr>
            <a:spLocks noGrp="1"/>
          </p:cNvSpPr>
          <p:nvPr>
            <p:ph type="dt" sz="half" idx="18"/>
          </p:nvPr>
        </p:nvSpPr>
        <p:spPr>
          <a:xfrm>
            <a:off x="549276" y="5000625"/>
            <a:ext cx="7443788" cy="323850"/>
          </a:xfrm>
        </p:spPr>
        <p:txBody>
          <a:bodyPr/>
          <a:lstStyle>
            <a:lvl1pPr algn="l">
              <a:defRPr sz="1050" smtClean="0">
                <a:solidFill>
                  <a:srgbClr val="000000"/>
                </a:solidFill>
              </a:defRPr>
            </a:lvl1pPr>
          </a:lstStyle>
          <a:p>
            <a:pPr>
              <a:defRPr/>
            </a:pPr>
            <a:fld id="{BA1EECAF-A687-4363-8522-CB231B6CE9BE}" type="datetime4">
              <a:rPr lang="en-US"/>
              <a:pPr>
                <a:defRPr/>
              </a:pPr>
              <a:t>April 26, 2021</a:t>
            </a:fld>
            <a:endParaRPr lang="en-GB" dirty="0"/>
          </a:p>
        </p:txBody>
      </p:sp>
      <p:sp>
        <p:nvSpPr>
          <p:cNvPr id="10" name="Slide Number Placeholder 18">
            <a:extLst>
              <a:ext uri="{FF2B5EF4-FFF2-40B4-BE49-F238E27FC236}">
                <a16:creationId xmlns:a16="http://schemas.microsoft.com/office/drawing/2014/main" id="{7BD29700-4865-4460-B3E4-2A2E2B738712}"/>
              </a:ext>
            </a:extLst>
          </p:cNvPr>
          <p:cNvSpPr>
            <a:spLocks noGrp="1"/>
          </p:cNvSpPr>
          <p:nvPr>
            <p:ph type="sldNum" sz="quarter" idx="19"/>
          </p:nvPr>
        </p:nvSpPr>
        <p:spPr>
          <a:xfrm>
            <a:off x="8604250" y="7123115"/>
            <a:ext cx="539750" cy="122237"/>
          </a:xfrm>
        </p:spPr>
        <p:txBody>
          <a:bodyPr/>
          <a:lstStyle>
            <a:lvl1pPr>
              <a:defRPr>
                <a:solidFill>
                  <a:schemeClr val="bg2"/>
                </a:solidFill>
              </a:defRPr>
            </a:lvl1pPr>
          </a:lstStyle>
          <a:p>
            <a:pPr>
              <a:defRPr/>
            </a:pPr>
            <a:fld id="{D9F42BDA-D241-43B9-B446-46FC9B9BD2EB}" type="slidenum">
              <a:rPr lang="en-GB"/>
              <a:pPr>
                <a:defRPr/>
              </a:pPr>
              <a:t>‹#›</a:t>
            </a:fld>
            <a:endParaRPr lang="en-GB" dirty="0"/>
          </a:p>
        </p:txBody>
      </p:sp>
    </p:spTree>
    <p:extLst>
      <p:ext uri="{BB962C8B-B14F-4D97-AF65-F5344CB8AC3E}">
        <p14:creationId xmlns:p14="http://schemas.microsoft.com/office/powerpoint/2010/main" val="13305560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8"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53605D7A-B49D-48AC-BAA9-5B2BEEEEE979}"/>
              </a:ext>
            </a:extLst>
          </p:cNvPr>
          <p:cNvSpPr>
            <a:spLocks noGrp="1"/>
          </p:cNvSpPr>
          <p:nvPr>
            <p:ph type="dt" sz="half" idx="15"/>
          </p:nvPr>
        </p:nvSpPr>
        <p:spPr/>
        <p:txBody>
          <a:bodyPr/>
          <a:lstStyle>
            <a:lvl1pPr>
              <a:defRPr/>
            </a:lvl1pPr>
          </a:lstStyle>
          <a:p>
            <a:pPr>
              <a:defRPr/>
            </a:pPr>
            <a:fld id="{EBA91577-1421-4698-A4D8-A8D43B325E7D}" type="datetime4">
              <a:rPr lang="en-US"/>
              <a:pPr>
                <a:defRPr/>
              </a:pPr>
              <a:t>April 26, 2021</a:t>
            </a:fld>
            <a:endParaRPr lang="en-GB"/>
          </a:p>
        </p:txBody>
      </p:sp>
      <p:sp>
        <p:nvSpPr>
          <p:cNvPr id="5" name="Slide Number Placeholder 5">
            <a:extLst>
              <a:ext uri="{FF2B5EF4-FFF2-40B4-BE49-F238E27FC236}">
                <a16:creationId xmlns:a16="http://schemas.microsoft.com/office/drawing/2014/main" id="{24642E0B-00CB-440D-AF86-16818C264EF0}"/>
              </a:ext>
            </a:extLst>
          </p:cNvPr>
          <p:cNvSpPr>
            <a:spLocks noGrp="1"/>
          </p:cNvSpPr>
          <p:nvPr>
            <p:ph type="sldNum" sz="quarter" idx="16"/>
          </p:nvPr>
        </p:nvSpPr>
        <p:spPr/>
        <p:txBody>
          <a:bodyPr/>
          <a:lstStyle>
            <a:lvl1pPr>
              <a:defRPr/>
            </a:lvl1pPr>
          </a:lstStyle>
          <a:p>
            <a:pPr>
              <a:defRPr/>
            </a:pPr>
            <a:fld id="{7056E550-2845-4E22-8313-08DA608B8173}" type="slidenum">
              <a:rPr lang="en-GB"/>
              <a:pPr>
                <a:defRPr/>
              </a:pPr>
              <a:t>‹#›</a:t>
            </a:fld>
            <a:endParaRPr lang="en-GB" dirty="0"/>
          </a:p>
        </p:txBody>
      </p:sp>
    </p:spTree>
    <p:extLst>
      <p:ext uri="{BB962C8B-B14F-4D97-AF65-F5344CB8AC3E}">
        <p14:creationId xmlns:p14="http://schemas.microsoft.com/office/powerpoint/2010/main" val="29238960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5A52A10A-27DB-4BB2-9308-1697A803498F}"/>
              </a:ext>
            </a:extLst>
          </p:cNvPr>
          <p:cNvSpPr>
            <a:spLocks/>
          </p:cNvSpPr>
          <p:nvPr userDrawn="1"/>
        </p:nvSpPr>
        <p:spPr bwMode="gray">
          <a:xfrm>
            <a:off x="-1733549" y="895350"/>
            <a:ext cx="15954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 Maximum two </a:t>
            </a:r>
            <a:br>
              <a:rPr lang="en-GB" altLang="en-US" sz="675">
                <a:solidFill>
                  <a:srgbClr val="505050"/>
                </a:solidFill>
              </a:rPr>
            </a:br>
            <a:r>
              <a:rPr lang="en-GB" altLang="en-US" sz="675">
                <a:solidFill>
                  <a:srgbClr val="505050"/>
                </a:solidFill>
              </a:rPr>
              <a:t>lines in header </a:t>
            </a:r>
            <a:br>
              <a:rPr lang="en-GB" altLang="en-US" sz="675">
                <a:solidFill>
                  <a:srgbClr val="505050"/>
                </a:solidFill>
              </a:rPr>
            </a:b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in Caps</a:t>
            </a:r>
          </a:p>
        </p:txBody>
      </p:sp>
      <p:sp>
        <p:nvSpPr>
          <p:cNvPr id="6" name="Text Box 28">
            <a:extLst>
              <a:ext uri="{FF2B5EF4-FFF2-40B4-BE49-F238E27FC236}">
                <a16:creationId xmlns:a16="http://schemas.microsoft.com/office/drawing/2014/main" id="{753F6C52-98DD-47E8-A296-A5D08B1BB661}"/>
              </a:ext>
            </a:extLst>
          </p:cNvPr>
          <p:cNvSpPr txBox="1">
            <a:spLocks noChangeArrowheads="1"/>
          </p:cNvSpPr>
          <p:nvPr userDrawn="1"/>
        </p:nvSpPr>
        <p:spPr bwMode="auto">
          <a:xfrm>
            <a:off x="-1733549" y="1770064"/>
            <a:ext cx="1595437" cy="623248"/>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675" noProof="1">
                <a:latin typeface="+mn-lt"/>
                <a:cs typeface="+mn-cs"/>
              </a:rPr>
              <a:t>Text starts with no-bullet</a:t>
            </a:r>
            <a:br>
              <a:rPr lang="en-GB" sz="675" noProof="1">
                <a:latin typeface="+mn-lt"/>
                <a:cs typeface="+mn-cs"/>
              </a:rPr>
            </a:br>
            <a:r>
              <a:rPr lang="en-GB" sz="675" noProof="1">
                <a:latin typeface="+mn-lt"/>
                <a:cs typeface="+mn-cs"/>
              </a:rPr>
              <a:t>To add pre-formatted </a:t>
            </a:r>
            <a:br>
              <a:rPr lang="en-GB" sz="675" noProof="1">
                <a:latin typeface="+mn-lt"/>
                <a:cs typeface="+mn-cs"/>
              </a:rPr>
            </a:br>
            <a:r>
              <a:rPr lang="en-GB" sz="675" noProof="1">
                <a:latin typeface="+mn-lt"/>
                <a:cs typeface="+mn-cs"/>
              </a:rPr>
              <a:t>bullet text please use the Increase/Decrease Indent </a:t>
            </a:r>
            <a:br>
              <a:rPr lang="en-GB" sz="675" noProof="1">
                <a:latin typeface="+mn-lt"/>
                <a:cs typeface="+mn-cs"/>
              </a:rPr>
            </a:br>
            <a:r>
              <a:rPr lang="en-GB" sz="675" noProof="1">
                <a:latin typeface="+mn-lt"/>
                <a:cs typeface="+mn-cs"/>
              </a:rPr>
              <a:t>buttons found in the</a:t>
            </a:r>
            <a:br>
              <a:rPr lang="en-GB" sz="675" noProof="1">
                <a:latin typeface="+mn-lt"/>
                <a:cs typeface="+mn-cs"/>
              </a:rPr>
            </a:br>
            <a:r>
              <a:rPr lang="en-GB" sz="675" noProof="1">
                <a:latin typeface="+mn-lt"/>
                <a:cs typeface="+mn-cs"/>
              </a:rPr>
              <a:t> Top-PowerPoint menu </a:t>
            </a:r>
          </a:p>
        </p:txBody>
      </p:sp>
      <p:grpSp>
        <p:nvGrpSpPr>
          <p:cNvPr id="7" name="Group 27">
            <a:extLst>
              <a:ext uri="{FF2B5EF4-FFF2-40B4-BE49-F238E27FC236}">
                <a16:creationId xmlns:a16="http://schemas.microsoft.com/office/drawing/2014/main" id="{CC55E19A-22B5-487C-821A-E4ADD3AF1162}"/>
              </a:ext>
            </a:extLst>
          </p:cNvPr>
          <p:cNvGrpSpPr>
            <a:grpSpLocks/>
          </p:cNvGrpSpPr>
          <p:nvPr userDrawn="1"/>
        </p:nvGrpSpPr>
        <p:grpSpPr bwMode="auto">
          <a:xfrm>
            <a:off x="-871538" y="2627315"/>
            <a:ext cx="733425" cy="225425"/>
            <a:chOff x="-1044146" y="2739466"/>
            <a:chExt cx="922906" cy="282831"/>
          </a:xfrm>
        </p:grpSpPr>
        <p:pic>
          <p:nvPicPr>
            <p:cNvPr id="8" name="Picture 3">
              <a:extLst>
                <a:ext uri="{FF2B5EF4-FFF2-40B4-BE49-F238E27FC236}">
                  <a16:creationId xmlns:a16="http://schemas.microsoft.com/office/drawing/2014/main" id="{2A159689-CC95-424D-9CBA-620A0405A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29">
              <a:extLst>
                <a:ext uri="{FF2B5EF4-FFF2-40B4-BE49-F238E27FC236}">
                  <a16:creationId xmlns:a16="http://schemas.microsoft.com/office/drawing/2014/main" id="{2C8310BE-9721-49D1-9EBB-69A0E23ECFB0}"/>
                </a:ext>
              </a:extLst>
            </p:cNvPr>
            <p:cNvGrpSpPr>
              <a:grpSpLocks/>
            </p:cNvGrpSpPr>
            <p:nvPr/>
          </p:nvGrpSpPr>
          <p:grpSpPr bwMode="auto">
            <a:xfrm>
              <a:off x="-1044146" y="2742898"/>
              <a:ext cx="922906" cy="279399"/>
              <a:chOff x="-1055483" y="2739466"/>
              <a:chExt cx="934243" cy="282831"/>
            </a:xfrm>
          </p:grpSpPr>
          <p:pic>
            <p:nvPicPr>
              <p:cNvPr id="11" name="Picture 2">
                <a:extLst>
                  <a:ext uri="{FF2B5EF4-FFF2-40B4-BE49-F238E27FC236}">
                    <a16:creationId xmlns:a16="http://schemas.microsoft.com/office/drawing/2014/main" id="{CC11D7EF-F093-4DA0-AEC2-B7C511DC9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21">
                <a:extLst>
                  <a:ext uri="{FF2B5EF4-FFF2-40B4-BE49-F238E27FC236}">
                    <a16:creationId xmlns:a16="http://schemas.microsoft.com/office/drawing/2014/main" id="{754A30BC-40C5-4909-8D19-8D2759C6A193}"/>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3" name="Rectangle 22">
                <a:extLst>
                  <a:ext uri="{FF2B5EF4-FFF2-40B4-BE49-F238E27FC236}">
                    <a16:creationId xmlns:a16="http://schemas.microsoft.com/office/drawing/2014/main" id="{2FF085BF-E100-4668-ABF2-25E3798F60D0}"/>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4" name="Rounded Rectangle 23">
                <a:extLst>
                  <a:ext uri="{FF2B5EF4-FFF2-40B4-BE49-F238E27FC236}">
                    <a16:creationId xmlns:a16="http://schemas.microsoft.com/office/drawing/2014/main" id="{0714E687-A502-4DD1-842C-399BF9BAB938}"/>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grpSp>
      </p:grpSp>
      <p:sp>
        <p:nvSpPr>
          <p:cNvPr id="9" name="Text Placeholder 8"/>
          <p:cNvSpPr>
            <a:spLocks noGrp="1"/>
          </p:cNvSpPr>
          <p:nvPr>
            <p:ph type="body" sz="quarter" idx="13"/>
          </p:nvPr>
        </p:nvSpPr>
        <p:spPr>
          <a:xfrm>
            <a:off x="539751" y="1757366"/>
            <a:ext cx="8064500" cy="4284661"/>
          </a:xfrm>
        </p:spPr>
        <p:txBody>
          <a:bodyPr/>
          <a:lstStyle>
            <a:lvl1pPr marL="0" indent="0">
              <a:buFontTx/>
              <a:buNone/>
              <a:defRPr/>
            </a:lvl1pPr>
            <a:lvl2pPr marL="162000">
              <a:defRPr/>
            </a:lvl2pPr>
            <a:lvl3pPr marL="324000">
              <a:defRPr/>
            </a:lvl3pPr>
            <a:lvl4pPr marL="486000">
              <a:defRPr/>
            </a:lvl4pPr>
            <a:lvl5pPr marL="648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25"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5" name="Date Placeholder 25">
            <a:extLst>
              <a:ext uri="{FF2B5EF4-FFF2-40B4-BE49-F238E27FC236}">
                <a16:creationId xmlns:a16="http://schemas.microsoft.com/office/drawing/2014/main" id="{A3AB4D4D-2DC8-44D8-A6B3-463970C0C328}"/>
              </a:ext>
            </a:extLst>
          </p:cNvPr>
          <p:cNvSpPr>
            <a:spLocks noGrp="1"/>
          </p:cNvSpPr>
          <p:nvPr>
            <p:ph type="dt" sz="half" idx="18"/>
          </p:nvPr>
        </p:nvSpPr>
        <p:spPr/>
        <p:txBody>
          <a:bodyPr/>
          <a:lstStyle>
            <a:lvl1pPr>
              <a:defRPr smtClean="0"/>
            </a:lvl1pPr>
          </a:lstStyle>
          <a:p>
            <a:pPr>
              <a:defRPr/>
            </a:pPr>
            <a:fld id="{622431C6-7CC6-4743-8DC5-1869F72AFF97}" type="datetime4">
              <a:rPr lang="en-US"/>
              <a:pPr>
                <a:defRPr/>
              </a:pPr>
              <a:t>April 26, 2021</a:t>
            </a:fld>
            <a:endParaRPr lang="en-GB"/>
          </a:p>
        </p:txBody>
      </p:sp>
      <p:sp>
        <p:nvSpPr>
          <p:cNvPr id="16" name="Slide Number Placeholder 27">
            <a:extLst>
              <a:ext uri="{FF2B5EF4-FFF2-40B4-BE49-F238E27FC236}">
                <a16:creationId xmlns:a16="http://schemas.microsoft.com/office/drawing/2014/main" id="{CF0C17E8-B52C-4065-AA0D-FAEACB5E6E65}"/>
              </a:ext>
            </a:extLst>
          </p:cNvPr>
          <p:cNvSpPr>
            <a:spLocks noGrp="1"/>
          </p:cNvSpPr>
          <p:nvPr>
            <p:ph type="sldNum" sz="quarter" idx="19"/>
          </p:nvPr>
        </p:nvSpPr>
        <p:spPr/>
        <p:txBody>
          <a:bodyPr/>
          <a:lstStyle>
            <a:lvl1pPr>
              <a:defRPr/>
            </a:lvl1pPr>
          </a:lstStyle>
          <a:p>
            <a:pPr>
              <a:defRPr/>
            </a:pPr>
            <a:fld id="{6D822A65-F040-4879-8EE4-FABF03DB2DAD}" type="slidenum">
              <a:rPr lang="en-GB"/>
              <a:pPr>
                <a:defRPr/>
              </a:pPr>
              <a:t>‹#›</a:t>
            </a:fld>
            <a:endParaRPr lang="en-GB" dirty="0"/>
          </a:p>
        </p:txBody>
      </p:sp>
    </p:spTree>
    <p:extLst>
      <p:ext uri="{BB962C8B-B14F-4D97-AF65-F5344CB8AC3E}">
        <p14:creationId xmlns:p14="http://schemas.microsoft.com/office/powerpoint/2010/main" val="10070731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66978A-FDB0-44B8-BD82-A71127C4D3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a:extLst>
              <a:ext uri="{FF2B5EF4-FFF2-40B4-BE49-F238E27FC236}">
                <a16:creationId xmlns:a16="http://schemas.microsoft.com/office/drawing/2014/main" id="{A005020F-54C0-4A3E-AFFE-4A4D14EBFFAD}"/>
              </a:ext>
            </a:extLst>
          </p:cNvPr>
          <p:cNvSpPr>
            <a:spLocks/>
          </p:cNvSpPr>
          <p:nvPr userDrawn="1"/>
        </p:nvSpPr>
        <p:spPr bwMode="gray">
          <a:xfrm>
            <a:off x="-1733549" y="1757363"/>
            <a:ext cx="1595437" cy="17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r>
              <a:rPr lang="en-GB" altLang="en-US" sz="675">
                <a:solidFill>
                  <a:srgbClr val="505050"/>
                </a:solidFill>
              </a:rPr>
              <a:t> Maximum two </a:t>
            </a:r>
            <a:br>
              <a:rPr lang="en-GB" altLang="en-US" sz="675">
                <a:solidFill>
                  <a:srgbClr val="505050"/>
                </a:solidFill>
              </a:rPr>
            </a:br>
            <a:r>
              <a:rPr lang="en-GB" altLang="en-US" sz="675">
                <a:solidFill>
                  <a:srgbClr val="505050"/>
                </a:solidFill>
              </a:rPr>
              <a:t>lines in header </a:t>
            </a:r>
            <a:br>
              <a:rPr lang="en-GB" altLang="en-US" sz="675">
                <a:solidFill>
                  <a:srgbClr val="505050"/>
                </a:solidFill>
              </a:rPr>
            </a:b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in Caps</a:t>
            </a: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r>
              <a:rPr lang="en-GB" altLang="en-US" sz="675">
                <a:solidFill>
                  <a:srgbClr val="505050"/>
                </a:solidFill>
              </a:rPr>
              <a:t>Name of author / presenter</a:t>
            </a:r>
          </a:p>
          <a:p>
            <a:pPr algn="r" eaLnBrk="1" hangingPunct="1">
              <a:buFont typeface="+mj-lt"/>
              <a:buNone/>
            </a:pPr>
            <a:r>
              <a:rPr lang="en-GB" altLang="en-US" sz="675">
                <a:solidFill>
                  <a:srgbClr val="505050"/>
                </a:solidFill>
              </a:rPr>
              <a:t>Title</a:t>
            </a:r>
          </a:p>
        </p:txBody>
      </p:sp>
      <p:sp>
        <p:nvSpPr>
          <p:cNvPr id="7" name="TextBox 10">
            <a:extLst>
              <a:ext uri="{FF2B5EF4-FFF2-40B4-BE49-F238E27FC236}">
                <a16:creationId xmlns:a16="http://schemas.microsoft.com/office/drawing/2014/main" id="{86126E4F-DB5F-4F5E-B3DF-DCAA6053EBB1}"/>
              </a:ext>
            </a:extLst>
          </p:cNvPr>
          <p:cNvSpPr txBox="1">
            <a:spLocks noChangeArrowheads="1"/>
          </p:cNvSpPr>
          <p:nvPr userDrawn="1"/>
        </p:nvSpPr>
        <p:spPr bwMode="auto">
          <a:xfrm>
            <a:off x="1619251" y="6581776"/>
            <a:ext cx="42846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00"/>
              <a:t>European network for Health Technology Assessment | JA3 2016 - 2020 | www.eunethta.eu</a:t>
            </a:r>
          </a:p>
        </p:txBody>
      </p:sp>
      <p:sp>
        <p:nvSpPr>
          <p:cNvPr id="2" name="Title 1"/>
          <p:cNvSpPr>
            <a:spLocks noGrp="1"/>
          </p:cNvSpPr>
          <p:nvPr>
            <p:ph type="title"/>
          </p:nvPr>
        </p:nvSpPr>
        <p:spPr>
          <a:xfrm>
            <a:off x="539550" y="1757365"/>
            <a:ext cx="8064700" cy="1567817"/>
          </a:xfrm>
        </p:spPr>
        <p:txBody>
          <a:bodyPr>
            <a:normAutofit/>
          </a:bodyPr>
          <a:lstStyle>
            <a:lvl1pPr>
              <a:lnSpc>
                <a:spcPct val="104000"/>
              </a:lnSpc>
              <a:defRPr sz="3000"/>
            </a:lvl1pPr>
          </a:lstStyle>
          <a:p>
            <a:r>
              <a:rPr lang="en-US"/>
              <a:t>Click to edit Master title style</a:t>
            </a:r>
            <a:endParaRPr lang="en-GB" dirty="0"/>
          </a:p>
        </p:txBody>
      </p:sp>
      <p:sp>
        <p:nvSpPr>
          <p:cNvPr id="9" name="Text Placeholder 8"/>
          <p:cNvSpPr>
            <a:spLocks noGrp="1"/>
          </p:cNvSpPr>
          <p:nvPr>
            <p:ph type="body" sz="quarter" idx="12"/>
          </p:nvPr>
        </p:nvSpPr>
        <p:spPr>
          <a:xfrm>
            <a:off x="539751" y="3726000"/>
            <a:ext cx="8064500" cy="1323180"/>
          </a:xfrm>
        </p:spPr>
        <p:txBody>
          <a:bodyPr>
            <a:noAutofit/>
          </a:bodyPr>
          <a:lstStyle>
            <a:lvl1pPr marL="0" indent="0">
              <a:lnSpc>
                <a:spcPct val="102000"/>
              </a:lnSpc>
              <a:spcBef>
                <a:spcPts val="0"/>
              </a:spcBef>
              <a:buNone/>
              <a:defRPr sz="1650">
                <a:solidFill>
                  <a:srgbClr val="000000"/>
                </a:solidFill>
              </a:defRPr>
            </a:lvl1pPr>
            <a:lvl2pPr>
              <a:lnSpc>
                <a:spcPct val="102000"/>
              </a:lnSpc>
              <a:spcBef>
                <a:spcPts val="0"/>
              </a:spcBef>
              <a:defRPr sz="1650"/>
            </a:lvl2pPr>
            <a:lvl3pPr>
              <a:lnSpc>
                <a:spcPct val="102000"/>
              </a:lnSpc>
              <a:spcBef>
                <a:spcPts val="0"/>
              </a:spcBef>
              <a:defRPr sz="1650"/>
            </a:lvl3pPr>
            <a:lvl4pPr>
              <a:lnSpc>
                <a:spcPct val="102000"/>
              </a:lnSpc>
              <a:spcBef>
                <a:spcPts val="0"/>
              </a:spcBef>
              <a:defRPr sz="1650"/>
            </a:lvl4pPr>
            <a:lvl5pPr>
              <a:lnSpc>
                <a:spcPct val="102000"/>
              </a:lnSpc>
              <a:spcBef>
                <a:spcPts val="0"/>
              </a:spcBef>
              <a:defRPr sz="1650"/>
            </a:lvl5pPr>
          </a:lstStyle>
          <a:p>
            <a:pPr lvl="0"/>
            <a:r>
              <a:rPr lang="en-US"/>
              <a:t>Click to edit Master text styles</a:t>
            </a:r>
          </a:p>
        </p:txBody>
      </p:sp>
      <p:sp>
        <p:nvSpPr>
          <p:cNvPr id="14" name="Text Placeholder 7"/>
          <p:cNvSpPr>
            <a:spLocks noGrp="1"/>
          </p:cNvSpPr>
          <p:nvPr>
            <p:ph type="body" sz="quarter" idx="14"/>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8" name="Date Placeholder 2">
            <a:extLst>
              <a:ext uri="{FF2B5EF4-FFF2-40B4-BE49-F238E27FC236}">
                <a16:creationId xmlns:a16="http://schemas.microsoft.com/office/drawing/2014/main" id="{753AB557-42BB-49DD-9CBE-AACFCAECA5AF}"/>
              </a:ext>
            </a:extLst>
          </p:cNvPr>
          <p:cNvSpPr>
            <a:spLocks noGrp="1"/>
          </p:cNvSpPr>
          <p:nvPr>
            <p:ph type="dt" sz="half" idx="15"/>
          </p:nvPr>
        </p:nvSpPr>
        <p:spPr/>
        <p:txBody>
          <a:bodyPr/>
          <a:lstStyle>
            <a:lvl1pPr>
              <a:defRPr smtClean="0"/>
            </a:lvl1pPr>
          </a:lstStyle>
          <a:p>
            <a:pPr>
              <a:defRPr/>
            </a:pPr>
            <a:fld id="{EFE1E1FF-1B02-4714-8B2C-07F7F7900C04}" type="datetime4">
              <a:rPr lang="en-US"/>
              <a:pPr>
                <a:defRPr/>
              </a:pPr>
              <a:t>April 26, 2021</a:t>
            </a:fld>
            <a:endParaRPr lang="en-GB"/>
          </a:p>
        </p:txBody>
      </p:sp>
      <p:sp>
        <p:nvSpPr>
          <p:cNvPr id="10" name="Slide Number Placeholder 3">
            <a:extLst>
              <a:ext uri="{FF2B5EF4-FFF2-40B4-BE49-F238E27FC236}">
                <a16:creationId xmlns:a16="http://schemas.microsoft.com/office/drawing/2014/main" id="{84AC038B-2724-4A39-9179-F9F3DDCF1CB4}"/>
              </a:ext>
            </a:extLst>
          </p:cNvPr>
          <p:cNvSpPr>
            <a:spLocks noGrp="1"/>
          </p:cNvSpPr>
          <p:nvPr>
            <p:ph type="sldNum" sz="quarter" idx="16"/>
          </p:nvPr>
        </p:nvSpPr>
        <p:spPr/>
        <p:txBody>
          <a:bodyPr/>
          <a:lstStyle>
            <a:lvl1pPr>
              <a:defRPr/>
            </a:lvl1pPr>
          </a:lstStyle>
          <a:p>
            <a:pPr>
              <a:defRPr/>
            </a:pPr>
            <a:fld id="{E179369D-A2D0-4A9F-B6AF-9CA9400D70C7}" type="slidenum">
              <a:rPr lang="en-GB"/>
              <a:pPr>
                <a:defRPr/>
              </a:pPr>
              <a:t>‹#›</a:t>
            </a:fld>
            <a:endParaRPr lang="en-GB" dirty="0"/>
          </a:p>
        </p:txBody>
      </p:sp>
      <p:sp>
        <p:nvSpPr>
          <p:cNvPr id="11" name="Footer Placeholder 11">
            <a:extLst>
              <a:ext uri="{FF2B5EF4-FFF2-40B4-BE49-F238E27FC236}">
                <a16:creationId xmlns:a16="http://schemas.microsoft.com/office/drawing/2014/main" id="{A58166F0-6182-40E5-8B0B-9E8A4BE8CA45}"/>
              </a:ext>
            </a:extLst>
          </p:cNvPr>
          <p:cNvSpPr>
            <a:spLocks noGrp="1"/>
          </p:cNvSpPr>
          <p:nvPr>
            <p:ph type="ftr" sz="quarter" idx="17"/>
          </p:nvPr>
        </p:nvSpPr>
        <p:spPr>
          <a:xfrm>
            <a:off x="1619250" y="7159625"/>
            <a:ext cx="4248150" cy="122238"/>
          </a:xfrm>
          <a:prstGeom prst="rect">
            <a:avLst/>
          </a:prstGeom>
        </p:spPr>
        <p:txBody>
          <a:bodyPr/>
          <a:lstStyle>
            <a:lvl1pPr eaLnBrk="1" hangingPunct="1">
              <a:defRPr smtClean="0">
                <a:latin typeface="Arial" charset="0"/>
                <a:cs typeface="Arial" charset="0"/>
              </a:defRPr>
            </a:lvl1pPr>
          </a:lstStyle>
          <a:p>
            <a:pPr>
              <a:defRPr/>
            </a:pPr>
            <a:r>
              <a:rPr lang="en-US"/>
              <a:t>European network for Health Technology Assessment | JA3 2016-2020 | www.eunethta.eu</a:t>
            </a:r>
            <a:endParaRPr lang="en-GB"/>
          </a:p>
        </p:txBody>
      </p:sp>
    </p:spTree>
    <p:extLst>
      <p:ext uri="{BB962C8B-B14F-4D97-AF65-F5344CB8AC3E}">
        <p14:creationId xmlns:p14="http://schemas.microsoft.com/office/powerpoint/2010/main" val="16186222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s text slide">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7B33B269-2D34-42AB-A771-D0DE5D825E13}"/>
              </a:ext>
            </a:extLst>
          </p:cNvPr>
          <p:cNvSpPr>
            <a:spLocks/>
          </p:cNvSpPr>
          <p:nvPr userDrawn="1"/>
        </p:nvSpPr>
        <p:spPr bwMode="gray">
          <a:xfrm>
            <a:off x="-1733549" y="895350"/>
            <a:ext cx="15954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 Maximum two </a:t>
            </a:r>
            <a:br>
              <a:rPr lang="en-GB" altLang="en-US" sz="675">
                <a:solidFill>
                  <a:srgbClr val="505050"/>
                </a:solidFill>
              </a:rPr>
            </a:br>
            <a:r>
              <a:rPr lang="en-GB" altLang="en-US" sz="675">
                <a:solidFill>
                  <a:srgbClr val="505050"/>
                </a:solidFill>
              </a:rPr>
              <a:t>lines in header </a:t>
            </a:r>
            <a:br>
              <a:rPr lang="en-GB" altLang="en-US" sz="675">
                <a:solidFill>
                  <a:srgbClr val="505050"/>
                </a:solidFill>
              </a:rPr>
            </a:b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in Caps</a:t>
            </a:r>
          </a:p>
        </p:txBody>
      </p:sp>
      <p:sp>
        <p:nvSpPr>
          <p:cNvPr id="6" name="Text Box 28">
            <a:extLst>
              <a:ext uri="{FF2B5EF4-FFF2-40B4-BE49-F238E27FC236}">
                <a16:creationId xmlns:a16="http://schemas.microsoft.com/office/drawing/2014/main" id="{9DF8ABA8-5DF4-4926-9997-7EDB19CD3536}"/>
              </a:ext>
            </a:extLst>
          </p:cNvPr>
          <p:cNvSpPr txBox="1">
            <a:spLocks noChangeArrowheads="1"/>
          </p:cNvSpPr>
          <p:nvPr userDrawn="1"/>
        </p:nvSpPr>
        <p:spPr bwMode="auto">
          <a:xfrm>
            <a:off x="-1733549" y="1770064"/>
            <a:ext cx="1595437" cy="623248"/>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675" noProof="1">
                <a:latin typeface="+mn-lt"/>
                <a:cs typeface="+mn-cs"/>
              </a:rPr>
              <a:t>Text starts with no-bullet</a:t>
            </a:r>
            <a:br>
              <a:rPr lang="en-GB" sz="675" noProof="1">
                <a:latin typeface="+mn-lt"/>
                <a:cs typeface="+mn-cs"/>
              </a:rPr>
            </a:br>
            <a:r>
              <a:rPr lang="en-GB" sz="675" noProof="1">
                <a:latin typeface="+mn-lt"/>
                <a:cs typeface="+mn-cs"/>
              </a:rPr>
              <a:t>To add pre-formatted </a:t>
            </a:r>
            <a:br>
              <a:rPr lang="en-GB" sz="675" noProof="1">
                <a:latin typeface="+mn-lt"/>
                <a:cs typeface="+mn-cs"/>
              </a:rPr>
            </a:br>
            <a:r>
              <a:rPr lang="en-GB" sz="675" noProof="1">
                <a:latin typeface="+mn-lt"/>
                <a:cs typeface="+mn-cs"/>
              </a:rPr>
              <a:t>bullet text please use the Increase/Decrease Indent </a:t>
            </a:r>
            <a:br>
              <a:rPr lang="en-GB" sz="675" noProof="1">
                <a:latin typeface="+mn-lt"/>
                <a:cs typeface="+mn-cs"/>
              </a:rPr>
            </a:br>
            <a:r>
              <a:rPr lang="en-GB" sz="675" noProof="1">
                <a:latin typeface="+mn-lt"/>
                <a:cs typeface="+mn-cs"/>
              </a:rPr>
              <a:t>buttons found in the</a:t>
            </a:r>
            <a:br>
              <a:rPr lang="en-GB" sz="675" noProof="1">
                <a:latin typeface="+mn-lt"/>
                <a:cs typeface="+mn-cs"/>
              </a:rPr>
            </a:br>
            <a:r>
              <a:rPr lang="en-GB" sz="675" noProof="1">
                <a:latin typeface="+mn-lt"/>
                <a:cs typeface="+mn-cs"/>
              </a:rPr>
              <a:t> Top-PowerPoint menu </a:t>
            </a:r>
          </a:p>
        </p:txBody>
      </p:sp>
      <p:grpSp>
        <p:nvGrpSpPr>
          <p:cNvPr id="7" name="Group 27">
            <a:extLst>
              <a:ext uri="{FF2B5EF4-FFF2-40B4-BE49-F238E27FC236}">
                <a16:creationId xmlns:a16="http://schemas.microsoft.com/office/drawing/2014/main" id="{381036AA-6988-44B0-957F-970D85456242}"/>
              </a:ext>
            </a:extLst>
          </p:cNvPr>
          <p:cNvGrpSpPr>
            <a:grpSpLocks/>
          </p:cNvGrpSpPr>
          <p:nvPr userDrawn="1"/>
        </p:nvGrpSpPr>
        <p:grpSpPr bwMode="auto">
          <a:xfrm>
            <a:off x="-871538" y="2627315"/>
            <a:ext cx="733425" cy="225425"/>
            <a:chOff x="-1044146" y="2739466"/>
            <a:chExt cx="922906" cy="282831"/>
          </a:xfrm>
        </p:grpSpPr>
        <p:pic>
          <p:nvPicPr>
            <p:cNvPr id="8" name="Picture 3">
              <a:extLst>
                <a:ext uri="{FF2B5EF4-FFF2-40B4-BE49-F238E27FC236}">
                  <a16:creationId xmlns:a16="http://schemas.microsoft.com/office/drawing/2014/main" id="{B4BE1A4F-C993-4397-BA92-84D09911F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29">
              <a:extLst>
                <a:ext uri="{FF2B5EF4-FFF2-40B4-BE49-F238E27FC236}">
                  <a16:creationId xmlns:a16="http://schemas.microsoft.com/office/drawing/2014/main" id="{ADEB9DC7-1CEE-41DE-94EA-3EC6A344A228}"/>
                </a:ext>
              </a:extLst>
            </p:cNvPr>
            <p:cNvGrpSpPr>
              <a:grpSpLocks/>
            </p:cNvGrpSpPr>
            <p:nvPr/>
          </p:nvGrpSpPr>
          <p:grpSpPr bwMode="auto">
            <a:xfrm>
              <a:off x="-1044146" y="2742898"/>
              <a:ext cx="922906" cy="279399"/>
              <a:chOff x="-1055483" y="2739466"/>
              <a:chExt cx="934243" cy="282831"/>
            </a:xfrm>
          </p:grpSpPr>
          <p:pic>
            <p:nvPicPr>
              <p:cNvPr id="11" name="Picture 2">
                <a:extLst>
                  <a:ext uri="{FF2B5EF4-FFF2-40B4-BE49-F238E27FC236}">
                    <a16:creationId xmlns:a16="http://schemas.microsoft.com/office/drawing/2014/main" id="{04F13F4D-94A3-4CD7-8F79-806C46933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21">
                <a:extLst>
                  <a:ext uri="{FF2B5EF4-FFF2-40B4-BE49-F238E27FC236}">
                    <a16:creationId xmlns:a16="http://schemas.microsoft.com/office/drawing/2014/main" id="{82490BF6-BF03-4902-B9A0-E3DE1EB5FF2C}"/>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3" name="Rectangle 22">
                <a:extLst>
                  <a:ext uri="{FF2B5EF4-FFF2-40B4-BE49-F238E27FC236}">
                    <a16:creationId xmlns:a16="http://schemas.microsoft.com/office/drawing/2014/main" id="{57C0220C-0B95-4511-96FB-7523AD8EC780}"/>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4" name="Rounded Rectangle 23">
                <a:extLst>
                  <a:ext uri="{FF2B5EF4-FFF2-40B4-BE49-F238E27FC236}">
                    <a16:creationId xmlns:a16="http://schemas.microsoft.com/office/drawing/2014/main" id="{38C9E6E3-EDED-4B8D-89F7-AEAE4587A719}"/>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grpSp>
      </p:grpSp>
      <p:sp>
        <p:nvSpPr>
          <p:cNvPr id="9" name="Text Placeholder 8"/>
          <p:cNvSpPr>
            <a:spLocks noGrp="1"/>
          </p:cNvSpPr>
          <p:nvPr>
            <p:ph type="body" sz="quarter" idx="13"/>
          </p:nvPr>
        </p:nvSpPr>
        <p:spPr>
          <a:xfrm>
            <a:off x="539751" y="1757366"/>
            <a:ext cx="8064500" cy="4284661"/>
          </a:xfrm>
        </p:spPr>
        <p:txBody>
          <a:bodyPr numCol="2" spcCol="288000"/>
          <a:lstStyle>
            <a:lvl1pPr marL="0" indent="0">
              <a:buFontTx/>
              <a:buNone/>
              <a:defRPr/>
            </a:lvl1pPr>
            <a:lvl2pPr marL="162000">
              <a:defRPr/>
            </a:lvl2pPr>
            <a:lvl3pPr marL="324000">
              <a:defRPr/>
            </a:lvl3pPr>
            <a:lvl4pPr marL="486000">
              <a:defRPr/>
            </a:lvl4pPr>
            <a:lvl5pPr marL="648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25"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5" name="Date Placeholder 9">
            <a:extLst>
              <a:ext uri="{FF2B5EF4-FFF2-40B4-BE49-F238E27FC236}">
                <a16:creationId xmlns:a16="http://schemas.microsoft.com/office/drawing/2014/main" id="{63EE1B57-622B-4080-85AF-69DEBE315A84}"/>
              </a:ext>
            </a:extLst>
          </p:cNvPr>
          <p:cNvSpPr>
            <a:spLocks noGrp="1"/>
          </p:cNvSpPr>
          <p:nvPr>
            <p:ph type="dt" sz="half" idx="18"/>
          </p:nvPr>
        </p:nvSpPr>
        <p:spPr/>
        <p:txBody>
          <a:bodyPr/>
          <a:lstStyle>
            <a:lvl1pPr>
              <a:defRPr smtClean="0"/>
            </a:lvl1pPr>
          </a:lstStyle>
          <a:p>
            <a:pPr>
              <a:defRPr/>
            </a:pPr>
            <a:fld id="{A0BBBECD-C288-4E70-81E9-D4CBF52BCACF}" type="datetime4">
              <a:rPr lang="en-US"/>
              <a:pPr>
                <a:defRPr/>
              </a:pPr>
              <a:t>April 26, 2021</a:t>
            </a:fld>
            <a:endParaRPr lang="en-GB"/>
          </a:p>
        </p:txBody>
      </p:sp>
      <p:sp>
        <p:nvSpPr>
          <p:cNvPr id="16" name="Footer Placeholder 10">
            <a:extLst>
              <a:ext uri="{FF2B5EF4-FFF2-40B4-BE49-F238E27FC236}">
                <a16:creationId xmlns:a16="http://schemas.microsoft.com/office/drawing/2014/main" id="{66AD3D28-6BE7-4D2E-A6BD-47516C414ADE}"/>
              </a:ext>
            </a:extLst>
          </p:cNvPr>
          <p:cNvSpPr>
            <a:spLocks noGrp="1"/>
          </p:cNvSpPr>
          <p:nvPr>
            <p:ph type="ftr" sz="quarter" idx="19"/>
          </p:nvPr>
        </p:nvSpPr>
        <p:spPr>
          <a:xfrm>
            <a:off x="1619250" y="7051675"/>
            <a:ext cx="4248150" cy="122238"/>
          </a:xfrm>
          <a:prstGeom prst="rect">
            <a:avLst/>
          </a:prstGeom>
        </p:spPr>
        <p:txBody>
          <a:bodyPr/>
          <a:lstStyle>
            <a:lvl1pPr eaLnBrk="1" hangingPunct="1">
              <a:defRPr smtClean="0">
                <a:latin typeface="Arial" charset="0"/>
                <a:cs typeface="Arial" charset="0"/>
              </a:defRPr>
            </a:lvl1pPr>
          </a:lstStyle>
          <a:p>
            <a:pPr>
              <a:defRPr/>
            </a:pPr>
            <a:r>
              <a:rPr lang="en-US"/>
              <a:t>European network for Health Technology Assessment | JA3 2016-2020 | www.eunethta.eu</a:t>
            </a:r>
            <a:endParaRPr lang="en-GB"/>
          </a:p>
        </p:txBody>
      </p:sp>
      <p:sp>
        <p:nvSpPr>
          <p:cNvPr id="17" name="Slide Number Placeholder 11">
            <a:extLst>
              <a:ext uri="{FF2B5EF4-FFF2-40B4-BE49-F238E27FC236}">
                <a16:creationId xmlns:a16="http://schemas.microsoft.com/office/drawing/2014/main" id="{F77E1F4F-7245-4433-BB10-D21722D78A03}"/>
              </a:ext>
            </a:extLst>
          </p:cNvPr>
          <p:cNvSpPr>
            <a:spLocks noGrp="1"/>
          </p:cNvSpPr>
          <p:nvPr>
            <p:ph type="sldNum" sz="quarter" idx="20"/>
          </p:nvPr>
        </p:nvSpPr>
        <p:spPr/>
        <p:txBody>
          <a:bodyPr/>
          <a:lstStyle>
            <a:lvl1pPr>
              <a:defRPr/>
            </a:lvl1pPr>
          </a:lstStyle>
          <a:p>
            <a:pPr>
              <a:defRPr/>
            </a:pPr>
            <a:fld id="{12B53EA6-3046-4A8A-A802-F711A5E5374C}" type="slidenum">
              <a:rPr lang="en-GB"/>
              <a:pPr>
                <a:defRPr/>
              </a:pPr>
              <a:t>‹#›</a:t>
            </a:fld>
            <a:endParaRPr lang="en-GB" dirty="0"/>
          </a:p>
        </p:txBody>
      </p:sp>
    </p:spTree>
    <p:extLst>
      <p:ext uri="{BB962C8B-B14F-4D97-AF65-F5344CB8AC3E}">
        <p14:creationId xmlns:p14="http://schemas.microsoft.com/office/powerpoint/2010/main" val="31415417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5E9A7D23-98C3-410F-A9FE-EDBA26EDD33D}"/>
              </a:ext>
            </a:extLst>
          </p:cNvPr>
          <p:cNvSpPr>
            <a:spLocks/>
          </p:cNvSpPr>
          <p:nvPr userDrawn="1"/>
        </p:nvSpPr>
        <p:spPr bwMode="gray">
          <a:xfrm>
            <a:off x="-1733549" y="895350"/>
            <a:ext cx="15954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 Maximum two </a:t>
            </a:r>
            <a:br>
              <a:rPr lang="en-GB" altLang="en-US" sz="675">
                <a:solidFill>
                  <a:srgbClr val="505050"/>
                </a:solidFill>
              </a:rPr>
            </a:br>
            <a:r>
              <a:rPr lang="en-GB" altLang="en-US" sz="675">
                <a:solidFill>
                  <a:srgbClr val="505050"/>
                </a:solidFill>
              </a:rPr>
              <a:t>lines in header </a:t>
            </a:r>
            <a:br>
              <a:rPr lang="en-GB" altLang="en-US" sz="675">
                <a:solidFill>
                  <a:srgbClr val="505050"/>
                </a:solidFill>
              </a:rPr>
            </a:b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in Caps</a:t>
            </a:r>
          </a:p>
        </p:txBody>
      </p:sp>
      <p:sp>
        <p:nvSpPr>
          <p:cNvPr id="7" name="Text Box 28">
            <a:extLst>
              <a:ext uri="{FF2B5EF4-FFF2-40B4-BE49-F238E27FC236}">
                <a16:creationId xmlns:a16="http://schemas.microsoft.com/office/drawing/2014/main" id="{DA23B4C4-D8C7-40D5-94FD-F6D2D8AD4182}"/>
              </a:ext>
            </a:extLst>
          </p:cNvPr>
          <p:cNvSpPr txBox="1">
            <a:spLocks noChangeArrowheads="1"/>
          </p:cNvSpPr>
          <p:nvPr userDrawn="1"/>
        </p:nvSpPr>
        <p:spPr bwMode="auto">
          <a:xfrm>
            <a:off x="-1733549" y="1770063"/>
            <a:ext cx="1595437" cy="1713931"/>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675" noProof="1">
                <a:latin typeface="+mn-lt"/>
                <a:cs typeface="+mn-cs"/>
              </a:rPr>
              <a:t>Text starts with no-bullet</a:t>
            </a:r>
            <a:br>
              <a:rPr lang="en-GB" sz="675" noProof="1">
                <a:latin typeface="+mn-lt"/>
                <a:cs typeface="+mn-cs"/>
              </a:rPr>
            </a:br>
            <a:r>
              <a:rPr lang="en-GB" sz="675" noProof="1">
                <a:latin typeface="+mn-lt"/>
                <a:cs typeface="+mn-cs"/>
              </a:rPr>
              <a:t>To add pre-formatted </a:t>
            </a:r>
            <a:br>
              <a:rPr lang="en-GB" sz="675" noProof="1">
                <a:latin typeface="+mn-lt"/>
                <a:cs typeface="+mn-cs"/>
              </a:rPr>
            </a:br>
            <a:r>
              <a:rPr lang="en-GB" sz="675" noProof="1">
                <a:latin typeface="+mn-lt"/>
                <a:cs typeface="+mn-cs"/>
              </a:rPr>
              <a:t>bullet text please use the Increase/Decrease Indent </a:t>
            </a:r>
            <a:br>
              <a:rPr lang="en-GB" sz="675" noProof="1">
                <a:latin typeface="+mn-lt"/>
                <a:cs typeface="+mn-cs"/>
              </a:rPr>
            </a:br>
            <a:r>
              <a:rPr lang="en-GB" sz="675" noProof="1">
                <a:latin typeface="+mn-lt"/>
                <a:cs typeface="+mn-cs"/>
              </a:rPr>
              <a:t>buttons found in the</a:t>
            </a:r>
            <a:br>
              <a:rPr lang="en-GB" sz="675" noProof="1">
                <a:latin typeface="+mn-lt"/>
                <a:cs typeface="+mn-cs"/>
              </a:rPr>
            </a:br>
            <a:r>
              <a:rPr lang="en-GB" sz="675" noProof="1">
                <a:latin typeface="+mn-lt"/>
                <a:cs typeface="+mn-cs"/>
              </a:rPr>
              <a:t> Top-PowerPoint menu </a:t>
            </a:r>
          </a:p>
          <a:p>
            <a:pPr algn="r" eaLnBrk="1" fontAlgn="auto" hangingPunct="1">
              <a:spcBef>
                <a:spcPct val="50000"/>
              </a:spcBef>
              <a:spcAft>
                <a:spcPts val="0"/>
              </a:spcAft>
              <a:defRPr/>
            </a:pPr>
            <a:endParaRPr lang="en-GB" sz="675" noProof="1">
              <a:latin typeface="+mn-lt"/>
              <a:cs typeface="+mn-cs"/>
            </a:endParaRPr>
          </a:p>
          <a:p>
            <a:pPr algn="r" eaLnBrk="1" fontAlgn="auto" hangingPunct="1">
              <a:spcBef>
                <a:spcPct val="50000"/>
              </a:spcBef>
              <a:spcAft>
                <a:spcPts val="0"/>
              </a:spcAft>
              <a:defRPr/>
            </a:pPr>
            <a:endParaRPr lang="en-GB" sz="675" noProof="1">
              <a:latin typeface="+mn-lt"/>
              <a:cs typeface="+mn-cs"/>
            </a:endParaRPr>
          </a:p>
          <a:p>
            <a:pPr algn="r" eaLnBrk="1" fontAlgn="auto" hangingPunct="1">
              <a:spcBef>
                <a:spcPct val="50000"/>
              </a:spcBef>
              <a:spcAft>
                <a:spcPts val="0"/>
              </a:spcAft>
              <a:defRPr/>
            </a:pPr>
            <a:r>
              <a:rPr lang="en-GB" sz="675" noProof="1">
                <a:cs typeface="+mn-cs"/>
              </a:rPr>
              <a:t>Insert picture by clicking </a:t>
            </a:r>
            <a:br>
              <a:rPr lang="en-GB" sz="675" noProof="1">
                <a:cs typeface="+mn-cs"/>
              </a:rPr>
            </a:br>
            <a:r>
              <a:rPr lang="en-GB" sz="675" noProof="1">
                <a:cs typeface="+mn-cs"/>
              </a:rPr>
              <a:t>the picture icon </a:t>
            </a:r>
            <a:br>
              <a:rPr lang="en-GB" sz="675" noProof="1">
                <a:cs typeface="+mn-cs"/>
              </a:rPr>
            </a:br>
            <a:r>
              <a:rPr lang="en-GB" sz="675" noProof="1">
                <a:cs typeface="+mn-cs"/>
              </a:rPr>
              <a:t>Pan and Zoom picture while picture is active, </a:t>
            </a:r>
            <a:br>
              <a:rPr lang="en-GB" sz="675" noProof="1">
                <a:cs typeface="+mn-cs"/>
              </a:rPr>
            </a:br>
            <a:r>
              <a:rPr lang="en-GB" sz="675" noProof="1">
                <a:cs typeface="+mn-cs"/>
              </a:rPr>
              <a:t>using ‘Crop’ in </a:t>
            </a:r>
            <a:br>
              <a:rPr lang="en-GB" sz="675" noProof="1">
                <a:cs typeface="+mn-cs"/>
              </a:rPr>
            </a:br>
            <a:r>
              <a:rPr lang="en-GB" sz="675" noProof="1">
                <a:cs typeface="+mn-cs"/>
              </a:rPr>
              <a:t>Picture Tools</a:t>
            </a:r>
            <a:br>
              <a:rPr lang="en-GB" sz="675" noProof="1">
                <a:cs typeface="+mn-cs"/>
              </a:rPr>
            </a:br>
            <a:r>
              <a:rPr lang="en-GB" sz="675" noProof="1">
                <a:cs typeface="+mn-cs"/>
              </a:rPr>
              <a:t>from the Top menu</a:t>
            </a:r>
          </a:p>
        </p:txBody>
      </p:sp>
      <p:grpSp>
        <p:nvGrpSpPr>
          <p:cNvPr id="8" name="Group 27">
            <a:extLst>
              <a:ext uri="{FF2B5EF4-FFF2-40B4-BE49-F238E27FC236}">
                <a16:creationId xmlns:a16="http://schemas.microsoft.com/office/drawing/2014/main" id="{8F24CE76-EB68-49BF-9D6C-13319A88C73B}"/>
              </a:ext>
            </a:extLst>
          </p:cNvPr>
          <p:cNvGrpSpPr>
            <a:grpSpLocks/>
          </p:cNvGrpSpPr>
          <p:nvPr userDrawn="1"/>
        </p:nvGrpSpPr>
        <p:grpSpPr bwMode="auto">
          <a:xfrm>
            <a:off x="-871538" y="2627315"/>
            <a:ext cx="733425" cy="225425"/>
            <a:chOff x="-1044146" y="2739466"/>
            <a:chExt cx="922906" cy="282831"/>
          </a:xfrm>
        </p:grpSpPr>
        <p:pic>
          <p:nvPicPr>
            <p:cNvPr id="10" name="Picture 3">
              <a:extLst>
                <a:ext uri="{FF2B5EF4-FFF2-40B4-BE49-F238E27FC236}">
                  <a16:creationId xmlns:a16="http://schemas.microsoft.com/office/drawing/2014/main" id="{56DFFFBE-0844-432D-87B0-C9D2E0A0D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29">
              <a:extLst>
                <a:ext uri="{FF2B5EF4-FFF2-40B4-BE49-F238E27FC236}">
                  <a16:creationId xmlns:a16="http://schemas.microsoft.com/office/drawing/2014/main" id="{CEF87944-C1C5-4454-AD2B-BF32B818BCA7}"/>
                </a:ext>
              </a:extLst>
            </p:cNvPr>
            <p:cNvGrpSpPr>
              <a:grpSpLocks/>
            </p:cNvGrpSpPr>
            <p:nvPr/>
          </p:nvGrpSpPr>
          <p:grpSpPr bwMode="auto">
            <a:xfrm>
              <a:off x="-1044146" y="2742898"/>
              <a:ext cx="922906" cy="279399"/>
              <a:chOff x="-1055483" y="2739466"/>
              <a:chExt cx="934243" cy="282831"/>
            </a:xfrm>
          </p:grpSpPr>
          <p:pic>
            <p:nvPicPr>
              <p:cNvPr id="12" name="Picture 2">
                <a:extLst>
                  <a:ext uri="{FF2B5EF4-FFF2-40B4-BE49-F238E27FC236}">
                    <a16:creationId xmlns:a16="http://schemas.microsoft.com/office/drawing/2014/main" id="{2956C82F-5A41-41B7-8C64-17256F8BF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1">
                <a:extLst>
                  <a:ext uri="{FF2B5EF4-FFF2-40B4-BE49-F238E27FC236}">
                    <a16:creationId xmlns:a16="http://schemas.microsoft.com/office/drawing/2014/main" id="{D3789775-5609-468B-AA9D-0FCEA8A4A470}"/>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4" name="Rectangle 22">
                <a:extLst>
                  <a:ext uri="{FF2B5EF4-FFF2-40B4-BE49-F238E27FC236}">
                    <a16:creationId xmlns:a16="http://schemas.microsoft.com/office/drawing/2014/main" id="{34D31D24-E41B-412D-A472-216E33A88303}"/>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5" name="Rounded Rectangle 23">
                <a:extLst>
                  <a:ext uri="{FF2B5EF4-FFF2-40B4-BE49-F238E27FC236}">
                    <a16:creationId xmlns:a16="http://schemas.microsoft.com/office/drawing/2014/main" id="{819DF7E5-152A-45F5-9270-32BC23CC2C61}"/>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grpSp>
      </p:grpSp>
      <p:sp>
        <p:nvSpPr>
          <p:cNvPr id="9" name="Text Placeholder 8"/>
          <p:cNvSpPr>
            <a:spLocks noGrp="1"/>
          </p:cNvSpPr>
          <p:nvPr>
            <p:ph type="body" sz="quarter" idx="13"/>
          </p:nvPr>
        </p:nvSpPr>
        <p:spPr>
          <a:xfrm>
            <a:off x="539751" y="1757366"/>
            <a:ext cx="3887788" cy="4284661"/>
          </a:xfrm>
        </p:spPr>
        <p:txBody>
          <a:bodyPr spcCol="288000"/>
          <a:lstStyle>
            <a:lvl1pPr marL="0" indent="0">
              <a:buFontTx/>
              <a:buNone/>
              <a:defRPr baseline="0"/>
            </a:lvl1pPr>
            <a:lvl2pPr marL="162000">
              <a:defRPr/>
            </a:lvl2pPr>
            <a:lvl3pPr marL="324000">
              <a:defRPr/>
            </a:lvl3pPr>
            <a:lvl4pPr marL="486000">
              <a:defRPr/>
            </a:lvl4pPr>
            <a:lvl5pPr marL="648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5" name="Picture Placeholder 4"/>
          <p:cNvSpPr>
            <a:spLocks noGrp="1"/>
          </p:cNvSpPr>
          <p:nvPr>
            <p:ph type="pic" sz="quarter" idx="14"/>
          </p:nvPr>
        </p:nvSpPr>
        <p:spPr>
          <a:xfrm>
            <a:off x="4716463" y="1793875"/>
            <a:ext cx="3887787" cy="4248150"/>
          </a:xfrm>
        </p:spPr>
        <p:txBody>
          <a:bodyPr rtlCol="0">
            <a:noAutofit/>
          </a:bodyPr>
          <a:lstStyle>
            <a:lvl1pPr marL="0" indent="0">
              <a:buNone/>
              <a:defRPr/>
            </a:lvl1pPr>
          </a:lstStyle>
          <a:p>
            <a:pPr lvl="0"/>
            <a:r>
              <a:rPr lang="en-US" noProof="0"/>
              <a:t>Click icon to add picture</a:t>
            </a:r>
            <a:endParaRPr lang="en-US" noProof="0" dirty="0"/>
          </a:p>
        </p:txBody>
      </p:sp>
      <p:sp>
        <p:nvSpPr>
          <p:cNvPr id="26" name="Text Placeholder 7"/>
          <p:cNvSpPr>
            <a:spLocks noGrp="1"/>
          </p:cNvSpPr>
          <p:nvPr>
            <p:ph type="body" sz="quarter" idx="16"/>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6" name="Date Placeholder 3">
            <a:extLst>
              <a:ext uri="{FF2B5EF4-FFF2-40B4-BE49-F238E27FC236}">
                <a16:creationId xmlns:a16="http://schemas.microsoft.com/office/drawing/2014/main" id="{473A387C-F3ED-4393-82BC-97DFE40C0725}"/>
              </a:ext>
            </a:extLst>
          </p:cNvPr>
          <p:cNvSpPr>
            <a:spLocks noGrp="1"/>
          </p:cNvSpPr>
          <p:nvPr>
            <p:ph type="dt" sz="half" idx="17"/>
          </p:nvPr>
        </p:nvSpPr>
        <p:spPr/>
        <p:txBody>
          <a:bodyPr/>
          <a:lstStyle>
            <a:lvl1pPr>
              <a:defRPr smtClean="0"/>
            </a:lvl1pPr>
          </a:lstStyle>
          <a:p>
            <a:pPr>
              <a:defRPr/>
            </a:pPr>
            <a:fld id="{47987BD5-E442-4EE6-8FAF-9AB83B7F0258}" type="datetime4">
              <a:rPr lang="en-US"/>
              <a:pPr>
                <a:defRPr/>
              </a:pPr>
              <a:t>April 26, 2021</a:t>
            </a:fld>
            <a:endParaRPr lang="en-GB"/>
          </a:p>
        </p:txBody>
      </p:sp>
      <p:sp>
        <p:nvSpPr>
          <p:cNvPr id="17" name="Slide Number Placeholder 5">
            <a:extLst>
              <a:ext uri="{FF2B5EF4-FFF2-40B4-BE49-F238E27FC236}">
                <a16:creationId xmlns:a16="http://schemas.microsoft.com/office/drawing/2014/main" id="{AC1137F9-C0A6-478B-9FF8-B987A4219AE0}"/>
              </a:ext>
            </a:extLst>
          </p:cNvPr>
          <p:cNvSpPr>
            <a:spLocks noGrp="1"/>
          </p:cNvSpPr>
          <p:nvPr>
            <p:ph type="sldNum" sz="quarter" idx="18"/>
          </p:nvPr>
        </p:nvSpPr>
        <p:spPr/>
        <p:txBody>
          <a:bodyPr/>
          <a:lstStyle>
            <a:lvl1pPr>
              <a:defRPr/>
            </a:lvl1pPr>
          </a:lstStyle>
          <a:p>
            <a:pPr>
              <a:defRPr/>
            </a:pPr>
            <a:fld id="{92CA0956-F307-4D8B-B2F8-6CA5019CF3D7}" type="slidenum">
              <a:rPr lang="en-GB"/>
              <a:pPr>
                <a:defRPr/>
              </a:pPr>
              <a:t>‹#›</a:t>
            </a:fld>
            <a:endParaRPr lang="en-GB"/>
          </a:p>
        </p:txBody>
      </p:sp>
      <p:sp>
        <p:nvSpPr>
          <p:cNvPr id="18" name="Footer Placeholder 10">
            <a:extLst>
              <a:ext uri="{FF2B5EF4-FFF2-40B4-BE49-F238E27FC236}">
                <a16:creationId xmlns:a16="http://schemas.microsoft.com/office/drawing/2014/main" id="{8CE0DFD9-3968-4108-8D26-13D47030A13A}"/>
              </a:ext>
            </a:extLst>
          </p:cNvPr>
          <p:cNvSpPr>
            <a:spLocks noGrp="1"/>
          </p:cNvSpPr>
          <p:nvPr>
            <p:ph type="ftr" sz="quarter" idx="19"/>
          </p:nvPr>
        </p:nvSpPr>
        <p:spPr>
          <a:xfrm>
            <a:off x="1619250" y="7051675"/>
            <a:ext cx="4248150" cy="122238"/>
          </a:xfrm>
          <a:prstGeom prst="rect">
            <a:avLst/>
          </a:prstGeom>
        </p:spPr>
        <p:txBody>
          <a:bodyPr/>
          <a:lstStyle>
            <a:lvl1pPr eaLnBrk="1" hangingPunct="1">
              <a:defRPr smtClean="0">
                <a:latin typeface="Arial" charset="0"/>
                <a:cs typeface="Arial" charset="0"/>
              </a:defRPr>
            </a:lvl1pPr>
          </a:lstStyle>
          <a:p>
            <a:pPr>
              <a:defRPr/>
            </a:pPr>
            <a:r>
              <a:rPr lang="en-US"/>
              <a:t>European network for Health Technology Assessment | JA3 2016-2020 | www.eunethta.eu</a:t>
            </a:r>
            <a:endParaRPr lang="en-GB"/>
          </a:p>
        </p:txBody>
      </p:sp>
    </p:spTree>
    <p:extLst>
      <p:ext uri="{BB962C8B-B14F-4D97-AF65-F5344CB8AC3E}">
        <p14:creationId xmlns:p14="http://schemas.microsoft.com/office/powerpoint/2010/main" val="39947983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24782B2A-C1A1-41C2-870E-E63C957FD661}"/>
              </a:ext>
            </a:extLst>
          </p:cNvPr>
          <p:cNvSpPr>
            <a:spLocks/>
          </p:cNvSpPr>
          <p:nvPr userDrawn="1"/>
        </p:nvSpPr>
        <p:spPr bwMode="gray">
          <a:xfrm>
            <a:off x="-1733549" y="895350"/>
            <a:ext cx="15954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 Maximum two </a:t>
            </a:r>
            <a:br>
              <a:rPr lang="en-GB" altLang="en-US" sz="675">
                <a:solidFill>
                  <a:srgbClr val="505050"/>
                </a:solidFill>
              </a:rPr>
            </a:br>
            <a:r>
              <a:rPr lang="en-GB" altLang="en-US" sz="675">
                <a:solidFill>
                  <a:srgbClr val="505050"/>
                </a:solidFill>
              </a:rPr>
              <a:t>lines in header </a:t>
            </a:r>
            <a:br>
              <a:rPr lang="en-GB" altLang="en-US" sz="675">
                <a:solidFill>
                  <a:srgbClr val="505050"/>
                </a:solidFill>
              </a:rPr>
            </a:b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in Caps</a:t>
            </a:r>
          </a:p>
        </p:txBody>
      </p:sp>
      <p:sp>
        <p:nvSpPr>
          <p:cNvPr id="7" name="Text Box 28">
            <a:extLst>
              <a:ext uri="{FF2B5EF4-FFF2-40B4-BE49-F238E27FC236}">
                <a16:creationId xmlns:a16="http://schemas.microsoft.com/office/drawing/2014/main" id="{FB5A13F4-62BE-4E0F-A8F1-8B1F042A9987}"/>
              </a:ext>
            </a:extLst>
          </p:cNvPr>
          <p:cNvSpPr txBox="1">
            <a:spLocks noChangeArrowheads="1"/>
          </p:cNvSpPr>
          <p:nvPr userDrawn="1"/>
        </p:nvSpPr>
        <p:spPr bwMode="auto">
          <a:xfrm>
            <a:off x="-1733549" y="1770063"/>
            <a:ext cx="1595437" cy="1713931"/>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675" noProof="1">
                <a:latin typeface="+mn-lt"/>
                <a:cs typeface="+mn-cs"/>
              </a:rPr>
              <a:t>Text starts with no-bullet</a:t>
            </a:r>
            <a:br>
              <a:rPr lang="en-GB" sz="675" noProof="1">
                <a:latin typeface="+mn-lt"/>
                <a:cs typeface="+mn-cs"/>
              </a:rPr>
            </a:br>
            <a:r>
              <a:rPr lang="en-GB" sz="675" noProof="1">
                <a:latin typeface="+mn-lt"/>
                <a:cs typeface="+mn-cs"/>
              </a:rPr>
              <a:t>To add pre-formatted </a:t>
            </a:r>
            <a:br>
              <a:rPr lang="en-GB" sz="675" noProof="1">
                <a:latin typeface="+mn-lt"/>
                <a:cs typeface="+mn-cs"/>
              </a:rPr>
            </a:br>
            <a:r>
              <a:rPr lang="en-GB" sz="675" noProof="1">
                <a:latin typeface="+mn-lt"/>
                <a:cs typeface="+mn-cs"/>
              </a:rPr>
              <a:t>bullet text please use the Increase/Decrease Indent </a:t>
            </a:r>
            <a:br>
              <a:rPr lang="en-GB" sz="675" noProof="1">
                <a:latin typeface="+mn-lt"/>
                <a:cs typeface="+mn-cs"/>
              </a:rPr>
            </a:br>
            <a:r>
              <a:rPr lang="en-GB" sz="675" noProof="1">
                <a:latin typeface="+mn-lt"/>
                <a:cs typeface="+mn-cs"/>
              </a:rPr>
              <a:t>buttons found in the</a:t>
            </a:r>
            <a:br>
              <a:rPr lang="en-GB" sz="675" noProof="1">
                <a:latin typeface="+mn-lt"/>
                <a:cs typeface="+mn-cs"/>
              </a:rPr>
            </a:br>
            <a:r>
              <a:rPr lang="en-GB" sz="675" noProof="1">
                <a:latin typeface="+mn-lt"/>
                <a:cs typeface="+mn-cs"/>
              </a:rPr>
              <a:t> Top-PowerPoint menu </a:t>
            </a:r>
          </a:p>
          <a:p>
            <a:pPr algn="r" eaLnBrk="1" fontAlgn="auto" hangingPunct="1">
              <a:spcBef>
                <a:spcPct val="50000"/>
              </a:spcBef>
              <a:spcAft>
                <a:spcPts val="0"/>
              </a:spcAft>
              <a:defRPr/>
            </a:pPr>
            <a:endParaRPr lang="en-GB" sz="675" noProof="1">
              <a:latin typeface="+mn-lt"/>
              <a:cs typeface="+mn-cs"/>
            </a:endParaRPr>
          </a:p>
          <a:p>
            <a:pPr algn="r" eaLnBrk="1" fontAlgn="auto" hangingPunct="1">
              <a:spcBef>
                <a:spcPct val="50000"/>
              </a:spcBef>
              <a:spcAft>
                <a:spcPts val="0"/>
              </a:spcAft>
              <a:defRPr/>
            </a:pPr>
            <a:endParaRPr lang="en-GB" sz="675" noProof="1">
              <a:latin typeface="+mn-lt"/>
              <a:cs typeface="+mn-cs"/>
            </a:endParaRPr>
          </a:p>
          <a:p>
            <a:pPr algn="r" eaLnBrk="1" fontAlgn="auto" hangingPunct="1">
              <a:spcBef>
                <a:spcPct val="50000"/>
              </a:spcBef>
              <a:spcAft>
                <a:spcPts val="0"/>
              </a:spcAft>
              <a:defRPr/>
            </a:pPr>
            <a:r>
              <a:rPr lang="en-GB" sz="675" noProof="1">
                <a:latin typeface="+mn-lt"/>
                <a:cs typeface="+mn-cs"/>
              </a:rPr>
              <a:t>Insert picture by clicking </a:t>
            </a:r>
            <a:br>
              <a:rPr lang="en-GB" sz="675" noProof="1">
                <a:latin typeface="+mn-lt"/>
                <a:cs typeface="+mn-cs"/>
              </a:rPr>
            </a:br>
            <a:r>
              <a:rPr lang="en-GB" sz="675" noProof="1">
                <a:latin typeface="+mn-lt"/>
                <a:cs typeface="+mn-cs"/>
              </a:rPr>
              <a:t>the picture icon </a:t>
            </a:r>
            <a:br>
              <a:rPr lang="en-GB" sz="675" noProof="1">
                <a:latin typeface="+mn-lt"/>
                <a:cs typeface="+mn-cs"/>
              </a:rPr>
            </a:br>
            <a:r>
              <a:rPr lang="en-GB" sz="675" noProof="1">
                <a:latin typeface="+mn-lt"/>
                <a:cs typeface="+mn-cs"/>
              </a:rPr>
              <a:t>Pan and Zoom picture while picture is active, </a:t>
            </a:r>
            <a:br>
              <a:rPr lang="en-GB" sz="675" noProof="1">
                <a:latin typeface="+mn-lt"/>
                <a:cs typeface="+mn-cs"/>
              </a:rPr>
            </a:br>
            <a:r>
              <a:rPr lang="en-GB" sz="675" noProof="1">
                <a:latin typeface="+mn-lt"/>
                <a:cs typeface="+mn-cs"/>
              </a:rPr>
              <a:t>using ‘Crop’ in </a:t>
            </a:r>
            <a:br>
              <a:rPr lang="en-GB" sz="675" noProof="1">
                <a:latin typeface="+mn-lt"/>
                <a:cs typeface="+mn-cs"/>
              </a:rPr>
            </a:br>
            <a:r>
              <a:rPr lang="en-GB" sz="675" noProof="1">
                <a:latin typeface="+mn-lt"/>
                <a:cs typeface="+mn-cs"/>
              </a:rPr>
              <a:t>Picture Tools</a:t>
            </a:r>
            <a:br>
              <a:rPr lang="en-GB" sz="675" noProof="1">
                <a:latin typeface="+mn-lt"/>
                <a:cs typeface="+mn-cs"/>
              </a:rPr>
            </a:br>
            <a:r>
              <a:rPr lang="en-GB" sz="675" noProof="1">
                <a:latin typeface="+mn-lt"/>
                <a:cs typeface="+mn-cs"/>
              </a:rPr>
              <a:t>from the Top menu</a:t>
            </a:r>
          </a:p>
        </p:txBody>
      </p:sp>
      <p:grpSp>
        <p:nvGrpSpPr>
          <p:cNvPr id="8" name="Group 27">
            <a:extLst>
              <a:ext uri="{FF2B5EF4-FFF2-40B4-BE49-F238E27FC236}">
                <a16:creationId xmlns:a16="http://schemas.microsoft.com/office/drawing/2014/main" id="{FB74C3F9-D655-4C4E-BF95-8B800F2DEC56}"/>
              </a:ext>
            </a:extLst>
          </p:cNvPr>
          <p:cNvGrpSpPr>
            <a:grpSpLocks/>
          </p:cNvGrpSpPr>
          <p:nvPr userDrawn="1"/>
        </p:nvGrpSpPr>
        <p:grpSpPr bwMode="auto">
          <a:xfrm>
            <a:off x="-871538" y="2627315"/>
            <a:ext cx="733425" cy="225425"/>
            <a:chOff x="-1044146" y="2739466"/>
            <a:chExt cx="922906" cy="282831"/>
          </a:xfrm>
        </p:grpSpPr>
        <p:pic>
          <p:nvPicPr>
            <p:cNvPr id="10" name="Picture 3">
              <a:extLst>
                <a:ext uri="{FF2B5EF4-FFF2-40B4-BE49-F238E27FC236}">
                  <a16:creationId xmlns:a16="http://schemas.microsoft.com/office/drawing/2014/main" id="{D3D3E049-9AD7-418D-8B1B-18A791F57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29">
              <a:extLst>
                <a:ext uri="{FF2B5EF4-FFF2-40B4-BE49-F238E27FC236}">
                  <a16:creationId xmlns:a16="http://schemas.microsoft.com/office/drawing/2014/main" id="{4D5A9892-FE70-40E8-BA39-2731138711AC}"/>
                </a:ext>
              </a:extLst>
            </p:cNvPr>
            <p:cNvGrpSpPr>
              <a:grpSpLocks/>
            </p:cNvGrpSpPr>
            <p:nvPr/>
          </p:nvGrpSpPr>
          <p:grpSpPr bwMode="auto">
            <a:xfrm>
              <a:off x="-1044146" y="2742898"/>
              <a:ext cx="922906" cy="279399"/>
              <a:chOff x="-1055483" y="2739466"/>
              <a:chExt cx="934243" cy="282831"/>
            </a:xfrm>
          </p:grpSpPr>
          <p:pic>
            <p:nvPicPr>
              <p:cNvPr id="12" name="Picture 2">
                <a:extLst>
                  <a:ext uri="{FF2B5EF4-FFF2-40B4-BE49-F238E27FC236}">
                    <a16:creationId xmlns:a16="http://schemas.microsoft.com/office/drawing/2014/main" id="{8366582B-8E93-446D-A5DB-B2089213D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1">
                <a:extLst>
                  <a:ext uri="{FF2B5EF4-FFF2-40B4-BE49-F238E27FC236}">
                    <a16:creationId xmlns:a16="http://schemas.microsoft.com/office/drawing/2014/main" id="{C526D038-D90C-4C55-B3A2-C0F5E69267F9}"/>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4" name="Rectangle 22">
                <a:extLst>
                  <a:ext uri="{FF2B5EF4-FFF2-40B4-BE49-F238E27FC236}">
                    <a16:creationId xmlns:a16="http://schemas.microsoft.com/office/drawing/2014/main" id="{91D87D0C-D681-4C52-85D8-22143FDE92FB}"/>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5" name="Rounded Rectangle 23">
                <a:extLst>
                  <a:ext uri="{FF2B5EF4-FFF2-40B4-BE49-F238E27FC236}">
                    <a16:creationId xmlns:a16="http://schemas.microsoft.com/office/drawing/2014/main" id="{544049F1-3500-4B8F-B505-8D6DC0781868}"/>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grpSp>
      </p:grpSp>
      <p:sp>
        <p:nvSpPr>
          <p:cNvPr id="9" name="Text Placeholder 8"/>
          <p:cNvSpPr>
            <a:spLocks noGrp="1"/>
          </p:cNvSpPr>
          <p:nvPr>
            <p:ph type="body" sz="quarter" idx="13"/>
          </p:nvPr>
        </p:nvSpPr>
        <p:spPr>
          <a:xfrm>
            <a:off x="4719096" y="1757366"/>
            <a:ext cx="3887788" cy="4284661"/>
          </a:xfrm>
        </p:spPr>
        <p:txBody>
          <a:bodyPr spcCol="288000"/>
          <a:lstStyle>
            <a:lvl1pPr marL="0" indent="0">
              <a:buFontTx/>
              <a:buNone/>
              <a:defRPr baseline="0"/>
            </a:lvl1pPr>
            <a:lvl2pPr marL="162000">
              <a:defRPr/>
            </a:lvl2pPr>
            <a:lvl3pPr marL="324000">
              <a:defRPr/>
            </a:lvl3pPr>
            <a:lvl4pPr marL="486000">
              <a:defRPr/>
            </a:lvl4pPr>
            <a:lvl5pPr marL="648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Picture Placeholder 4"/>
          <p:cNvSpPr>
            <a:spLocks noGrp="1"/>
          </p:cNvSpPr>
          <p:nvPr>
            <p:ph type="pic" sz="quarter" idx="14"/>
          </p:nvPr>
        </p:nvSpPr>
        <p:spPr>
          <a:xfrm>
            <a:off x="539752" y="1793875"/>
            <a:ext cx="3887787" cy="4248150"/>
          </a:xfrm>
        </p:spPr>
        <p:txBody>
          <a:bodyPr rtlCol="0">
            <a:noAutofit/>
          </a:bodyPr>
          <a:lstStyle>
            <a:lvl1pPr marL="0" indent="0">
              <a:buNone/>
              <a:defRPr/>
            </a:lvl1pPr>
          </a:lstStyle>
          <a:p>
            <a:pPr lvl="0"/>
            <a:r>
              <a:rPr lang="en-US" noProof="0"/>
              <a:t>Click icon to add picture</a:t>
            </a:r>
            <a:endParaRPr lang="en-US" noProof="0" dirty="0"/>
          </a:p>
        </p:txBody>
      </p:sp>
      <p:sp>
        <p:nvSpPr>
          <p:cNvPr id="26" name="Text Placeholder 7"/>
          <p:cNvSpPr>
            <a:spLocks noGrp="1"/>
          </p:cNvSpPr>
          <p:nvPr>
            <p:ph type="body" sz="quarter" idx="16"/>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6" name="Date Placeholder 3">
            <a:extLst>
              <a:ext uri="{FF2B5EF4-FFF2-40B4-BE49-F238E27FC236}">
                <a16:creationId xmlns:a16="http://schemas.microsoft.com/office/drawing/2014/main" id="{1A187D59-A519-4772-8C37-A9655D72BA9D}"/>
              </a:ext>
            </a:extLst>
          </p:cNvPr>
          <p:cNvSpPr>
            <a:spLocks noGrp="1"/>
          </p:cNvSpPr>
          <p:nvPr>
            <p:ph type="dt" sz="half" idx="17"/>
          </p:nvPr>
        </p:nvSpPr>
        <p:spPr/>
        <p:txBody>
          <a:bodyPr/>
          <a:lstStyle>
            <a:lvl1pPr>
              <a:defRPr smtClean="0"/>
            </a:lvl1pPr>
          </a:lstStyle>
          <a:p>
            <a:pPr>
              <a:defRPr/>
            </a:pPr>
            <a:fld id="{D2AA72F6-4B6C-4166-B257-BA491BB44EC1}" type="datetime4">
              <a:rPr lang="en-US"/>
              <a:pPr>
                <a:defRPr/>
              </a:pPr>
              <a:t>April 26, 2021</a:t>
            </a:fld>
            <a:endParaRPr lang="en-GB"/>
          </a:p>
        </p:txBody>
      </p:sp>
      <p:sp>
        <p:nvSpPr>
          <p:cNvPr id="17" name="Slide Number Placeholder 5">
            <a:extLst>
              <a:ext uri="{FF2B5EF4-FFF2-40B4-BE49-F238E27FC236}">
                <a16:creationId xmlns:a16="http://schemas.microsoft.com/office/drawing/2014/main" id="{23B10654-76F5-4557-A26B-484F438F62E5}"/>
              </a:ext>
            </a:extLst>
          </p:cNvPr>
          <p:cNvSpPr>
            <a:spLocks noGrp="1"/>
          </p:cNvSpPr>
          <p:nvPr>
            <p:ph type="sldNum" sz="quarter" idx="18"/>
          </p:nvPr>
        </p:nvSpPr>
        <p:spPr/>
        <p:txBody>
          <a:bodyPr/>
          <a:lstStyle>
            <a:lvl1pPr>
              <a:defRPr/>
            </a:lvl1pPr>
          </a:lstStyle>
          <a:p>
            <a:pPr>
              <a:defRPr/>
            </a:pPr>
            <a:fld id="{D05194D1-EB21-46B5-B033-071B8C1F7221}" type="slidenum">
              <a:rPr lang="en-GB"/>
              <a:pPr>
                <a:defRPr/>
              </a:pPr>
              <a:t>‹#›</a:t>
            </a:fld>
            <a:endParaRPr lang="en-GB"/>
          </a:p>
        </p:txBody>
      </p:sp>
      <p:sp>
        <p:nvSpPr>
          <p:cNvPr id="18" name="Footer Placeholder 2">
            <a:extLst>
              <a:ext uri="{FF2B5EF4-FFF2-40B4-BE49-F238E27FC236}">
                <a16:creationId xmlns:a16="http://schemas.microsoft.com/office/drawing/2014/main" id="{916570C0-87DE-4897-9312-CE2B0DB4A88E}"/>
              </a:ext>
            </a:extLst>
          </p:cNvPr>
          <p:cNvSpPr>
            <a:spLocks noGrp="1"/>
          </p:cNvSpPr>
          <p:nvPr>
            <p:ph type="ftr" sz="quarter" idx="19"/>
          </p:nvPr>
        </p:nvSpPr>
        <p:spPr>
          <a:xfrm>
            <a:off x="1619250" y="7051675"/>
            <a:ext cx="4248150" cy="122238"/>
          </a:xfrm>
          <a:prstGeom prst="rect">
            <a:avLst/>
          </a:prstGeom>
        </p:spPr>
        <p:txBody>
          <a:bodyPr/>
          <a:lstStyle>
            <a:lvl1pPr eaLnBrk="1" hangingPunct="1">
              <a:defRPr smtClean="0">
                <a:latin typeface="Arial" charset="0"/>
                <a:cs typeface="Arial" charset="0"/>
              </a:defRPr>
            </a:lvl1pPr>
          </a:lstStyle>
          <a:p>
            <a:pPr>
              <a:defRPr/>
            </a:pPr>
            <a:r>
              <a:rPr lang="en-US"/>
              <a:t>European network for Health Technology Assessment | JA3 2016-2020 | www.eunethta.eu</a:t>
            </a:r>
            <a:endParaRPr lang="en-GB"/>
          </a:p>
        </p:txBody>
      </p:sp>
    </p:spTree>
    <p:extLst>
      <p:ext uri="{BB962C8B-B14F-4D97-AF65-F5344CB8AC3E}">
        <p14:creationId xmlns:p14="http://schemas.microsoft.com/office/powerpoint/2010/main" val="28433242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ullet text slide">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493F455B-4F7C-4AA9-B30F-8B9D251C3D57}"/>
              </a:ext>
            </a:extLst>
          </p:cNvPr>
          <p:cNvSpPr>
            <a:spLocks/>
          </p:cNvSpPr>
          <p:nvPr userDrawn="1"/>
        </p:nvSpPr>
        <p:spPr bwMode="gray">
          <a:xfrm>
            <a:off x="-1733549" y="895350"/>
            <a:ext cx="15954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 Maximum two </a:t>
            </a:r>
            <a:br>
              <a:rPr lang="en-GB" altLang="en-US" sz="675">
                <a:solidFill>
                  <a:srgbClr val="505050"/>
                </a:solidFill>
              </a:rPr>
            </a:br>
            <a:r>
              <a:rPr lang="en-GB" altLang="en-US" sz="675">
                <a:solidFill>
                  <a:srgbClr val="505050"/>
                </a:solidFill>
              </a:rPr>
              <a:t>lines in header </a:t>
            </a:r>
            <a:br>
              <a:rPr lang="en-GB" altLang="en-US" sz="675">
                <a:solidFill>
                  <a:srgbClr val="505050"/>
                </a:solidFill>
              </a:rPr>
            </a:b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in Caps</a:t>
            </a:r>
          </a:p>
        </p:txBody>
      </p:sp>
      <p:sp>
        <p:nvSpPr>
          <p:cNvPr id="9" name="Text Placeholder 8"/>
          <p:cNvSpPr>
            <a:spLocks noGrp="1"/>
          </p:cNvSpPr>
          <p:nvPr>
            <p:ph type="body" sz="quarter" idx="13"/>
          </p:nvPr>
        </p:nvSpPr>
        <p:spPr>
          <a:xfrm>
            <a:off x="539751" y="1757366"/>
            <a:ext cx="8064500" cy="4284661"/>
          </a:xfrm>
        </p:spPr>
        <p:txBody>
          <a:bodyPr/>
          <a:lstStyle>
            <a:lvl1pPr marL="162000" indent="-162000">
              <a:buFont typeface="Arial" pitchFamily="34" charset="0"/>
              <a:buChar char="˗"/>
              <a:defRPr/>
            </a:lvl1pPr>
            <a:lvl2pPr marL="324000">
              <a:defRPr/>
            </a:lvl2pPr>
            <a:lvl3pPr marL="486000">
              <a:defRPr/>
            </a:lvl3pPr>
            <a:lvl4pPr marL="648000">
              <a:defRPr/>
            </a:lvl4pPr>
            <a:lvl5pPr marL="8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12"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BF293895-E5A9-4995-8968-29CD5F776882}"/>
              </a:ext>
            </a:extLst>
          </p:cNvPr>
          <p:cNvSpPr>
            <a:spLocks noGrp="1"/>
          </p:cNvSpPr>
          <p:nvPr>
            <p:ph type="dt" sz="half" idx="18"/>
          </p:nvPr>
        </p:nvSpPr>
        <p:spPr/>
        <p:txBody>
          <a:bodyPr/>
          <a:lstStyle>
            <a:lvl1pPr>
              <a:defRPr smtClean="0"/>
            </a:lvl1pPr>
          </a:lstStyle>
          <a:p>
            <a:pPr>
              <a:defRPr/>
            </a:pPr>
            <a:fld id="{562DBB5E-A3AF-435A-B28D-595727075078}" type="datetime4">
              <a:rPr lang="en-US"/>
              <a:pPr>
                <a:defRPr/>
              </a:pPr>
              <a:t>April 26, 2021</a:t>
            </a:fld>
            <a:endParaRPr lang="en-GB"/>
          </a:p>
        </p:txBody>
      </p:sp>
      <p:sp>
        <p:nvSpPr>
          <p:cNvPr id="7" name="Slide Number Placeholder 9">
            <a:extLst>
              <a:ext uri="{FF2B5EF4-FFF2-40B4-BE49-F238E27FC236}">
                <a16:creationId xmlns:a16="http://schemas.microsoft.com/office/drawing/2014/main" id="{ED35BBFE-E03B-41EE-813B-C6AE03658EC1}"/>
              </a:ext>
            </a:extLst>
          </p:cNvPr>
          <p:cNvSpPr>
            <a:spLocks noGrp="1"/>
          </p:cNvSpPr>
          <p:nvPr>
            <p:ph type="sldNum" sz="quarter" idx="19"/>
          </p:nvPr>
        </p:nvSpPr>
        <p:spPr/>
        <p:txBody>
          <a:bodyPr/>
          <a:lstStyle>
            <a:lvl1pPr>
              <a:defRPr/>
            </a:lvl1pPr>
          </a:lstStyle>
          <a:p>
            <a:pPr>
              <a:defRPr/>
            </a:pPr>
            <a:fld id="{BE6D205F-B133-4041-8EBB-8770CF0822E5}" type="slidenum">
              <a:rPr lang="en-GB"/>
              <a:pPr>
                <a:defRPr/>
              </a:pPr>
              <a:t>‹#›</a:t>
            </a:fld>
            <a:endParaRPr lang="en-GB" dirty="0"/>
          </a:p>
        </p:txBody>
      </p:sp>
    </p:spTree>
    <p:extLst>
      <p:ext uri="{BB962C8B-B14F-4D97-AF65-F5344CB8AC3E}">
        <p14:creationId xmlns:p14="http://schemas.microsoft.com/office/powerpoint/2010/main" val="3795959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fa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Text Placeholder 8"/>
          <p:cNvSpPr>
            <a:spLocks noGrp="1"/>
          </p:cNvSpPr>
          <p:nvPr>
            <p:ph type="body" sz="quarter" idx="13"/>
          </p:nvPr>
        </p:nvSpPr>
        <p:spPr>
          <a:xfrm>
            <a:off x="539750" y="1793875"/>
            <a:ext cx="8064500" cy="4227413"/>
          </a:xfrm>
          <a:solidFill>
            <a:schemeClr val="accent3">
              <a:alpha val="80000"/>
            </a:schemeClr>
          </a:solidFill>
        </p:spPr>
        <p:txBody>
          <a:bodyPr lIns="180000" tIns="216000" rIns="180000" bIns="180000" spcCol="288000"/>
          <a:lstStyle>
            <a:lvl1pPr marL="0" indent="0">
              <a:buFontTx/>
              <a:buNone/>
              <a:defRPr baseline="0"/>
            </a:lvl1pPr>
            <a:lvl2pPr marL="216000">
              <a:defRPr/>
            </a:lvl2pPr>
            <a:lvl3pPr marL="432000">
              <a:defRPr/>
            </a:lvl3pPr>
            <a:lvl4pPr marL="648000">
              <a:defRPr/>
            </a:lvl4pPr>
            <a:lvl5pPr marL="86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7"/>
          <p:cNvSpPr>
            <a:spLocks noGrp="1"/>
          </p:cNvSpPr>
          <p:nvPr>
            <p:ph type="body" sz="quarter" idx="15"/>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3"/>
          <p:cNvSpPr>
            <a:spLocks noGrp="1"/>
          </p:cNvSpPr>
          <p:nvPr>
            <p:ph type="dt" sz="half" idx="16"/>
          </p:nvPr>
        </p:nvSpPr>
        <p:spPr/>
        <p:txBody>
          <a:bodyPr/>
          <a:lstStyle>
            <a:lvl1pPr>
              <a:defRPr/>
            </a:lvl1pPr>
          </a:lstStyle>
          <a:p>
            <a:pPr>
              <a:defRPr/>
            </a:pPr>
            <a:fld id="{B429EAF5-4F8F-4C47-A351-0211595ECAE5}" type="datetime4">
              <a:rPr lang="en-US"/>
              <a:pPr>
                <a:defRPr/>
              </a:pPr>
              <a:t>April 26, 2021</a:t>
            </a:fld>
            <a:endParaRPr lang="en-GB"/>
          </a:p>
        </p:txBody>
      </p:sp>
      <p:sp>
        <p:nvSpPr>
          <p:cNvPr id="7" name="Slide Number Placeholder 5"/>
          <p:cNvSpPr>
            <a:spLocks noGrp="1"/>
          </p:cNvSpPr>
          <p:nvPr>
            <p:ph type="sldNum" sz="quarter" idx="17"/>
          </p:nvPr>
        </p:nvSpPr>
        <p:spPr/>
        <p:txBody>
          <a:bodyPr/>
          <a:lstStyle>
            <a:lvl1pPr>
              <a:defRPr/>
            </a:lvl1pPr>
          </a:lstStyle>
          <a:p>
            <a:pPr>
              <a:defRPr/>
            </a:pPr>
            <a:fld id="{09645C16-E75F-4849-BFC5-248032A604B8}" type="slidenum">
              <a:rPr lang="en-GB" altLang="nl-NL"/>
              <a:pPr>
                <a:defRPr/>
              </a:pPr>
              <a:t>‹#›</a:t>
            </a:fld>
            <a:endParaRPr lang="en-GB" altLang="nl-NL"/>
          </a:p>
        </p:txBody>
      </p:sp>
    </p:spTree>
    <p:extLst>
      <p:ext uri="{BB962C8B-B14F-4D97-AF65-F5344CB8AC3E}">
        <p14:creationId xmlns:p14="http://schemas.microsoft.com/office/powerpoint/2010/main" val="19191285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slide fact">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898C1595-A44D-4BC1-8C74-9D18E1B7D9C7}"/>
              </a:ext>
            </a:extLst>
          </p:cNvPr>
          <p:cNvSpPr>
            <a:spLocks/>
          </p:cNvSpPr>
          <p:nvPr userDrawn="1"/>
        </p:nvSpPr>
        <p:spPr bwMode="gray">
          <a:xfrm>
            <a:off x="-1733549" y="895350"/>
            <a:ext cx="1595437" cy="218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 Maximum two </a:t>
            </a:r>
            <a:br>
              <a:rPr lang="en-GB" altLang="en-US" sz="675">
                <a:solidFill>
                  <a:srgbClr val="505050"/>
                </a:solidFill>
              </a:rPr>
            </a:br>
            <a:r>
              <a:rPr lang="en-GB" altLang="en-US" sz="675">
                <a:solidFill>
                  <a:srgbClr val="505050"/>
                </a:solidFill>
              </a:rPr>
              <a:t>lines in header </a:t>
            </a:r>
            <a:br>
              <a:rPr lang="en-GB" altLang="en-US" sz="675">
                <a:solidFill>
                  <a:srgbClr val="505050"/>
                </a:solidFill>
              </a:rPr>
            </a:b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in Caps</a:t>
            </a: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r>
              <a:rPr lang="en-GB" altLang="en-US" sz="675" b="1">
                <a:solidFill>
                  <a:srgbClr val="505050"/>
                </a:solidFill>
              </a:rPr>
              <a:t>Change fact box colour</a:t>
            </a:r>
            <a:r>
              <a:rPr lang="en-GB" altLang="en-US" sz="675">
                <a:solidFill>
                  <a:srgbClr val="505050"/>
                </a:solidFill>
              </a:rPr>
              <a:t/>
            </a:r>
            <a:br>
              <a:rPr lang="en-GB" altLang="en-US" sz="675">
                <a:solidFill>
                  <a:srgbClr val="505050"/>
                </a:solidFill>
              </a:rPr>
            </a:br>
            <a:r>
              <a:rPr lang="en-GB" altLang="en-US" sz="675">
                <a:solidFill>
                  <a:srgbClr val="505050"/>
                </a:solidFill>
              </a:rPr>
              <a:t>Click on box, choose between the five highlighted colours </a:t>
            </a:r>
            <a:br>
              <a:rPr lang="en-GB" altLang="en-US" sz="675">
                <a:solidFill>
                  <a:srgbClr val="505050"/>
                </a:solidFill>
              </a:rPr>
            </a:br>
            <a:r>
              <a:rPr lang="en-GB" altLang="en-US" sz="675">
                <a:solidFill>
                  <a:srgbClr val="505050"/>
                </a:solidFill>
              </a:rPr>
              <a:t>under Shape fill</a:t>
            </a:r>
          </a:p>
        </p:txBody>
      </p:sp>
      <p:grpSp>
        <p:nvGrpSpPr>
          <p:cNvPr id="7" name="Group 12">
            <a:extLst>
              <a:ext uri="{FF2B5EF4-FFF2-40B4-BE49-F238E27FC236}">
                <a16:creationId xmlns:a16="http://schemas.microsoft.com/office/drawing/2014/main" id="{9808CDD1-2903-4457-B753-73060EF01749}"/>
              </a:ext>
            </a:extLst>
          </p:cNvPr>
          <p:cNvGrpSpPr>
            <a:grpSpLocks/>
          </p:cNvGrpSpPr>
          <p:nvPr userDrawn="1"/>
        </p:nvGrpSpPr>
        <p:grpSpPr bwMode="auto">
          <a:xfrm>
            <a:off x="-1611313" y="3840165"/>
            <a:ext cx="1473200" cy="1082675"/>
            <a:chOff x="-1620688" y="2448768"/>
            <a:chExt cx="1472480" cy="1082372"/>
          </a:xfrm>
        </p:grpSpPr>
        <p:pic>
          <p:nvPicPr>
            <p:cNvPr id="8" name="Picture 2">
              <a:extLst>
                <a:ext uri="{FF2B5EF4-FFF2-40B4-BE49-F238E27FC236}">
                  <a16:creationId xmlns:a16="http://schemas.microsoft.com/office/drawing/2014/main" id="{6C13DA79-B89B-4819-AFDC-9A08895F85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20688" y="2448768"/>
              <a:ext cx="1472480" cy="108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11">
              <a:extLst>
                <a:ext uri="{FF2B5EF4-FFF2-40B4-BE49-F238E27FC236}">
                  <a16:creationId xmlns:a16="http://schemas.microsoft.com/office/drawing/2014/main" id="{D7A52614-8827-4FD4-A91C-2742C66B3C53}"/>
                </a:ext>
              </a:extLst>
            </p:cNvPr>
            <p:cNvSpPr/>
            <p:nvPr userDrawn="1"/>
          </p:nvSpPr>
          <p:spPr bwMode="auto">
            <a:xfrm>
              <a:off x="-1327144" y="2780462"/>
              <a:ext cx="750520" cy="155531"/>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grpSp>
      <p:sp>
        <p:nvSpPr>
          <p:cNvPr id="10" name="Text Box 28">
            <a:extLst>
              <a:ext uri="{FF2B5EF4-FFF2-40B4-BE49-F238E27FC236}">
                <a16:creationId xmlns:a16="http://schemas.microsoft.com/office/drawing/2014/main" id="{43559AEB-1C4C-41C5-9010-4073C4C400E6}"/>
              </a:ext>
            </a:extLst>
          </p:cNvPr>
          <p:cNvSpPr txBox="1">
            <a:spLocks noChangeArrowheads="1"/>
          </p:cNvSpPr>
          <p:nvPr userDrawn="1"/>
        </p:nvSpPr>
        <p:spPr bwMode="auto">
          <a:xfrm>
            <a:off x="-1733549" y="1770064"/>
            <a:ext cx="1595437" cy="623248"/>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675" noProof="1">
                <a:latin typeface="+mn-lt"/>
                <a:cs typeface="+mn-cs"/>
              </a:rPr>
              <a:t>Text starts with no-bullet</a:t>
            </a:r>
            <a:br>
              <a:rPr lang="en-GB" sz="675" noProof="1">
                <a:latin typeface="+mn-lt"/>
                <a:cs typeface="+mn-cs"/>
              </a:rPr>
            </a:br>
            <a:r>
              <a:rPr lang="en-GB" sz="675" noProof="1">
                <a:latin typeface="+mn-lt"/>
                <a:cs typeface="+mn-cs"/>
              </a:rPr>
              <a:t>To add pre-formatted </a:t>
            </a:r>
            <a:br>
              <a:rPr lang="en-GB" sz="675" noProof="1">
                <a:latin typeface="+mn-lt"/>
                <a:cs typeface="+mn-cs"/>
              </a:rPr>
            </a:br>
            <a:r>
              <a:rPr lang="en-GB" sz="675" noProof="1">
                <a:latin typeface="+mn-lt"/>
                <a:cs typeface="+mn-cs"/>
              </a:rPr>
              <a:t>bullet text please use the Increase/Decrease Indent </a:t>
            </a:r>
            <a:br>
              <a:rPr lang="en-GB" sz="675" noProof="1">
                <a:latin typeface="+mn-lt"/>
                <a:cs typeface="+mn-cs"/>
              </a:rPr>
            </a:br>
            <a:r>
              <a:rPr lang="en-GB" sz="675" noProof="1">
                <a:latin typeface="+mn-lt"/>
                <a:cs typeface="+mn-cs"/>
              </a:rPr>
              <a:t>buttons found in the</a:t>
            </a:r>
            <a:br>
              <a:rPr lang="en-GB" sz="675" noProof="1">
                <a:latin typeface="+mn-lt"/>
                <a:cs typeface="+mn-cs"/>
              </a:rPr>
            </a:br>
            <a:r>
              <a:rPr lang="en-GB" sz="675" noProof="1">
                <a:latin typeface="+mn-lt"/>
                <a:cs typeface="+mn-cs"/>
              </a:rPr>
              <a:t> Top-PowerPoint menu </a:t>
            </a:r>
          </a:p>
        </p:txBody>
      </p:sp>
      <p:grpSp>
        <p:nvGrpSpPr>
          <p:cNvPr id="11" name="Group 27">
            <a:extLst>
              <a:ext uri="{FF2B5EF4-FFF2-40B4-BE49-F238E27FC236}">
                <a16:creationId xmlns:a16="http://schemas.microsoft.com/office/drawing/2014/main" id="{838475D0-020B-463E-A5A9-98144841478A}"/>
              </a:ext>
            </a:extLst>
          </p:cNvPr>
          <p:cNvGrpSpPr>
            <a:grpSpLocks/>
          </p:cNvGrpSpPr>
          <p:nvPr userDrawn="1"/>
        </p:nvGrpSpPr>
        <p:grpSpPr bwMode="auto">
          <a:xfrm>
            <a:off x="-871538" y="2627315"/>
            <a:ext cx="733425" cy="225425"/>
            <a:chOff x="-1044146" y="2739466"/>
            <a:chExt cx="922906" cy="282831"/>
          </a:xfrm>
        </p:grpSpPr>
        <p:pic>
          <p:nvPicPr>
            <p:cNvPr id="12" name="Picture 3">
              <a:extLst>
                <a:ext uri="{FF2B5EF4-FFF2-40B4-BE49-F238E27FC236}">
                  <a16:creationId xmlns:a16="http://schemas.microsoft.com/office/drawing/2014/main" id="{90DA1139-9705-433C-BEC8-B0DCFE864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9">
              <a:extLst>
                <a:ext uri="{FF2B5EF4-FFF2-40B4-BE49-F238E27FC236}">
                  <a16:creationId xmlns:a16="http://schemas.microsoft.com/office/drawing/2014/main" id="{A73F0269-E9D1-4496-AFDC-0E97F3C7D38A}"/>
                </a:ext>
              </a:extLst>
            </p:cNvPr>
            <p:cNvGrpSpPr>
              <a:grpSpLocks/>
            </p:cNvGrpSpPr>
            <p:nvPr/>
          </p:nvGrpSpPr>
          <p:grpSpPr bwMode="auto">
            <a:xfrm>
              <a:off x="-1044146" y="2742898"/>
              <a:ext cx="922906" cy="279399"/>
              <a:chOff x="-1055483" y="2739466"/>
              <a:chExt cx="934243" cy="282831"/>
            </a:xfrm>
          </p:grpSpPr>
          <p:pic>
            <p:nvPicPr>
              <p:cNvPr id="14" name="Picture 2">
                <a:extLst>
                  <a:ext uri="{FF2B5EF4-FFF2-40B4-BE49-F238E27FC236}">
                    <a16:creationId xmlns:a16="http://schemas.microsoft.com/office/drawing/2014/main" id="{3C12DEF6-116F-4774-B52E-4EF68D960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9">
                <a:extLst>
                  <a:ext uri="{FF2B5EF4-FFF2-40B4-BE49-F238E27FC236}">
                    <a16:creationId xmlns:a16="http://schemas.microsoft.com/office/drawing/2014/main" id="{F5C12B1E-EA3E-4ED3-B20A-E29C20E2B4D8}"/>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6" name="Rectangle 20">
                <a:extLst>
                  <a:ext uri="{FF2B5EF4-FFF2-40B4-BE49-F238E27FC236}">
                    <a16:creationId xmlns:a16="http://schemas.microsoft.com/office/drawing/2014/main" id="{236D1978-038F-49F3-9AA9-9D92F253DF73}"/>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7" name="Rounded Rectangle 21">
                <a:extLst>
                  <a:ext uri="{FF2B5EF4-FFF2-40B4-BE49-F238E27FC236}">
                    <a16:creationId xmlns:a16="http://schemas.microsoft.com/office/drawing/2014/main" id="{0227A95F-EC9F-4927-9466-C124FEDE9144}"/>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6" name="Text Placeholder 8"/>
          <p:cNvSpPr>
            <a:spLocks noGrp="1"/>
          </p:cNvSpPr>
          <p:nvPr>
            <p:ph type="body" sz="quarter" idx="13"/>
          </p:nvPr>
        </p:nvSpPr>
        <p:spPr>
          <a:xfrm>
            <a:off x="539751" y="1793876"/>
            <a:ext cx="8064500" cy="4227413"/>
          </a:xfrm>
          <a:solidFill>
            <a:schemeClr val="accent3">
              <a:alpha val="80000"/>
            </a:schemeClr>
          </a:solidFill>
        </p:spPr>
        <p:txBody>
          <a:bodyPr lIns="180000" tIns="216000" rIns="180000" bIns="180000" spcCol="288000"/>
          <a:lstStyle>
            <a:lvl1pPr marL="0" indent="0">
              <a:buFontTx/>
              <a:buNone/>
              <a:defRPr baseline="0"/>
            </a:lvl1pPr>
            <a:lvl2pPr marL="162000">
              <a:defRPr/>
            </a:lvl2pPr>
            <a:lvl3pPr marL="324000">
              <a:defRPr/>
            </a:lvl3pPr>
            <a:lvl4pPr marL="486000">
              <a:defRPr/>
            </a:lvl4pPr>
            <a:lvl5pPr marL="648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7"/>
          <p:cNvSpPr>
            <a:spLocks noGrp="1"/>
          </p:cNvSpPr>
          <p:nvPr>
            <p:ph type="body" sz="quarter" idx="15"/>
          </p:nvPr>
        </p:nvSpPr>
        <p:spPr>
          <a:xfrm>
            <a:off x="542640" y="6216860"/>
            <a:ext cx="622800" cy="464400"/>
          </a:xfrm>
          <a:blipFill>
            <a:blip r:embed="rId5"/>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8" name="Date Placeholder 2">
            <a:extLst>
              <a:ext uri="{FF2B5EF4-FFF2-40B4-BE49-F238E27FC236}">
                <a16:creationId xmlns:a16="http://schemas.microsoft.com/office/drawing/2014/main" id="{55401A76-87C9-4EC5-856B-E8CCCBC977F1}"/>
              </a:ext>
            </a:extLst>
          </p:cNvPr>
          <p:cNvSpPr>
            <a:spLocks noGrp="1"/>
          </p:cNvSpPr>
          <p:nvPr>
            <p:ph type="dt" sz="half" idx="16"/>
          </p:nvPr>
        </p:nvSpPr>
        <p:spPr/>
        <p:txBody>
          <a:bodyPr/>
          <a:lstStyle>
            <a:lvl1pPr>
              <a:defRPr smtClean="0"/>
            </a:lvl1pPr>
          </a:lstStyle>
          <a:p>
            <a:pPr>
              <a:defRPr/>
            </a:pPr>
            <a:fld id="{B9A98BAC-3437-4CC0-A520-8992A373A92B}" type="datetime4">
              <a:rPr lang="en-US"/>
              <a:pPr>
                <a:defRPr/>
              </a:pPr>
              <a:t>April 26, 2021</a:t>
            </a:fld>
            <a:endParaRPr lang="en-GB"/>
          </a:p>
        </p:txBody>
      </p:sp>
      <p:sp>
        <p:nvSpPr>
          <p:cNvPr id="19" name="Slide Number Placeholder 3">
            <a:extLst>
              <a:ext uri="{FF2B5EF4-FFF2-40B4-BE49-F238E27FC236}">
                <a16:creationId xmlns:a16="http://schemas.microsoft.com/office/drawing/2014/main" id="{B6778B02-0FA0-445D-B2C0-508CFB7F4994}"/>
              </a:ext>
            </a:extLst>
          </p:cNvPr>
          <p:cNvSpPr>
            <a:spLocks noGrp="1"/>
          </p:cNvSpPr>
          <p:nvPr>
            <p:ph type="sldNum" sz="quarter" idx="17"/>
          </p:nvPr>
        </p:nvSpPr>
        <p:spPr/>
        <p:txBody>
          <a:bodyPr/>
          <a:lstStyle>
            <a:lvl1pPr>
              <a:defRPr/>
            </a:lvl1pPr>
          </a:lstStyle>
          <a:p>
            <a:pPr>
              <a:defRPr/>
            </a:pPr>
            <a:fld id="{1D8E7D0C-0166-4FC3-A895-057E955C1823}" type="slidenum">
              <a:rPr lang="en-GB"/>
              <a:pPr>
                <a:defRPr/>
              </a:pPr>
              <a:t>‹#›</a:t>
            </a:fld>
            <a:endParaRPr lang="en-GB" dirty="0"/>
          </a:p>
        </p:txBody>
      </p:sp>
    </p:spTree>
    <p:extLst>
      <p:ext uri="{BB962C8B-B14F-4D97-AF65-F5344CB8AC3E}">
        <p14:creationId xmlns:p14="http://schemas.microsoft.com/office/powerpoint/2010/main" val="36193865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slide comparison">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id="{89671028-9881-4724-A575-1DAF8EF97E4C}"/>
              </a:ext>
            </a:extLst>
          </p:cNvPr>
          <p:cNvSpPr>
            <a:spLocks/>
          </p:cNvSpPr>
          <p:nvPr userDrawn="1"/>
        </p:nvSpPr>
        <p:spPr bwMode="gray">
          <a:xfrm>
            <a:off x="-1733549" y="895350"/>
            <a:ext cx="1595437" cy="218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 Maximum two </a:t>
            </a:r>
            <a:br>
              <a:rPr lang="en-GB" altLang="en-US" sz="675">
                <a:solidFill>
                  <a:srgbClr val="505050"/>
                </a:solidFill>
              </a:rPr>
            </a:br>
            <a:r>
              <a:rPr lang="en-GB" altLang="en-US" sz="675">
                <a:solidFill>
                  <a:srgbClr val="505050"/>
                </a:solidFill>
              </a:rPr>
              <a:t>lines in header </a:t>
            </a:r>
            <a:br>
              <a:rPr lang="en-GB" altLang="en-US" sz="675">
                <a:solidFill>
                  <a:srgbClr val="505050"/>
                </a:solidFill>
              </a:rPr>
            </a:b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in Caps</a:t>
            </a: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r>
              <a:rPr lang="en-GB" altLang="en-US" sz="675" b="1">
                <a:solidFill>
                  <a:srgbClr val="505050"/>
                </a:solidFill>
              </a:rPr>
              <a:t>Change fact box colour</a:t>
            </a:r>
            <a:r>
              <a:rPr lang="en-GB" altLang="en-US" sz="675">
                <a:solidFill>
                  <a:srgbClr val="505050"/>
                </a:solidFill>
              </a:rPr>
              <a:t/>
            </a:r>
            <a:br>
              <a:rPr lang="en-GB" altLang="en-US" sz="675">
                <a:solidFill>
                  <a:srgbClr val="505050"/>
                </a:solidFill>
              </a:rPr>
            </a:br>
            <a:r>
              <a:rPr lang="en-GB" altLang="en-US" sz="675">
                <a:solidFill>
                  <a:srgbClr val="505050"/>
                </a:solidFill>
              </a:rPr>
              <a:t>Click on box, choose between the five highlighted colours </a:t>
            </a:r>
            <a:br>
              <a:rPr lang="en-GB" altLang="en-US" sz="675">
                <a:solidFill>
                  <a:srgbClr val="505050"/>
                </a:solidFill>
              </a:rPr>
            </a:br>
            <a:r>
              <a:rPr lang="en-GB" altLang="en-US" sz="675">
                <a:solidFill>
                  <a:srgbClr val="505050"/>
                </a:solidFill>
              </a:rPr>
              <a:t>under Shape fill</a:t>
            </a:r>
          </a:p>
        </p:txBody>
      </p:sp>
      <p:grpSp>
        <p:nvGrpSpPr>
          <p:cNvPr id="8" name="Group 10">
            <a:extLst>
              <a:ext uri="{FF2B5EF4-FFF2-40B4-BE49-F238E27FC236}">
                <a16:creationId xmlns:a16="http://schemas.microsoft.com/office/drawing/2014/main" id="{41A2082F-1995-42B3-BDFE-CB06C17A36E1}"/>
              </a:ext>
            </a:extLst>
          </p:cNvPr>
          <p:cNvGrpSpPr>
            <a:grpSpLocks/>
          </p:cNvGrpSpPr>
          <p:nvPr userDrawn="1"/>
        </p:nvGrpSpPr>
        <p:grpSpPr bwMode="auto">
          <a:xfrm>
            <a:off x="-1611313" y="3840165"/>
            <a:ext cx="1473200" cy="1082675"/>
            <a:chOff x="-1620688" y="2448768"/>
            <a:chExt cx="1472480" cy="1082372"/>
          </a:xfrm>
        </p:grpSpPr>
        <p:pic>
          <p:nvPicPr>
            <p:cNvPr id="10" name="Picture 2">
              <a:extLst>
                <a:ext uri="{FF2B5EF4-FFF2-40B4-BE49-F238E27FC236}">
                  <a16:creationId xmlns:a16="http://schemas.microsoft.com/office/drawing/2014/main" id="{1958AB80-D914-46C4-AF36-84BB1A7876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20688" y="2448768"/>
              <a:ext cx="1472480" cy="108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3">
              <a:extLst>
                <a:ext uri="{FF2B5EF4-FFF2-40B4-BE49-F238E27FC236}">
                  <a16:creationId xmlns:a16="http://schemas.microsoft.com/office/drawing/2014/main" id="{5A250650-6C32-41CB-8A0B-4D05B7265DF5}"/>
                </a:ext>
              </a:extLst>
            </p:cNvPr>
            <p:cNvSpPr/>
            <p:nvPr userDrawn="1"/>
          </p:nvSpPr>
          <p:spPr bwMode="auto">
            <a:xfrm>
              <a:off x="-1327144" y="2780462"/>
              <a:ext cx="750520" cy="155531"/>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grpSp>
      <p:sp>
        <p:nvSpPr>
          <p:cNvPr id="12" name="Text Box 28">
            <a:extLst>
              <a:ext uri="{FF2B5EF4-FFF2-40B4-BE49-F238E27FC236}">
                <a16:creationId xmlns:a16="http://schemas.microsoft.com/office/drawing/2014/main" id="{BBCAFDAB-81F5-4994-A5DB-113F2F2A8CED}"/>
              </a:ext>
            </a:extLst>
          </p:cNvPr>
          <p:cNvSpPr txBox="1">
            <a:spLocks noChangeArrowheads="1"/>
          </p:cNvSpPr>
          <p:nvPr userDrawn="1"/>
        </p:nvSpPr>
        <p:spPr bwMode="auto">
          <a:xfrm>
            <a:off x="-1733549" y="1770064"/>
            <a:ext cx="1595437" cy="623248"/>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675" noProof="1">
                <a:latin typeface="+mn-lt"/>
                <a:cs typeface="+mn-cs"/>
              </a:rPr>
              <a:t>Text starts with no-bullet</a:t>
            </a:r>
            <a:br>
              <a:rPr lang="en-GB" sz="675" noProof="1">
                <a:latin typeface="+mn-lt"/>
                <a:cs typeface="+mn-cs"/>
              </a:rPr>
            </a:br>
            <a:r>
              <a:rPr lang="en-GB" sz="675" noProof="1">
                <a:latin typeface="+mn-lt"/>
                <a:cs typeface="+mn-cs"/>
              </a:rPr>
              <a:t>To add pre-formatted </a:t>
            </a:r>
            <a:br>
              <a:rPr lang="en-GB" sz="675" noProof="1">
                <a:latin typeface="+mn-lt"/>
                <a:cs typeface="+mn-cs"/>
              </a:rPr>
            </a:br>
            <a:r>
              <a:rPr lang="en-GB" sz="675" noProof="1">
                <a:latin typeface="+mn-lt"/>
                <a:cs typeface="+mn-cs"/>
              </a:rPr>
              <a:t>bullet text please use the Increase/Decrease Indent </a:t>
            </a:r>
            <a:br>
              <a:rPr lang="en-GB" sz="675" noProof="1">
                <a:latin typeface="+mn-lt"/>
                <a:cs typeface="+mn-cs"/>
              </a:rPr>
            </a:br>
            <a:r>
              <a:rPr lang="en-GB" sz="675" noProof="1">
                <a:latin typeface="+mn-lt"/>
                <a:cs typeface="+mn-cs"/>
              </a:rPr>
              <a:t>buttons found in the</a:t>
            </a:r>
            <a:br>
              <a:rPr lang="en-GB" sz="675" noProof="1">
                <a:latin typeface="+mn-lt"/>
                <a:cs typeface="+mn-cs"/>
              </a:rPr>
            </a:br>
            <a:r>
              <a:rPr lang="en-GB" sz="675" noProof="1">
                <a:latin typeface="+mn-lt"/>
                <a:cs typeface="+mn-cs"/>
              </a:rPr>
              <a:t> Top-PowerPoint menu </a:t>
            </a:r>
          </a:p>
        </p:txBody>
      </p:sp>
      <p:grpSp>
        <p:nvGrpSpPr>
          <p:cNvPr id="13" name="Group 27">
            <a:extLst>
              <a:ext uri="{FF2B5EF4-FFF2-40B4-BE49-F238E27FC236}">
                <a16:creationId xmlns:a16="http://schemas.microsoft.com/office/drawing/2014/main" id="{B135FCCB-3314-4932-9BF1-8FF46B7FBEF4}"/>
              </a:ext>
            </a:extLst>
          </p:cNvPr>
          <p:cNvGrpSpPr>
            <a:grpSpLocks/>
          </p:cNvGrpSpPr>
          <p:nvPr userDrawn="1"/>
        </p:nvGrpSpPr>
        <p:grpSpPr bwMode="auto">
          <a:xfrm>
            <a:off x="-871538" y="2627315"/>
            <a:ext cx="733425" cy="225425"/>
            <a:chOff x="-1044146" y="2739466"/>
            <a:chExt cx="922906" cy="282831"/>
          </a:xfrm>
        </p:grpSpPr>
        <p:pic>
          <p:nvPicPr>
            <p:cNvPr id="14" name="Picture 3">
              <a:extLst>
                <a:ext uri="{FF2B5EF4-FFF2-40B4-BE49-F238E27FC236}">
                  <a16:creationId xmlns:a16="http://schemas.microsoft.com/office/drawing/2014/main" id="{6DF126DE-7BCF-498E-AD63-AD4283102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9">
              <a:extLst>
                <a:ext uri="{FF2B5EF4-FFF2-40B4-BE49-F238E27FC236}">
                  <a16:creationId xmlns:a16="http://schemas.microsoft.com/office/drawing/2014/main" id="{6B075237-2A47-48CC-BCFE-61B9A7C1D806}"/>
                </a:ext>
              </a:extLst>
            </p:cNvPr>
            <p:cNvGrpSpPr>
              <a:grpSpLocks/>
            </p:cNvGrpSpPr>
            <p:nvPr/>
          </p:nvGrpSpPr>
          <p:grpSpPr bwMode="auto">
            <a:xfrm>
              <a:off x="-1044146" y="2742898"/>
              <a:ext cx="922906" cy="279399"/>
              <a:chOff x="-1055483" y="2739466"/>
              <a:chExt cx="934243" cy="282831"/>
            </a:xfrm>
          </p:grpSpPr>
          <p:pic>
            <p:nvPicPr>
              <p:cNvPr id="16" name="Picture 2">
                <a:extLst>
                  <a:ext uri="{FF2B5EF4-FFF2-40B4-BE49-F238E27FC236}">
                    <a16:creationId xmlns:a16="http://schemas.microsoft.com/office/drawing/2014/main" id="{6B854B27-9901-4A74-ADE4-DFEA42BA1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9">
                <a:extLst>
                  <a:ext uri="{FF2B5EF4-FFF2-40B4-BE49-F238E27FC236}">
                    <a16:creationId xmlns:a16="http://schemas.microsoft.com/office/drawing/2014/main" id="{B59EB905-3D6D-409E-8539-F00879A17554}"/>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8" name="Rectangle 20">
                <a:extLst>
                  <a:ext uri="{FF2B5EF4-FFF2-40B4-BE49-F238E27FC236}">
                    <a16:creationId xmlns:a16="http://schemas.microsoft.com/office/drawing/2014/main" id="{7258DDE9-5E99-4318-851F-78EFA504A110}"/>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sp>
            <p:nvSpPr>
              <p:cNvPr id="19" name="Rounded Rectangle 21">
                <a:extLst>
                  <a:ext uri="{FF2B5EF4-FFF2-40B4-BE49-F238E27FC236}">
                    <a16:creationId xmlns:a16="http://schemas.microsoft.com/office/drawing/2014/main" id="{4B5052F2-66DE-4AF1-AE10-4A212C6D25CD}"/>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6" name="Text Placeholder 8"/>
          <p:cNvSpPr>
            <a:spLocks noGrp="1"/>
          </p:cNvSpPr>
          <p:nvPr>
            <p:ph type="body" sz="quarter" idx="13"/>
          </p:nvPr>
        </p:nvSpPr>
        <p:spPr>
          <a:xfrm>
            <a:off x="539751" y="1793876"/>
            <a:ext cx="3887788" cy="4227413"/>
          </a:xfrm>
          <a:solidFill>
            <a:schemeClr val="tx2">
              <a:alpha val="80000"/>
            </a:schemeClr>
          </a:solidFill>
        </p:spPr>
        <p:txBody>
          <a:bodyPr lIns="180000" tIns="216000" rIns="180000" bIns="180000" spcCol="288000"/>
          <a:lstStyle>
            <a:lvl1pPr marL="162000" indent="-162000">
              <a:buFont typeface="Arial" pitchFamily="34" charset="0"/>
              <a:buChar char="˗"/>
              <a:defRPr baseline="0"/>
            </a:lvl1pPr>
            <a:lvl2pPr marL="324000">
              <a:defRPr/>
            </a:lvl2pPr>
            <a:lvl3pPr marL="486000">
              <a:defRPr/>
            </a:lvl3pPr>
            <a:lvl4pPr marL="648000">
              <a:defRPr/>
            </a:lvl4pPr>
            <a:lvl5pPr marL="8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8"/>
          <p:cNvSpPr>
            <a:spLocks noGrp="1"/>
          </p:cNvSpPr>
          <p:nvPr>
            <p:ph type="body" sz="quarter" idx="14"/>
          </p:nvPr>
        </p:nvSpPr>
        <p:spPr>
          <a:xfrm>
            <a:off x="4716462" y="1793876"/>
            <a:ext cx="3887788" cy="4227413"/>
          </a:xfrm>
          <a:solidFill>
            <a:schemeClr val="accent3">
              <a:alpha val="80000"/>
            </a:schemeClr>
          </a:solidFill>
        </p:spPr>
        <p:txBody>
          <a:bodyPr lIns="180000" tIns="216000" rIns="180000" bIns="180000" spcCol="288000"/>
          <a:lstStyle>
            <a:lvl1pPr marL="162000" indent="-162000">
              <a:buFont typeface="Arial" pitchFamily="34" charset="0"/>
              <a:buChar char="˗"/>
              <a:defRPr baseline="0"/>
            </a:lvl1pPr>
            <a:lvl2pPr marL="324000">
              <a:defRPr/>
            </a:lvl2pPr>
            <a:lvl3pPr marL="486000">
              <a:defRPr/>
            </a:lvl3pPr>
            <a:lvl4pPr marL="648000">
              <a:defRPr/>
            </a:lvl4pPr>
            <a:lvl5pPr marL="8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7"/>
          <p:cNvSpPr>
            <a:spLocks noGrp="1"/>
          </p:cNvSpPr>
          <p:nvPr>
            <p:ph type="body" sz="quarter" idx="16"/>
          </p:nvPr>
        </p:nvSpPr>
        <p:spPr>
          <a:xfrm>
            <a:off x="542640" y="6216860"/>
            <a:ext cx="622800" cy="464400"/>
          </a:xfrm>
          <a:blipFill>
            <a:blip r:embed="rId5"/>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20" name="Date Placeholder 2">
            <a:extLst>
              <a:ext uri="{FF2B5EF4-FFF2-40B4-BE49-F238E27FC236}">
                <a16:creationId xmlns:a16="http://schemas.microsoft.com/office/drawing/2014/main" id="{2CCDEA85-D687-4BF6-AFB3-7DA75F3B3EF3}"/>
              </a:ext>
            </a:extLst>
          </p:cNvPr>
          <p:cNvSpPr>
            <a:spLocks noGrp="1"/>
          </p:cNvSpPr>
          <p:nvPr>
            <p:ph type="dt" sz="half" idx="17"/>
          </p:nvPr>
        </p:nvSpPr>
        <p:spPr/>
        <p:txBody>
          <a:bodyPr/>
          <a:lstStyle>
            <a:lvl1pPr>
              <a:defRPr smtClean="0"/>
            </a:lvl1pPr>
          </a:lstStyle>
          <a:p>
            <a:pPr>
              <a:defRPr/>
            </a:pPr>
            <a:fld id="{C08618A9-0402-4B20-BF7E-5ABDF6848262}" type="datetime4">
              <a:rPr lang="en-US"/>
              <a:pPr>
                <a:defRPr/>
              </a:pPr>
              <a:t>April 26, 2021</a:t>
            </a:fld>
            <a:endParaRPr lang="en-GB"/>
          </a:p>
        </p:txBody>
      </p:sp>
      <p:sp>
        <p:nvSpPr>
          <p:cNvPr id="21" name="Slide Number Placeholder 3">
            <a:extLst>
              <a:ext uri="{FF2B5EF4-FFF2-40B4-BE49-F238E27FC236}">
                <a16:creationId xmlns:a16="http://schemas.microsoft.com/office/drawing/2014/main" id="{BB0B8268-A6D7-4933-8436-2EC99D4966E9}"/>
              </a:ext>
            </a:extLst>
          </p:cNvPr>
          <p:cNvSpPr>
            <a:spLocks noGrp="1"/>
          </p:cNvSpPr>
          <p:nvPr>
            <p:ph type="sldNum" sz="quarter" idx="18"/>
          </p:nvPr>
        </p:nvSpPr>
        <p:spPr/>
        <p:txBody>
          <a:bodyPr/>
          <a:lstStyle>
            <a:lvl1pPr>
              <a:defRPr/>
            </a:lvl1pPr>
          </a:lstStyle>
          <a:p>
            <a:pPr>
              <a:defRPr/>
            </a:pPr>
            <a:fld id="{3CB82DB3-DBB7-4C32-ADD2-45BB04BE989C}" type="slidenum">
              <a:rPr lang="en-GB"/>
              <a:pPr>
                <a:defRPr/>
              </a:pPr>
              <a:t>‹#›</a:t>
            </a:fld>
            <a:endParaRPr lang="en-GB" dirty="0"/>
          </a:p>
        </p:txBody>
      </p:sp>
    </p:spTree>
    <p:extLst>
      <p:ext uri="{BB962C8B-B14F-4D97-AF65-F5344CB8AC3E}">
        <p14:creationId xmlns:p14="http://schemas.microsoft.com/office/powerpoint/2010/main" val="33216172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6E24FCD6-FD0A-4020-8F9A-3199A0D335D8}"/>
              </a:ext>
            </a:extLst>
          </p:cNvPr>
          <p:cNvSpPr>
            <a:spLocks/>
          </p:cNvSpPr>
          <p:nvPr userDrawn="1"/>
        </p:nvSpPr>
        <p:spPr bwMode="gray">
          <a:xfrm>
            <a:off x="-1733549" y="895350"/>
            <a:ext cx="15954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 Maximum two </a:t>
            </a:r>
            <a:br>
              <a:rPr lang="en-GB" altLang="en-US" sz="675">
                <a:solidFill>
                  <a:srgbClr val="505050"/>
                </a:solidFill>
              </a:rPr>
            </a:br>
            <a:r>
              <a:rPr lang="en-GB" altLang="en-US" sz="675">
                <a:solidFill>
                  <a:srgbClr val="505050"/>
                </a:solidFill>
              </a:rPr>
              <a:t>lines in header </a:t>
            </a:r>
            <a:br>
              <a:rPr lang="en-GB" altLang="en-US" sz="675">
                <a:solidFill>
                  <a:srgbClr val="505050"/>
                </a:solidFill>
              </a:rPr>
            </a:b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in Caps</a:t>
            </a:r>
          </a:p>
        </p:txBody>
      </p:sp>
      <p:sp>
        <p:nvSpPr>
          <p:cNvPr id="6" name="AutoShape 4">
            <a:extLst>
              <a:ext uri="{FF2B5EF4-FFF2-40B4-BE49-F238E27FC236}">
                <a16:creationId xmlns:a16="http://schemas.microsoft.com/office/drawing/2014/main" id="{4CD0F06A-09DA-4635-A0E7-61EA997925BA}"/>
              </a:ext>
            </a:extLst>
          </p:cNvPr>
          <p:cNvSpPr>
            <a:spLocks/>
          </p:cNvSpPr>
          <p:nvPr/>
        </p:nvSpPr>
        <p:spPr bwMode="gray">
          <a:xfrm>
            <a:off x="-1733549" y="1801814"/>
            <a:ext cx="1595437" cy="31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 </a:t>
            </a:r>
            <a:r>
              <a:rPr lang="en-GB" altLang="en-US" sz="675" b="1">
                <a:solidFill>
                  <a:srgbClr val="505050"/>
                </a:solidFill>
              </a:rPr>
              <a:t>Change or edit chart</a:t>
            </a:r>
          </a:p>
          <a:p>
            <a:pPr algn="r" eaLnBrk="1" hangingPunct="1"/>
            <a:r>
              <a:rPr lang="en-GB" altLang="en-US" sz="675">
                <a:solidFill>
                  <a:srgbClr val="505050"/>
                </a:solidFill>
              </a:rPr>
              <a:t>1. Right click on chart</a:t>
            </a:r>
          </a:p>
          <a:p>
            <a:pPr algn="r" eaLnBrk="1" hangingPunct="1"/>
            <a:r>
              <a:rPr lang="en-GB" altLang="en-US" sz="675">
                <a:solidFill>
                  <a:srgbClr val="505050"/>
                </a:solidFill>
              </a:rPr>
              <a:t>2a. Select Change Type and choose a new chart type from the viewed selection</a:t>
            </a:r>
          </a:p>
          <a:p>
            <a:pPr algn="r" eaLnBrk="1" hangingPunct="1"/>
            <a:r>
              <a:rPr lang="en-GB" altLang="en-US" sz="675">
                <a:solidFill>
                  <a:srgbClr val="505050"/>
                </a:solidFill>
              </a:rPr>
              <a:t>2b. Select Edit Data and fill in the new data</a:t>
            </a: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endParaRPr lang="en-GB" altLang="en-US" sz="675">
              <a:solidFill>
                <a:srgbClr val="505050"/>
              </a:solidFill>
            </a:endParaRPr>
          </a:p>
          <a:p>
            <a:pPr algn="r" eaLnBrk="1" hangingPunct="1"/>
            <a:r>
              <a:rPr lang="en-GB" altLang="en-US" sz="675" b="1">
                <a:solidFill>
                  <a:srgbClr val="505050"/>
                </a:solidFill>
              </a:rPr>
              <a:t>Pre-designed chart </a:t>
            </a:r>
            <a:r>
              <a:rPr lang="en-GB" altLang="en-US" sz="675">
                <a:solidFill>
                  <a:srgbClr val="505050"/>
                </a:solidFill>
              </a:rPr>
              <a:t/>
            </a:r>
            <a:br>
              <a:rPr lang="en-GB" altLang="en-US" sz="675">
                <a:solidFill>
                  <a:srgbClr val="505050"/>
                </a:solidFill>
              </a:rPr>
            </a:br>
            <a:r>
              <a:rPr lang="en-GB" altLang="en-US" sz="675">
                <a:solidFill>
                  <a:srgbClr val="505050"/>
                </a:solidFill>
              </a:rPr>
              <a:t>1. Click Chart icon or chart</a:t>
            </a:r>
            <a:br>
              <a:rPr lang="en-GB" altLang="en-US" sz="675">
                <a:solidFill>
                  <a:srgbClr val="505050"/>
                </a:solidFill>
              </a:rPr>
            </a:br>
            <a:r>
              <a:rPr lang="en-GB" altLang="en-US" sz="675">
                <a:solidFill>
                  <a:srgbClr val="505050"/>
                </a:solidFill>
              </a:rPr>
              <a:t>2. Insert pre-designed chart </a:t>
            </a:r>
          </a:p>
          <a:p>
            <a:pPr algn="r" eaLnBrk="1" hangingPunct="1"/>
            <a:r>
              <a:rPr lang="en-GB" altLang="en-US" sz="675">
                <a:solidFill>
                  <a:srgbClr val="505050"/>
                </a:solidFill>
              </a:rPr>
              <a:t>from Templates</a:t>
            </a:r>
          </a:p>
        </p:txBody>
      </p:sp>
      <p:grpSp>
        <p:nvGrpSpPr>
          <p:cNvPr id="7" name="Group 12">
            <a:extLst>
              <a:ext uri="{FF2B5EF4-FFF2-40B4-BE49-F238E27FC236}">
                <a16:creationId xmlns:a16="http://schemas.microsoft.com/office/drawing/2014/main" id="{D7CB6DE2-017A-43B8-923E-0643EFC2DC73}"/>
              </a:ext>
            </a:extLst>
          </p:cNvPr>
          <p:cNvGrpSpPr>
            <a:grpSpLocks/>
          </p:cNvGrpSpPr>
          <p:nvPr/>
        </p:nvGrpSpPr>
        <p:grpSpPr bwMode="auto">
          <a:xfrm>
            <a:off x="-1311275" y="2852738"/>
            <a:ext cx="1173162" cy="2543175"/>
            <a:chOff x="-1310530" y="2168860"/>
            <a:chExt cx="1172417" cy="2542592"/>
          </a:xfrm>
        </p:grpSpPr>
        <p:pic>
          <p:nvPicPr>
            <p:cNvPr id="8" name="Picture 2">
              <a:extLst>
                <a:ext uri="{FF2B5EF4-FFF2-40B4-BE49-F238E27FC236}">
                  <a16:creationId xmlns:a16="http://schemas.microsoft.com/office/drawing/2014/main" id="{5742E29F-E624-4A3E-8163-562F77862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530" y="2168860"/>
              <a:ext cx="1172417" cy="254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18">
              <a:extLst>
                <a:ext uri="{FF2B5EF4-FFF2-40B4-BE49-F238E27FC236}">
                  <a16:creationId xmlns:a16="http://schemas.microsoft.com/office/drawing/2014/main" id="{61AA6AAA-1283-4329-8442-5DDC930EF59F}"/>
                </a:ext>
              </a:extLst>
            </p:cNvPr>
            <p:cNvSpPr/>
            <p:nvPr/>
          </p:nvSpPr>
          <p:spPr>
            <a:xfrm>
              <a:off x="-1286733" y="3357624"/>
              <a:ext cx="1131169" cy="358693"/>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675"/>
                </a:spcBef>
                <a:spcAft>
                  <a:spcPts val="0"/>
                </a:spcAft>
                <a:defRPr/>
              </a:pPr>
              <a:endParaRPr lang="en-GB" sz="1350" dirty="0" err="1"/>
            </a:p>
          </p:txBody>
        </p:sp>
      </p:grpSp>
      <p:grpSp>
        <p:nvGrpSpPr>
          <p:cNvPr id="10" name="Group 13">
            <a:extLst>
              <a:ext uri="{FF2B5EF4-FFF2-40B4-BE49-F238E27FC236}">
                <a16:creationId xmlns:a16="http://schemas.microsoft.com/office/drawing/2014/main" id="{B60DDED7-0DA6-4DAA-B0C0-0C3175D966D7}"/>
              </a:ext>
            </a:extLst>
          </p:cNvPr>
          <p:cNvGrpSpPr>
            <a:grpSpLocks/>
          </p:cNvGrpSpPr>
          <p:nvPr/>
        </p:nvGrpSpPr>
        <p:grpSpPr bwMode="auto">
          <a:xfrm>
            <a:off x="-1871663" y="6088065"/>
            <a:ext cx="1733550" cy="725487"/>
            <a:chOff x="-1871663" y="5985284"/>
            <a:chExt cx="1733550" cy="724802"/>
          </a:xfrm>
        </p:grpSpPr>
        <p:pic>
          <p:nvPicPr>
            <p:cNvPr id="11" name="Picture 2">
              <a:extLst>
                <a:ext uri="{FF2B5EF4-FFF2-40B4-BE49-F238E27FC236}">
                  <a16:creationId xmlns:a16="http://schemas.microsoft.com/office/drawing/2014/main" id="{21CC4590-4FA2-4D7F-800C-35E71A269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1348" b="44186"/>
            <a:stretch>
              <a:fillRect/>
            </a:stretch>
          </p:blipFill>
          <p:spPr bwMode="auto">
            <a:xfrm>
              <a:off x="-1871663" y="5985284"/>
              <a:ext cx="1733550" cy="72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5">
              <a:extLst>
                <a:ext uri="{FF2B5EF4-FFF2-40B4-BE49-F238E27FC236}">
                  <a16:creationId xmlns:a16="http://schemas.microsoft.com/office/drawing/2014/main" id="{541A24D2-3B63-4ABB-9920-6FA515D65267}"/>
                </a:ext>
              </a:extLst>
            </p:cNvPr>
            <p:cNvSpPr/>
            <p:nvPr/>
          </p:nvSpPr>
          <p:spPr>
            <a:xfrm>
              <a:off x="-1133475" y="6273936"/>
              <a:ext cx="917575" cy="287066"/>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675"/>
                </a:spcBef>
                <a:spcAft>
                  <a:spcPts val="0"/>
                </a:spcAft>
                <a:defRPr/>
              </a:pPr>
              <a:endParaRPr lang="en-GB" sz="1350" dirty="0" err="1"/>
            </a:p>
          </p:txBody>
        </p:sp>
        <p:sp>
          <p:nvSpPr>
            <p:cNvPr id="13" name="Rounded Rectangle 16">
              <a:extLst>
                <a:ext uri="{FF2B5EF4-FFF2-40B4-BE49-F238E27FC236}">
                  <a16:creationId xmlns:a16="http://schemas.microsoft.com/office/drawing/2014/main" id="{C4F307B7-F527-48B5-B974-BBBE05E74348}"/>
                </a:ext>
              </a:extLst>
            </p:cNvPr>
            <p:cNvSpPr/>
            <p:nvPr/>
          </p:nvSpPr>
          <p:spPr>
            <a:xfrm>
              <a:off x="-1824038" y="6166088"/>
              <a:ext cx="576263" cy="163358"/>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675"/>
                </a:spcBef>
                <a:spcAft>
                  <a:spcPts val="0"/>
                </a:spcAft>
                <a:defRPr/>
              </a:pPr>
              <a:endParaRPr lang="en-GB" sz="1350" dirty="0" err="1"/>
            </a:p>
          </p:txBody>
        </p:sp>
      </p:gr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529822" y="1784147"/>
            <a:ext cx="8074428" cy="4257878"/>
          </a:xfrm>
        </p:spPr>
        <p:txBody>
          <a:bodyPr/>
          <a:lstStyle>
            <a:lvl1pPr marL="0" indent="0">
              <a:buNone/>
              <a:defRPr baseline="0"/>
            </a:lvl1pPr>
          </a:lstStyle>
          <a:p>
            <a:pPr lvl="0"/>
            <a:r>
              <a:rPr lang="en-US" noProof="0" dirty="0"/>
              <a:t>Klik om de modelstijlen te bewerken</a:t>
            </a:r>
          </a:p>
        </p:txBody>
      </p:sp>
      <p:sp>
        <p:nvSpPr>
          <p:cNvPr id="20" name="Text Placeholder 7"/>
          <p:cNvSpPr>
            <a:spLocks noGrp="1"/>
          </p:cNvSpPr>
          <p:nvPr>
            <p:ph type="body" sz="quarter" idx="14"/>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4" name="Date Placeholder 8">
            <a:extLst>
              <a:ext uri="{FF2B5EF4-FFF2-40B4-BE49-F238E27FC236}">
                <a16:creationId xmlns:a16="http://schemas.microsoft.com/office/drawing/2014/main" id="{F267CC13-CCD7-4D19-9A1F-79C934EDFABE}"/>
              </a:ext>
            </a:extLst>
          </p:cNvPr>
          <p:cNvSpPr>
            <a:spLocks noGrp="1"/>
          </p:cNvSpPr>
          <p:nvPr>
            <p:ph type="dt" sz="half" idx="15"/>
          </p:nvPr>
        </p:nvSpPr>
        <p:spPr/>
        <p:txBody>
          <a:bodyPr/>
          <a:lstStyle>
            <a:lvl1pPr>
              <a:defRPr smtClean="0"/>
            </a:lvl1pPr>
          </a:lstStyle>
          <a:p>
            <a:pPr>
              <a:defRPr/>
            </a:pPr>
            <a:fld id="{7CF0AA6D-2C7F-44CF-A25F-8996241FFD32}" type="datetime4">
              <a:rPr lang="en-US"/>
              <a:pPr>
                <a:defRPr/>
              </a:pPr>
              <a:t>April 26, 2021</a:t>
            </a:fld>
            <a:endParaRPr lang="en-GB"/>
          </a:p>
        </p:txBody>
      </p:sp>
      <p:sp>
        <p:nvSpPr>
          <p:cNvPr id="15" name="Slide Number Placeholder 10">
            <a:extLst>
              <a:ext uri="{FF2B5EF4-FFF2-40B4-BE49-F238E27FC236}">
                <a16:creationId xmlns:a16="http://schemas.microsoft.com/office/drawing/2014/main" id="{DFD3ECD5-D5C6-4338-ADEB-F2279E2B8FB2}"/>
              </a:ext>
            </a:extLst>
          </p:cNvPr>
          <p:cNvSpPr>
            <a:spLocks noGrp="1"/>
          </p:cNvSpPr>
          <p:nvPr>
            <p:ph type="sldNum" sz="quarter" idx="16"/>
          </p:nvPr>
        </p:nvSpPr>
        <p:spPr/>
        <p:txBody>
          <a:bodyPr/>
          <a:lstStyle>
            <a:lvl1pPr>
              <a:defRPr/>
            </a:lvl1pPr>
          </a:lstStyle>
          <a:p>
            <a:pPr>
              <a:defRPr/>
            </a:pPr>
            <a:fld id="{8AADB1B9-778F-441E-B1A7-B0DFE102719B}" type="slidenum">
              <a:rPr lang="en-GB"/>
              <a:pPr>
                <a:defRPr/>
              </a:pPr>
              <a:t>‹#›</a:t>
            </a:fld>
            <a:endParaRPr lang="en-GB" dirty="0"/>
          </a:p>
        </p:txBody>
      </p:sp>
    </p:spTree>
    <p:extLst>
      <p:ext uri="{BB962C8B-B14F-4D97-AF65-F5344CB8AC3E}">
        <p14:creationId xmlns:p14="http://schemas.microsoft.com/office/powerpoint/2010/main" val="2497955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7AC119-99AE-48FF-B90C-24B465CBD3DF}"/>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a:p>
        </p:txBody>
      </p:sp>
      <p:sp>
        <p:nvSpPr>
          <p:cNvPr id="6" name="AutoShape 4">
            <a:extLst>
              <a:ext uri="{FF2B5EF4-FFF2-40B4-BE49-F238E27FC236}">
                <a16:creationId xmlns:a16="http://schemas.microsoft.com/office/drawing/2014/main" id="{7EDD2BF5-0620-45E0-A792-5A0978932085}"/>
              </a:ext>
            </a:extLst>
          </p:cNvPr>
          <p:cNvSpPr>
            <a:spLocks/>
          </p:cNvSpPr>
          <p:nvPr userDrawn="1"/>
        </p:nvSpPr>
        <p:spPr bwMode="gray">
          <a:xfrm>
            <a:off x="-1733549" y="895350"/>
            <a:ext cx="15954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 Maximum two </a:t>
            </a:r>
            <a:br>
              <a:rPr lang="en-GB" altLang="en-US" sz="675">
                <a:solidFill>
                  <a:srgbClr val="505050"/>
                </a:solidFill>
              </a:rPr>
            </a:br>
            <a:r>
              <a:rPr lang="en-GB" altLang="en-US" sz="675">
                <a:solidFill>
                  <a:srgbClr val="505050"/>
                </a:solidFill>
              </a:rPr>
              <a:t>lines in header </a:t>
            </a:r>
            <a:br>
              <a:rPr lang="en-GB" altLang="en-US" sz="675">
                <a:solidFill>
                  <a:srgbClr val="505050"/>
                </a:solidFill>
              </a:rPr>
            </a:b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in Caps</a:t>
            </a:r>
          </a:p>
        </p:txBody>
      </p:sp>
      <p:sp>
        <p:nvSpPr>
          <p:cNvPr id="7" name="TextBox 10">
            <a:extLst>
              <a:ext uri="{FF2B5EF4-FFF2-40B4-BE49-F238E27FC236}">
                <a16:creationId xmlns:a16="http://schemas.microsoft.com/office/drawing/2014/main" id="{335F25D7-F903-4A0C-A4F9-E7BD9AF234EB}"/>
              </a:ext>
            </a:extLst>
          </p:cNvPr>
          <p:cNvSpPr txBox="1">
            <a:spLocks noChangeArrowheads="1"/>
          </p:cNvSpPr>
          <p:nvPr userDrawn="1"/>
        </p:nvSpPr>
        <p:spPr bwMode="auto">
          <a:xfrm>
            <a:off x="1619250" y="6578602"/>
            <a:ext cx="424815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00"/>
              <a:t>European network for Health Technology Assessment | JA2 2012-2015 | www.eunethta.eu</a:t>
            </a:r>
          </a:p>
        </p:txBody>
      </p:sp>
      <p:sp>
        <p:nvSpPr>
          <p:cNvPr id="8" name="AutoShape 4">
            <a:extLst>
              <a:ext uri="{FF2B5EF4-FFF2-40B4-BE49-F238E27FC236}">
                <a16:creationId xmlns:a16="http://schemas.microsoft.com/office/drawing/2014/main" id="{9B9C8F9D-1BF1-41EB-995E-65B2490F3FA6}"/>
              </a:ext>
            </a:extLst>
          </p:cNvPr>
          <p:cNvSpPr>
            <a:spLocks/>
          </p:cNvSpPr>
          <p:nvPr userDrawn="1"/>
        </p:nvSpPr>
        <p:spPr bwMode="gray">
          <a:xfrm>
            <a:off x="-1733549" y="3133725"/>
            <a:ext cx="1595437" cy="5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b="1">
                <a:solidFill>
                  <a:srgbClr val="505050"/>
                </a:solidFill>
              </a:rPr>
              <a:t>Change Country colour</a:t>
            </a:r>
            <a:r>
              <a:rPr lang="en-GB" altLang="en-US" sz="675">
                <a:solidFill>
                  <a:srgbClr val="505050"/>
                </a:solidFill>
              </a:rPr>
              <a:t/>
            </a:r>
            <a:br>
              <a:rPr lang="en-GB" altLang="en-US" sz="675">
                <a:solidFill>
                  <a:srgbClr val="505050"/>
                </a:solidFill>
              </a:rPr>
            </a:br>
            <a:r>
              <a:rPr lang="en-GB" altLang="en-US" sz="675">
                <a:solidFill>
                  <a:srgbClr val="505050"/>
                </a:solidFill>
              </a:rPr>
              <a:t>Click twice on country, </a:t>
            </a:r>
            <a:br>
              <a:rPr lang="en-GB" altLang="en-US" sz="675">
                <a:solidFill>
                  <a:srgbClr val="505050"/>
                </a:solidFill>
              </a:rPr>
            </a:br>
            <a:r>
              <a:rPr lang="en-GB" altLang="en-US" sz="675">
                <a:solidFill>
                  <a:srgbClr val="505050"/>
                </a:solidFill>
              </a:rPr>
              <a:t>choose between the five highlighted colours </a:t>
            </a:r>
            <a:br>
              <a:rPr lang="en-GB" altLang="en-US" sz="675">
                <a:solidFill>
                  <a:srgbClr val="505050"/>
                </a:solidFill>
              </a:rPr>
            </a:br>
            <a:r>
              <a:rPr lang="en-GB" altLang="en-US" sz="675">
                <a:solidFill>
                  <a:srgbClr val="505050"/>
                </a:solidFill>
              </a:rPr>
              <a:t>under Shape fill</a:t>
            </a:r>
          </a:p>
        </p:txBody>
      </p:sp>
      <p:grpSp>
        <p:nvGrpSpPr>
          <p:cNvPr id="10" name="Group 12">
            <a:extLst>
              <a:ext uri="{FF2B5EF4-FFF2-40B4-BE49-F238E27FC236}">
                <a16:creationId xmlns:a16="http://schemas.microsoft.com/office/drawing/2014/main" id="{A7F4CF5F-87A2-4420-B96D-3E2AA18E5686}"/>
              </a:ext>
            </a:extLst>
          </p:cNvPr>
          <p:cNvGrpSpPr>
            <a:grpSpLocks/>
          </p:cNvGrpSpPr>
          <p:nvPr userDrawn="1"/>
        </p:nvGrpSpPr>
        <p:grpSpPr bwMode="auto">
          <a:xfrm>
            <a:off x="-1611313" y="3840165"/>
            <a:ext cx="1473200" cy="1082675"/>
            <a:chOff x="-1620688" y="2448768"/>
            <a:chExt cx="1472480" cy="1082372"/>
          </a:xfrm>
        </p:grpSpPr>
        <p:pic>
          <p:nvPicPr>
            <p:cNvPr id="11" name="Picture 2">
              <a:extLst>
                <a:ext uri="{FF2B5EF4-FFF2-40B4-BE49-F238E27FC236}">
                  <a16:creationId xmlns:a16="http://schemas.microsoft.com/office/drawing/2014/main" id="{3EA82E9B-A68F-45D1-8DCA-0C6FC08751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20688" y="2448768"/>
              <a:ext cx="1472480" cy="108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4">
              <a:extLst>
                <a:ext uri="{FF2B5EF4-FFF2-40B4-BE49-F238E27FC236}">
                  <a16:creationId xmlns:a16="http://schemas.microsoft.com/office/drawing/2014/main" id="{A3A83AEE-B1A5-4149-B8AE-9BBA028E5D57}"/>
                </a:ext>
              </a:extLst>
            </p:cNvPr>
            <p:cNvSpPr/>
            <p:nvPr userDrawn="1"/>
          </p:nvSpPr>
          <p:spPr bwMode="auto">
            <a:xfrm>
              <a:off x="-1327144" y="2780462"/>
              <a:ext cx="750520" cy="155531"/>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575" dirty="0"/>
            </a:p>
          </p:txBody>
        </p:sp>
      </p:grpSp>
      <p:sp>
        <p:nvSpPr>
          <p:cNvPr id="9" name="Text Placeholder 8"/>
          <p:cNvSpPr>
            <a:spLocks noGrp="1"/>
          </p:cNvSpPr>
          <p:nvPr>
            <p:ph type="body" sz="quarter" idx="13"/>
          </p:nvPr>
        </p:nvSpPr>
        <p:spPr>
          <a:xfrm>
            <a:off x="539750" y="1694611"/>
            <a:ext cx="3600000" cy="4284661"/>
          </a:xfrm>
        </p:spPr>
        <p:txBody>
          <a:bodyPr/>
          <a:lstStyle>
            <a:lvl1pPr marL="162000" indent="-162000">
              <a:lnSpc>
                <a:spcPct val="120000"/>
              </a:lnSpc>
              <a:spcBef>
                <a:spcPts val="0"/>
              </a:spcBef>
              <a:buFont typeface="Arial" pitchFamily="34" charset="0"/>
              <a:buChar char="˗"/>
              <a:defRPr sz="1875"/>
            </a:lvl1pPr>
            <a:lvl2pPr marL="324000">
              <a:lnSpc>
                <a:spcPct val="120000"/>
              </a:lnSpc>
              <a:spcBef>
                <a:spcPts val="0"/>
              </a:spcBef>
              <a:defRPr sz="1875"/>
            </a:lvl2pPr>
            <a:lvl3pPr marL="486000">
              <a:lnSpc>
                <a:spcPct val="120000"/>
              </a:lnSpc>
              <a:spcBef>
                <a:spcPts val="0"/>
              </a:spcBef>
              <a:defRPr sz="1875"/>
            </a:lvl3pPr>
            <a:lvl4pPr marL="648000">
              <a:lnSpc>
                <a:spcPct val="120000"/>
              </a:lnSpc>
              <a:spcBef>
                <a:spcPts val="0"/>
              </a:spcBef>
              <a:defRPr sz="1875"/>
            </a:lvl4pPr>
            <a:lvl5pPr marL="810000">
              <a:lnSpc>
                <a:spcPct val="120000"/>
              </a:lnSpc>
              <a:spcBef>
                <a:spcPts val="0"/>
              </a:spcBef>
              <a:defRPr sz="18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33"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3" name="Date Placeholder 16">
            <a:extLst>
              <a:ext uri="{FF2B5EF4-FFF2-40B4-BE49-F238E27FC236}">
                <a16:creationId xmlns:a16="http://schemas.microsoft.com/office/drawing/2014/main" id="{2B3CB01D-568D-4A45-8150-39D056471F95}"/>
              </a:ext>
            </a:extLst>
          </p:cNvPr>
          <p:cNvSpPr>
            <a:spLocks noGrp="1"/>
          </p:cNvSpPr>
          <p:nvPr>
            <p:ph type="dt" sz="half" idx="18"/>
          </p:nvPr>
        </p:nvSpPr>
        <p:spPr/>
        <p:txBody>
          <a:bodyPr/>
          <a:lstStyle>
            <a:lvl1pPr>
              <a:defRPr smtClean="0"/>
            </a:lvl1pPr>
          </a:lstStyle>
          <a:p>
            <a:pPr>
              <a:defRPr/>
            </a:pPr>
            <a:fld id="{0950E7D5-1580-44CA-8445-2E546ABC0136}" type="datetime4">
              <a:rPr lang="en-US"/>
              <a:pPr>
                <a:defRPr/>
              </a:pPr>
              <a:t>April 26, 2021</a:t>
            </a:fld>
            <a:endParaRPr lang="en-GB"/>
          </a:p>
        </p:txBody>
      </p:sp>
      <p:sp>
        <p:nvSpPr>
          <p:cNvPr id="14" name="Slide Number Placeholder 18">
            <a:extLst>
              <a:ext uri="{FF2B5EF4-FFF2-40B4-BE49-F238E27FC236}">
                <a16:creationId xmlns:a16="http://schemas.microsoft.com/office/drawing/2014/main" id="{0372FB8F-8971-4384-9CD7-E8C17CF4A1F4}"/>
              </a:ext>
            </a:extLst>
          </p:cNvPr>
          <p:cNvSpPr>
            <a:spLocks noGrp="1"/>
          </p:cNvSpPr>
          <p:nvPr>
            <p:ph type="sldNum" sz="quarter" idx="19"/>
          </p:nvPr>
        </p:nvSpPr>
        <p:spPr/>
        <p:txBody>
          <a:bodyPr/>
          <a:lstStyle>
            <a:lvl1pPr>
              <a:defRPr/>
            </a:lvl1pPr>
          </a:lstStyle>
          <a:p>
            <a:pPr>
              <a:defRPr/>
            </a:pPr>
            <a:fld id="{343983F5-2771-401E-AE10-137BB7382912}" type="slidenum">
              <a:rPr lang="en-GB"/>
              <a:pPr>
                <a:defRPr/>
              </a:pPr>
              <a:t>‹#›</a:t>
            </a:fld>
            <a:endParaRPr lang="en-GB" dirty="0"/>
          </a:p>
        </p:txBody>
      </p:sp>
    </p:spTree>
    <p:extLst>
      <p:ext uri="{BB962C8B-B14F-4D97-AF65-F5344CB8AC3E}">
        <p14:creationId xmlns:p14="http://schemas.microsoft.com/office/powerpoint/2010/main" val="41922776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Photo slide black logo">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35AA4DA6-2D35-4B10-BC55-B5ED65BC5746}"/>
              </a:ext>
            </a:extLst>
          </p:cNvPr>
          <p:cNvSpPr>
            <a:spLocks/>
          </p:cNvSpPr>
          <p:nvPr userDrawn="1"/>
        </p:nvSpPr>
        <p:spPr bwMode="gray">
          <a:xfrm>
            <a:off x="-1733549" y="895351"/>
            <a:ext cx="1595437" cy="93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b="1">
                <a:solidFill>
                  <a:srgbClr val="505050"/>
                </a:solidFill>
              </a:rPr>
              <a:t>Change picture</a:t>
            </a:r>
          </a:p>
          <a:p>
            <a:pPr algn="r" eaLnBrk="1" hangingPunct="1">
              <a:buFont typeface="+mj-lt"/>
              <a:buNone/>
            </a:pPr>
            <a:r>
              <a:rPr lang="en-GB" altLang="en-US" sz="675">
                <a:solidFill>
                  <a:srgbClr val="505050"/>
                </a:solidFill>
              </a:rPr>
              <a:t>Right click on picture</a:t>
            </a:r>
          </a:p>
          <a:p>
            <a:pPr algn="r" eaLnBrk="1" hangingPunct="1">
              <a:buFont typeface="+mj-lt"/>
              <a:buNone/>
            </a:pPr>
            <a:r>
              <a:rPr lang="en-GB" altLang="en-US" sz="675">
                <a:solidFill>
                  <a:srgbClr val="505050"/>
                </a:solidFill>
              </a:rPr>
              <a:t>Choose a new  picture</a:t>
            </a:r>
            <a:br>
              <a:rPr lang="en-GB" altLang="en-US" sz="675">
                <a:solidFill>
                  <a:srgbClr val="505050"/>
                </a:solidFill>
              </a:rPr>
            </a:br>
            <a:r>
              <a:rPr lang="en-GB" altLang="en-US" sz="675">
                <a:solidFill>
                  <a:srgbClr val="505050"/>
                </a:solidFill>
              </a:rPr>
              <a:t>When the picture is active, use ‘Crop’ tool from Picture Tools to pan and zoom the picture</a:t>
            </a:r>
          </a:p>
          <a:p>
            <a:pPr algn="r" eaLnBrk="1" hangingPunct="1">
              <a:buFont typeface="+mj-lt"/>
              <a:buNone/>
            </a:pPr>
            <a:endParaRPr lang="en-GB" altLang="en-US" sz="675">
              <a:solidFill>
                <a:srgbClr val="505050"/>
              </a:solidFill>
            </a:endParaRPr>
          </a:p>
          <a:p>
            <a:pPr algn="r" eaLnBrk="1" hangingPunct="1">
              <a:buFont typeface="+mj-lt"/>
              <a:buNone/>
            </a:pPr>
            <a:r>
              <a:rPr lang="en-GB" altLang="en-US" sz="675">
                <a:solidFill>
                  <a:srgbClr val="505050"/>
                </a:solidFill>
              </a:rPr>
              <a:t>If the logo and bottom line are hidden, right click on picture and ‘Send to Back’ </a:t>
            </a:r>
          </a:p>
        </p:txBody>
      </p:sp>
      <p:sp>
        <p:nvSpPr>
          <p:cNvPr id="20"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4" name="Date Placeholder 2">
            <a:extLst>
              <a:ext uri="{FF2B5EF4-FFF2-40B4-BE49-F238E27FC236}">
                <a16:creationId xmlns:a16="http://schemas.microsoft.com/office/drawing/2014/main" id="{173C6775-DB94-4A04-A976-8917F4769A95}"/>
              </a:ext>
            </a:extLst>
          </p:cNvPr>
          <p:cNvSpPr>
            <a:spLocks noGrp="1"/>
          </p:cNvSpPr>
          <p:nvPr>
            <p:ph type="dt" sz="half" idx="15"/>
          </p:nvPr>
        </p:nvSpPr>
        <p:spPr/>
        <p:txBody>
          <a:bodyPr/>
          <a:lstStyle>
            <a:lvl1pPr>
              <a:defRPr smtClean="0"/>
            </a:lvl1pPr>
          </a:lstStyle>
          <a:p>
            <a:pPr>
              <a:defRPr/>
            </a:pPr>
            <a:fld id="{9B574929-77E2-4EF8-8F1C-223D41D855E7}" type="datetime4">
              <a:rPr lang="en-US"/>
              <a:pPr>
                <a:defRPr/>
              </a:pPr>
              <a:t>April 26, 2021</a:t>
            </a:fld>
            <a:endParaRPr lang="en-GB"/>
          </a:p>
        </p:txBody>
      </p:sp>
      <p:sp>
        <p:nvSpPr>
          <p:cNvPr id="5" name="Slide Number Placeholder 15">
            <a:extLst>
              <a:ext uri="{FF2B5EF4-FFF2-40B4-BE49-F238E27FC236}">
                <a16:creationId xmlns:a16="http://schemas.microsoft.com/office/drawing/2014/main" id="{76CAF010-F626-4A3D-A55E-49BC996FC966}"/>
              </a:ext>
            </a:extLst>
          </p:cNvPr>
          <p:cNvSpPr>
            <a:spLocks noGrp="1"/>
          </p:cNvSpPr>
          <p:nvPr>
            <p:ph type="sldNum" sz="quarter" idx="16"/>
          </p:nvPr>
        </p:nvSpPr>
        <p:spPr/>
        <p:txBody>
          <a:bodyPr/>
          <a:lstStyle>
            <a:lvl1pPr>
              <a:defRPr/>
            </a:lvl1pPr>
          </a:lstStyle>
          <a:p>
            <a:pPr>
              <a:defRPr/>
            </a:pPr>
            <a:fld id="{3185BB5E-1AA6-46A2-A095-F16054694701}" type="slidenum">
              <a:rPr lang="en-GB"/>
              <a:pPr>
                <a:defRPr/>
              </a:pPr>
              <a:t>‹#›</a:t>
            </a:fld>
            <a:endParaRPr lang="en-GB" dirty="0"/>
          </a:p>
        </p:txBody>
      </p:sp>
    </p:spTree>
    <p:extLst>
      <p:ext uri="{BB962C8B-B14F-4D97-AF65-F5344CB8AC3E}">
        <p14:creationId xmlns:p14="http://schemas.microsoft.com/office/powerpoint/2010/main" val="21361558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Photo slide white logo">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C3E1813E-46F6-4EE9-B37C-9523AF7E3814}"/>
              </a:ext>
            </a:extLst>
          </p:cNvPr>
          <p:cNvSpPr>
            <a:spLocks/>
          </p:cNvSpPr>
          <p:nvPr userDrawn="1"/>
        </p:nvSpPr>
        <p:spPr bwMode="gray">
          <a:xfrm>
            <a:off x="-1733549" y="895351"/>
            <a:ext cx="1595437" cy="93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b="1">
                <a:solidFill>
                  <a:srgbClr val="505050"/>
                </a:solidFill>
              </a:rPr>
              <a:t>Change picture</a:t>
            </a:r>
          </a:p>
          <a:p>
            <a:pPr algn="r" eaLnBrk="1" hangingPunct="1">
              <a:buFont typeface="+mj-lt"/>
              <a:buNone/>
            </a:pPr>
            <a:r>
              <a:rPr lang="en-GB" altLang="en-US" sz="675">
                <a:solidFill>
                  <a:srgbClr val="505050"/>
                </a:solidFill>
              </a:rPr>
              <a:t>Right click on picture</a:t>
            </a:r>
          </a:p>
          <a:p>
            <a:pPr algn="r" eaLnBrk="1" hangingPunct="1">
              <a:buFont typeface="+mj-lt"/>
              <a:buNone/>
            </a:pPr>
            <a:r>
              <a:rPr lang="en-GB" altLang="en-US" sz="675">
                <a:solidFill>
                  <a:srgbClr val="505050"/>
                </a:solidFill>
              </a:rPr>
              <a:t>Choose a new  picture</a:t>
            </a:r>
            <a:br>
              <a:rPr lang="en-GB" altLang="en-US" sz="675">
                <a:solidFill>
                  <a:srgbClr val="505050"/>
                </a:solidFill>
              </a:rPr>
            </a:br>
            <a:r>
              <a:rPr lang="en-GB" altLang="en-US" sz="675">
                <a:solidFill>
                  <a:srgbClr val="505050"/>
                </a:solidFill>
              </a:rPr>
              <a:t>When the picture is active, use ‘Crop’ tool from Picture Tools to pan and zoom the picture</a:t>
            </a:r>
          </a:p>
          <a:p>
            <a:pPr algn="r" eaLnBrk="1" hangingPunct="1">
              <a:buFont typeface="+mj-lt"/>
              <a:buNone/>
            </a:pPr>
            <a:endParaRPr lang="en-GB" altLang="en-US" sz="675">
              <a:solidFill>
                <a:srgbClr val="505050"/>
              </a:solidFill>
            </a:endParaRPr>
          </a:p>
          <a:p>
            <a:pPr algn="r" eaLnBrk="1" hangingPunct="1">
              <a:buFont typeface="+mj-lt"/>
              <a:buNone/>
            </a:pPr>
            <a:r>
              <a:rPr lang="en-GB" altLang="en-US" sz="675">
                <a:solidFill>
                  <a:srgbClr val="505050"/>
                </a:solidFill>
              </a:rPr>
              <a:t>If the logo and bottom line are hidden, right click on picture and ‘Send to Back’ </a:t>
            </a:r>
          </a:p>
        </p:txBody>
      </p:sp>
      <p:sp>
        <p:nvSpPr>
          <p:cNvPr id="6" name="Picture Placeholder 5"/>
          <p:cNvSpPr>
            <a:spLocks noGrp="1"/>
          </p:cNvSpPr>
          <p:nvPr>
            <p:ph type="pic" sz="quarter" idx="13"/>
          </p:nvPr>
        </p:nvSpPr>
        <p:spPr>
          <a:xfrm>
            <a:off x="0" y="0"/>
            <a:ext cx="9144000" cy="6858000"/>
          </a:xfrm>
        </p:spPr>
        <p:txBody>
          <a:bodyPr rtlCol="0">
            <a:noAutofit/>
          </a:bodyPr>
          <a:lstStyle>
            <a:lvl1pPr marL="0" indent="0">
              <a:buFontTx/>
              <a:buNone/>
              <a:defRPr/>
            </a:lvl1pPr>
          </a:lstStyle>
          <a:p>
            <a:pPr lvl="0"/>
            <a:r>
              <a:rPr lang="en-US" noProof="0"/>
              <a:t>Click icon to add picture</a:t>
            </a:r>
          </a:p>
        </p:txBody>
      </p:sp>
      <p:sp>
        <p:nvSpPr>
          <p:cNvPr id="10" name="Text Placeholder 7"/>
          <p:cNvSpPr>
            <a:spLocks noGrp="1"/>
          </p:cNvSpPr>
          <p:nvPr>
            <p:ph type="body" sz="quarter" idx="14"/>
          </p:nvPr>
        </p:nvSpPr>
        <p:spPr>
          <a:xfrm>
            <a:off x="525600" y="6246000"/>
            <a:ext cx="637200" cy="4392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1">
            <a:extLst>
              <a:ext uri="{FF2B5EF4-FFF2-40B4-BE49-F238E27FC236}">
                <a16:creationId xmlns:a16="http://schemas.microsoft.com/office/drawing/2014/main" id="{FB629021-33FA-4A89-81C7-420D778E7465}"/>
              </a:ext>
            </a:extLst>
          </p:cNvPr>
          <p:cNvSpPr>
            <a:spLocks noGrp="1"/>
          </p:cNvSpPr>
          <p:nvPr>
            <p:ph type="dt" sz="half" idx="15"/>
          </p:nvPr>
        </p:nvSpPr>
        <p:spPr/>
        <p:txBody>
          <a:bodyPr/>
          <a:lstStyle>
            <a:lvl1pPr>
              <a:defRPr smtClean="0">
                <a:solidFill>
                  <a:schemeClr val="bg1"/>
                </a:solidFill>
              </a:defRPr>
            </a:lvl1pPr>
          </a:lstStyle>
          <a:p>
            <a:pPr>
              <a:defRPr/>
            </a:pPr>
            <a:fld id="{02CC2FBF-0F55-4FEC-85AB-2C6F2E86104F}" type="datetime4">
              <a:rPr lang="en-US"/>
              <a:pPr>
                <a:defRPr/>
              </a:pPr>
              <a:t>April 26, 2021</a:t>
            </a:fld>
            <a:endParaRPr lang="en-GB"/>
          </a:p>
        </p:txBody>
      </p:sp>
      <p:sp>
        <p:nvSpPr>
          <p:cNvPr id="7" name="Slide Number Placeholder 3">
            <a:extLst>
              <a:ext uri="{FF2B5EF4-FFF2-40B4-BE49-F238E27FC236}">
                <a16:creationId xmlns:a16="http://schemas.microsoft.com/office/drawing/2014/main" id="{A1BB4D03-F387-486D-9277-8FABCCBF4095}"/>
              </a:ext>
            </a:extLst>
          </p:cNvPr>
          <p:cNvSpPr>
            <a:spLocks noGrp="1"/>
          </p:cNvSpPr>
          <p:nvPr>
            <p:ph type="sldNum" sz="quarter" idx="16"/>
          </p:nvPr>
        </p:nvSpPr>
        <p:spPr/>
        <p:txBody>
          <a:bodyPr/>
          <a:lstStyle>
            <a:lvl1pPr>
              <a:defRPr>
                <a:solidFill>
                  <a:schemeClr val="bg1"/>
                </a:solidFill>
              </a:defRPr>
            </a:lvl1pPr>
          </a:lstStyle>
          <a:p>
            <a:pPr>
              <a:defRPr/>
            </a:pPr>
            <a:fld id="{1AC98253-CA3B-4D7D-BCA9-29FB6285EB02}" type="slidenum">
              <a:rPr lang="en-GB"/>
              <a:pPr>
                <a:defRPr/>
              </a:pPr>
              <a:t>‹#›</a:t>
            </a:fld>
            <a:endParaRPr lang="en-GB"/>
          </a:p>
        </p:txBody>
      </p:sp>
      <p:sp>
        <p:nvSpPr>
          <p:cNvPr id="8" name="Footer Placeholder 18">
            <a:extLst>
              <a:ext uri="{FF2B5EF4-FFF2-40B4-BE49-F238E27FC236}">
                <a16:creationId xmlns:a16="http://schemas.microsoft.com/office/drawing/2014/main" id="{6E1D8165-BB77-4D36-949E-E78755E81E72}"/>
              </a:ext>
            </a:extLst>
          </p:cNvPr>
          <p:cNvSpPr>
            <a:spLocks noGrp="1"/>
          </p:cNvSpPr>
          <p:nvPr>
            <p:ph type="ftr" sz="quarter" idx="17"/>
          </p:nvPr>
        </p:nvSpPr>
        <p:spPr>
          <a:xfrm>
            <a:off x="1619250" y="6580190"/>
            <a:ext cx="4248150" cy="122237"/>
          </a:xfrm>
          <a:prstGeom prst="rect">
            <a:avLst/>
          </a:prstGeom>
        </p:spPr>
        <p:txBody>
          <a:bodyPr/>
          <a:lstStyle>
            <a:lvl1pPr algn="l" eaLnBrk="1" hangingPunct="1">
              <a:defRPr sz="600" dirty="0" smtClean="0">
                <a:solidFill>
                  <a:schemeClr val="bg1"/>
                </a:solidFill>
                <a:latin typeface="Arial" charset="0"/>
                <a:cs typeface="Arial" charset="0"/>
              </a:defRPr>
            </a:lvl1pPr>
          </a:lstStyle>
          <a:p>
            <a:pPr>
              <a:defRPr/>
            </a:pPr>
            <a:r>
              <a:rPr lang="en-US"/>
              <a:t>European network for Health Technology Assessment | JA3 2016-2020 | www.eunethta.eu</a:t>
            </a:r>
            <a:endParaRPr lang="en-GB"/>
          </a:p>
        </p:txBody>
      </p:sp>
    </p:spTree>
    <p:extLst>
      <p:ext uri="{BB962C8B-B14F-4D97-AF65-F5344CB8AC3E}">
        <p14:creationId xmlns:p14="http://schemas.microsoft.com/office/powerpoint/2010/main" val="42074272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5" name="Picture 2" descr="D:\Desktop\4401 SST PPT Levering til SkabelonDesign\PNG Baggrunde\title_slide_orange.png">
            <a:extLst>
              <a:ext uri="{FF2B5EF4-FFF2-40B4-BE49-F238E27FC236}">
                <a16:creationId xmlns:a16="http://schemas.microsoft.com/office/drawing/2014/main" id="{751C931D-9451-4513-AA68-A242C39CE51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a:extLst>
              <a:ext uri="{FF2B5EF4-FFF2-40B4-BE49-F238E27FC236}">
                <a16:creationId xmlns:a16="http://schemas.microsoft.com/office/drawing/2014/main" id="{0C280C43-E8FD-480F-84AE-E2E682B812A2}"/>
              </a:ext>
            </a:extLst>
          </p:cNvPr>
          <p:cNvSpPr>
            <a:spLocks/>
          </p:cNvSpPr>
          <p:nvPr userDrawn="1"/>
        </p:nvSpPr>
        <p:spPr bwMode="gray">
          <a:xfrm>
            <a:off x="-1733549" y="2384426"/>
            <a:ext cx="1595437"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and subtitle </a:t>
            </a:r>
            <a:br>
              <a:rPr lang="en-GB" altLang="en-US" sz="675">
                <a:solidFill>
                  <a:srgbClr val="505050"/>
                </a:solidFill>
              </a:rPr>
            </a:br>
            <a:r>
              <a:rPr lang="en-GB" altLang="en-US" sz="675">
                <a:solidFill>
                  <a:srgbClr val="505050"/>
                </a:solidFill>
              </a:rPr>
              <a:t>in Caps</a:t>
            </a:r>
          </a:p>
        </p:txBody>
      </p:sp>
      <p:sp>
        <p:nvSpPr>
          <p:cNvPr id="7" name="TextBox 10">
            <a:extLst>
              <a:ext uri="{FF2B5EF4-FFF2-40B4-BE49-F238E27FC236}">
                <a16:creationId xmlns:a16="http://schemas.microsoft.com/office/drawing/2014/main" id="{697B1D73-B152-4A4C-BF88-5E6B111CDADC}"/>
              </a:ext>
            </a:extLst>
          </p:cNvPr>
          <p:cNvSpPr txBox="1">
            <a:spLocks noChangeArrowheads="1"/>
          </p:cNvSpPr>
          <p:nvPr userDrawn="1"/>
        </p:nvSpPr>
        <p:spPr bwMode="auto">
          <a:xfrm>
            <a:off x="1619251" y="6581776"/>
            <a:ext cx="42846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00">
                <a:solidFill>
                  <a:schemeClr val="bg1"/>
                </a:solidFill>
              </a:rPr>
              <a:t>European network for Health Technology Assessment | JA3 2016 - 2020 | www.eunethta.eu</a:t>
            </a:r>
          </a:p>
        </p:txBody>
      </p:sp>
      <p:sp>
        <p:nvSpPr>
          <p:cNvPr id="2" name="Title 1"/>
          <p:cNvSpPr>
            <a:spLocks noGrp="1"/>
          </p:cNvSpPr>
          <p:nvPr>
            <p:ph type="title"/>
          </p:nvPr>
        </p:nvSpPr>
        <p:spPr>
          <a:xfrm>
            <a:off x="539550" y="728664"/>
            <a:ext cx="8064700" cy="2162185"/>
          </a:xfrm>
        </p:spPr>
        <p:txBody>
          <a:bodyPr/>
          <a:lstStyle>
            <a:lvl1pPr>
              <a:lnSpc>
                <a:spcPct val="83000"/>
              </a:lnSpc>
              <a:defRPr sz="4500">
                <a:solidFill>
                  <a:schemeClr val="bg1"/>
                </a:solidFill>
              </a:defRPr>
            </a:lvl1pPr>
          </a:lstStyle>
          <a:p>
            <a:r>
              <a:rPr lang="en-US"/>
              <a:t>Click to edit Master title style</a:t>
            </a:r>
            <a:endParaRPr lang="en-GB" dirty="0"/>
          </a:p>
        </p:txBody>
      </p:sp>
      <p:sp>
        <p:nvSpPr>
          <p:cNvPr id="9" name="Text Placeholder 8"/>
          <p:cNvSpPr>
            <a:spLocks noGrp="1"/>
          </p:cNvSpPr>
          <p:nvPr>
            <p:ph type="body" sz="quarter" idx="12"/>
          </p:nvPr>
        </p:nvSpPr>
        <p:spPr>
          <a:xfrm>
            <a:off x="539751" y="3084238"/>
            <a:ext cx="8064500" cy="1100846"/>
          </a:xfrm>
        </p:spPr>
        <p:txBody>
          <a:bodyPr/>
          <a:lstStyle>
            <a:lvl1pPr marL="0" indent="0">
              <a:lnSpc>
                <a:spcPct val="83000"/>
              </a:lnSpc>
              <a:spcBef>
                <a:spcPts val="0"/>
              </a:spcBef>
              <a:buFontTx/>
              <a:buNone/>
              <a:defRPr sz="3000" b="1">
                <a:solidFill>
                  <a:schemeClr val="bg1"/>
                </a:solidFill>
              </a:defRPr>
            </a:lvl1pPr>
          </a:lstStyle>
          <a:p>
            <a:pPr lvl="0"/>
            <a:r>
              <a:rPr lang="en-US"/>
              <a:t>Click to edit Master text styles</a:t>
            </a:r>
          </a:p>
        </p:txBody>
      </p:sp>
      <p:sp>
        <p:nvSpPr>
          <p:cNvPr id="17"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8" name="Date Placeholder 11">
            <a:extLst>
              <a:ext uri="{FF2B5EF4-FFF2-40B4-BE49-F238E27FC236}">
                <a16:creationId xmlns:a16="http://schemas.microsoft.com/office/drawing/2014/main" id="{5F574169-1942-4D91-9949-85AA4271EFF6}"/>
              </a:ext>
            </a:extLst>
          </p:cNvPr>
          <p:cNvSpPr>
            <a:spLocks noGrp="1"/>
          </p:cNvSpPr>
          <p:nvPr>
            <p:ph type="dt" sz="half" idx="18"/>
          </p:nvPr>
        </p:nvSpPr>
        <p:spPr>
          <a:xfrm>
            <a:off x="6011864" y="6581775"/>
            <a:ext cx="2089150" cy="122238"/>
          </a:xfrm>
        </p:spPr>
        <p:txBody>
          <a:bodyPr/>
          <a:lstStyle>
            <a:lvl1pPr>
              <a:defRPr smtClean="0">
                <a:solidFill>
                  <a:schemeClr val="bg2"/>
                </a:solidFill>
              </a:defRPr>
            </a:lvl1pPr>
          </a:lstStyle>
          <a:p>
            <a:pPr>
              <a:defRPr/>
            </a:pPr>
            <a:fld id="{C246A45A-49D4-44AE-9D49-81D5EA4A1EB7}" type="datetime4">
              <a:rPr lang="en-US"/>
              <a:pPr>
                <a:defRPr/>
              </a:pPr>
              <a:t>April 26, 2021</a:t>
            </a:fld>
            <a:endParaRPr lang="en-GB"/>
          </a:p>
        </p:txBody>
      </p:sp>
      <p:sp>
        <p:nvSpPr>
          <p:cNvPr id="10" name="Slide Number Placeholder 12">
            <a:extLst>
              <a:ext uri="{FF2B5EF4-FFF2-40B4-BE49-F238E27FC236}">
                <a16:creationId xmlns:a16="http://schemas.microsoft.com/office/drawing/2014/main" id="{8A313083-01A2-4CE0-9873-4D642D902434}"/>
              </a:ext>
            </a:extLst>
          </p:cNvPr>
          <p:cNvSpPr>
            <a:spLocks noGrp="1"/>
          </p:cNvSpPr>
          <p:nvPr>
            <p:ph type="sldNum" sz="quarter" idx="19"/>
          </p:nvPr>
        </p:nvSpPr>
        <p:spPr>
          <a:xfrm>
            <a:off x="8147051" y="6581775"/>
            <a:ext cx="611188" cy="122238"/>
          </a:xfrm>
        </p:spPr>
        <p:txBody>
          <a:bodyPr/>
          <a:lstStyle>
            <a:lvl1pPr>
              <a:defRPr>
                <a:solidFill>
                  <a:schemeClr val="bg2"/>
                </a:solidFill>
              </a:defRPr>
            </a:lvl1pPr>
          </a:lstStyle>
          <a:p>
            <a:pPr>
              <a:defRPr/>
            </a:pPr>
            <a:fld id="{6B051E76-9D15-45FB-84D8-7E5ED50DA766}" type="slidenum">
              <a:rPr lang="en-GB"/>
              <a:pPr>
                <a:defRPr/>
              </a:pPr>
              <a:t>‹#›</a:t>
            </a:fld>
            <a:endParaRPr lang="en-GB" dirty="0"/>
          </a:p>
        </p:txBody>
      </p:sp>
    </p:spTree>
    <p:extLst>
      <p:ext uri="{BB962C8B-B14F-4D97-AF65-F5344CB8AC3E}">
        <p14:creationId xmlns:p14="http://schemas.microsoft.com/office/powerpoint/2010/main" val="12642573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EU Acknowledgements slide">
    <p:spTree>
      <p:nvGrpSpPr>
        <p:cNvPr id="1" name=""/>
        <p:cNvGrpSpPr/>
        <p:nvPr/>
      </p:nvGrpSpPr>
      <p:grpSpPr>
        <a:xfrm>
          <a:off x="0" y="0"/>
          <a:ext cx="0" cy="0"/>
          <a:chOff x="0" y="0"/>
          <a:chExt cx="0" cy="0"/>
        </a:xfrm>
      </p:grpSpPr>
      <p:pic>
        <p:nvPicPr>
          <p:cNvPr id="6" name="Picture 2" descr="D:\Desktop\4401 SST PPT Levering til SkabelonDesign\PNG Baggrunde\title_slide_orange.png">
            <a:extLst>
              <a:ext uri="{FF2B5EF4-FFF2-40B4-BE49-F238E27FC236}">
                <a16:creationId xmlns:a16="http://schemas.microsoft.com/office/drawing/2014/main" id="{9320BAFB-905E-4843-BFBD-84492797F91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4">
            <a:extLst>
              <a:ext uri="{FF2B5EF4-FFF2-40B4-BE49-F238E27FC236}">
                <a16:creationId xmlns:a16="http://schemas.microsoft.com/office/drawing/2014/main" id="{9DA63E80-C072-4DB4-8A19-B7346A7D25B7}"/>
              </a:ext>
            </a:extLst>
          </p:cNvPr>
          <p:cNvSpPr>
            <a:spLocks/>
          </p:cNvSpPr>
          <p:nvPr userDrawn="1"/>
        </p:nvSpPr>
        <p:spPr bwMode="gray">
          <a:xfrm>
            <a:off x="-1733549" y="2384426"/>
            <a:ext cx="1595437" cy="17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pP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title and subtitle </a:t>
            </a:r>
            <a:br>
              <a:rPr lang="en-GB" altLang="en-US" sz="675">
                <a:solidFill>
                  <a:srgbClr val="505050"/>
                </a:solidFill>
              </a:rPr>
            </a:br>
            <a:r>
              <a:rPr lang="en-GB" altLang="en-US" sz="675">
                <a:solidFill>
                  <a:srgbClr val="505050"/>
                </a:solidFill>
              </a:rPr>
              <a:t>in Caps</a:t>
            </a: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endParaRPr lang="en-GB" altLang="en-US" sz="675">
              <a:solidFill>
                <a:srgbClr val="505050"/>
              </a:solidFill>
            </a:endParaRPr>
          </a:p>
          <a:p>
            <a:pPr algn="r" eaLnBrk="1" hangingPunct="1">
              <a:buFont typeface="+mj-lt"/>
              <a:buNone/>
            </a:pPr>
            <a:r>
              <a:rPr lang="en-GB" altLang="en-US" sz="675">
                <a:solidFill>
                  <a:srgbClr val="505050"/>
                </a:solidFill>
              </a:rPr>
              <a:t>Press ‘Caps locked’ </a:t>
            </a:r>
            <a:br>
              <a:rPr lang="en-GB" altLang="en-US" sz="675">
                <a:solidFill>
                  <a:srgbClr val="505050"/>
                </a:solidFill>
              </a:rPr>
            </a:br>
            <a:r>
              <a:rPr lang="en-GB" altLang="en-US" sz="675">
                <a:solidFill>
                  <a:srgbClr val="505050"/>
                </a:solidFill>
              </a:rPr>
              <a:t>for text in Caps</a:t>
            </a:r>
          </a:p>
          <a:p>
            <a:pPr algn="r" eaLnBrk="1" hangingPunct="1">
              <a:buFont typeface="+mj-lt"/>
              <a:buNone/>
            </a:pPr>
            <a:endParaRPr lang="en-GB" altLang="en-US" sz="675">
              <a:solidFill>
                <a:srgbClr val="505050"/>
              </a:solidFill>
            </a:endParaRPr>
          </a:p>
        </p:txBody>
      </p:sp>
      <p:sp>
        <p:nvSpPr>
          <p:cNvPr id="8" name="TextBox 10">
            <a:extLst>
              <a:ext uri="{FF2B5EF4-FFF2-40B4-BE49-F238E27FC236}">
                <a16:creationId xmlns:a16="http://schemas.microsoft.com/office/drawing/2014/main" id="{8388BF7A-6960-4520-B7EC-E54E5E4DF139}"/>
              </a:ext>
            </a:extLst>
          </p:cNvPr>
          <p:cNvSpPr txBox="1">
            <a:spLocks noChangeArrowheads="1"/>
          </p:cNvSpPr>
          <p:nvPr userDrawn="1"/>
        </p:nvSpPr>
        <p:spPr bwMode="auto">
          <a:xfrm>
            <a:off x="1619251" y="6581776"/>
            <a:ext cx="42846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00">
                <a:solidFill>
                  <a:schemeClr val="bg1"/>
                </a:solidFill>
              </a:rPr>
              <a:t>European network for Health Technology Assessment | JA3 2016 - 2020 | www.eunethta.eu</a:t>
            </a:r>
          </a:p>
        </p:txBody>
      </p:sp>
      <p:sp>
        <p:nvSpPr>
          <p:cNvPr id="2" name="Title 1"/>
          <p:cNvSpPr>
            <a:spLocks noGrp="1"/>
          </p:cNvSpPr>
          <p:nvPr>
            <p:ph type="title"/>
          </p:nvPr>
        </p:nvSpPr>
        <p:spPr>
          <a:xfrm>
            <a:off x="539550" y="728664"/>
            <a:ext cx="8064700" cy="2162185"/>
          </a:xfrm>
        </p:spPr>
        <p:txBody>
          <a:bodyPr/>
          <a:lstStyle>
            <a:lvl1pPr>
              <a:lnSpc>
                <a:spcPct val="83000"/>
              </a:lnSpc>
              <a:defRPr sz="4500">
                <a:solidFill>
                  <a:schemeClr val="bg1"/>
                </a:solidFill>
              </a:defRPr>
            </a:lvl1pPr>
          </a:lstStyle>
          <a:p>
            <a:r>
              <a:rPr lang="en-US"/>
              <a:t>Click to edit Master title style</a:t>
            </a:r>
            <a:endParaRPr lang="en-GB" dirty="0"/>
          </a:p>
        </p:txBody>
      </p:sp>
      <p:sp>
        <p:nvSpPr>
          <p:cNvPr id="9" name="Text Placeholder 8"/>
          <p:cNvSpPr>
            <a:spLocks noGrp="1"/>
          </p:cNvSpPr>
          <p:nvPr>
            <p:ph type="body" sz="quarter" idx="12"/>
          </p:nvPr>
        </p:nvSpPr>
        <p:spPr>
          <a:xfrm>
            <a:off x="539751" y="3084238"/>
            <a:ext cx="8064500" cy="1100846"/>
          </a:xfrm>
        </p:spPr>
        <p:txBody>
          <a:bodyPr/>
          <a:lstStyle>
            <a:lvl1pPr marL="0" indent="0">
              <a:lnSpc>
                <a:spcPct val="83000"/>
              </a:lnSpc>
              <a:spcBef>
                <a:spcPts val="0"/>
              </a:spcBef>
              <a:buFontTx/>
              <a:buNone/>
              <a:defRPr sz="3000" b="1">
                <a:solidFill>
                  <a:schemeClr val="bg1"/>
                </a:solidFill>
              </a:defRPr>
            </a:lvl1pPr>
          </a:lstStyle>
          <a:p>
            <a:pPr lvl="0"/>
            <a:r>
              <a:rPr lang="en-US"/>
              <a:t>Click to edit Master text styles</a:t>
            </a:r>
          </a:p>
        </p:txBody>
      </p:sp>
      <p:sp>
        <p:nvSpPr>
          <p:cNvPr id="4" name="Text Placeholder 3"/>
          <p:cNvSpPr>
            <a:spLocks noGrp="1"/>
          </p:cNvSpPr>
          <p:nvPr>
            <p:ph type="body" sz="quarter" idx="13"/>
          </p:nvPr>
        </p:nvSpPr>
        <p:spPr>
          <a:xfrm>
            <a:off x="539751" y="4273417"/>
            <a:ext cx="4176713" cy="1820862"/>
          </a:xfrm>
        </p:spPr>
        <p:txBody>
          <a:bodyPr/>
          <a:lstStyle>
            <a:lvl1pPr marL="0" indent="0">
              <a:lnSpc>
                <a:spcPct val="104000"/>
              </a:lnSpc>
              <a:buNone/>
              <a:defRPr sz="1200">
                <a:solidFill>
                  <a:schemeClr val="bg1"/>
                </a:solidFill>
              </a:defRPr>
            </a:lvl1pPr>
            <a:lvl2pPr marL="162000">
              <a:lnSpc>
                <a:spcPct val="104000"/>
              </a:lnSpc>
              <a:defRPr sz="1200">
                <a:solidFill>
                  <a:schemeClr val="bg1"/>
                </a:solidFill>
              </a:defRPr>
            </a:lvl2pPr>
            <a:lvl3pPr>
              <a:lnSpc>
                <a:spcPct val="104000"/>
              </a:lnSpc>
              <a:defRPr sz="1200"/>
            </a:lvl3pPr>
            <a:lvl4pPr>
              <a:lnSpc>
                <a:spcPct val="104000"/>
              </a:lnSpc>
              <a:defRPr sz="1200"/>
            </a:lvl4pPr>
            <a:lvl5pPr>
              <a:lnSpc>
                <a:spcPct val="104000"/>
              </a:lnSpc>
              <a:defRPr sz="1200"/>
            </a:lvl5pPr>
          </a:lstStyle>
          <a:p>
            <a:pPr lvl="0"/>
            <a:r>
              <a:rPr lang="en-US"/>
              <a:t>Click to edit Master text styles</a:t>
            </a:r>
          </a:p>
          <a:p>
            <a:pPr lvl="1"/>
            <a:r>
              <a:rPr lang="en-US"/>
              <a:t>Second level</a:t>
            </a:r>
          </a:p>
        </p:txBody>
      </p:sp>
      <p:sp>
        <p:nvSpPr>
          <p:cNvPr id="15"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0" name="Date Placeholder 7">
            <a:extLst>
              <a:ext uri="{FF2B5EF4-FFF2-40B4-BE49-F238E27FC236}">
                <a16:creationId xmlns:a16="http://schemas.microsoft.com/office/drawing/2014/main" id="{288E9C41-3598-40F3-B9D3-5248613D4E2A}"/>
              </a:ext>
            </a:extLst>
          </p:cNvPr>
          <p:cNvSpPr>
            <a:spLocks noGrp="1"/>
          </p:cNvSpPr>
          <p:nvPr>
            <p:ph type="dt" sz="half" idx="18"/>
          </p:nvPr>
        </p:nvSpPr>
        <p:spPr>
          <a:xfrm>
            <a:off x="5903913" y="7051675"/>
            <a:ext cx="2089150" cy="122238"/>
          </a:xfrm>
        </p:spPr>
        <p:txBody>
          <a:bodyPr/>
          <a:lstStyle>
            <a:lvl1pPr>
              <a:defRPr smtClean="0">
                <a:solidFill>
                  <a:schemeClr val="bg2"/>
                </a:solidFill>
              </a:defRPr>
            </a:lvl1pPr>
          </a:lstStyle>
          <a:p>
            <a:pPr>
              <a:defRPr/>
            </a:pPr>
            <a:fld id="{06FE3883-4AD4-465B-A276-0D0942A4FB88}" type="datetime4">
              <a:rPr lang="en-US"/>
              <a:pPr>
                <a:defRPr/>
              </a:pPr>
              <a:t>April 26, 2021</a:t>
            </a:fld>
            <a:endParaRPr lang="en-GB"/>
          </a:p>
        </p:txBody>
      </p:sp>
      <p:sp>
        <p:nvSpPr>
          <p:cNvPr id="11" name="Slide Number Placeholder 11">
            <a:extLst>
              <a:ext uri="{FF2B5EF4-FFF2-40B4-BE49-F238E27FC236}">
                <a16:creationId xmlns:a16="http://schemas.microsoft.com/office/drawing/2014/main" id="{754DC5AC-A679-4C8B-B36D-42EBD434854B}"/>
              </a:ext>
            </a:extLst>
          </p:cNvPr>
          <p:cNvSpPr>
            <a:spLocks noGrp="1"/>
          </p:cNvSpPr>
          <p:nvPr>
            <p:ph type="sldNum" sz="quarter" idx="19"/>
          </p:nvPr>
        </p:nvSpPr>
        <p:spPr>
          <a:xfrm>
            <a:off x="7993064" y="7051675"/>
            <a:ext cx="611187" cy="122238"/>
          </a:xfrm>
        </p:spPr>
        <p:txBody>
          <a:bodyPr/>
          <a:lstStyle>
            <a:lvl1pPr>
              <a:defRPr>
                <a:solidFill>
                  <a:schemeClr val="bg2"/>
                </a:solidFill>
              </a:defRPr>
            </a:lvl1pPr>
          </a:lstStyle>
          <a:p>
            <a:pPr>
              <a:defRPr/>
            </a:pPr>
            <a:fld id="{32ACCFBC-3E16-496D-8D1B-CD6AFD185C89}" type="slidenum">
              <a:rPr lang="en-GB"/>
              <a:pPr>
                <a:defRPr/>
              </a:pPr>
              <a:t>‹#›</a:t>
            </a:fld>
            <a:endParaRPr lang="en-GB" dirty="0"/>
          </a:p>
        </p:txBody>
      </p:sp>
    </p:spTree>
    <p:extLst>
      <p:ext uri="{BB962C8B-B14F-4D97-AF65-F5344CB8AC3E}">
        <p14:creationId xmlns:p14="http://schemas.microsoft.com/office/powerpoint/2010/main" val="35263916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7"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3" name="Date Placeholder 3">
            <a:extLst>
              <a:ext uri="{FF2B5EF4-FFF2-40B4-BE49-F238E27FC236}">
                <a16:creationId xmlns:a16="http://schemas.microsoft.com/office/drawing/2014/main" id="{1B9385BB-A554-45A8-AF28-A45C61714AC9}"/>
              </a:ext>
            </a:extLst>
          </p:cNvPr>
          <p:cNvSpPr>
            <a:spLocks noGrp="1"/>
          </p:cNvSpPr>
          <p:nvPr>
            <p:ph type="dt" sz="half" idx="15"/>
          </p:nvPr>
        </p:nvSpPr>
        <p:spPr/>
        <p:txBody>
          <a:bodyPr/>
          <a:lstStyle>
            <a:lvl1pPr>
              <a:defRPr/>
            </a:lvl1pPr>
          </a:lstStyle>
          <a:p>
            <a:pPr>
              <a:defRPr/>
            </a:pPr>
            <a:fld id="{D4E54F50-C236-408E-AFBA-3CA903D133E8}" type="datetime4">
              <a:rPr lang="en-US"/>
              <a:pPr>
                <a:defRPr/>
              </a:pPr>
              <a:t>April 26, 2021</a:t>
            </a:fld>
            <a:endParaRPr lang="en-GB"/>
          </a:p>
        </p:txBody>
      </p:sp>
      <p:sp>
        <p:nvSpPr>
          <p:cNvPr id="4" name="Slide Number Placeholder 5">
            <a:extLst>
              <a:ext uri="{FF2B5EF4-FFF2-40B4-BE49-F238E27FC236}">
                <a16:creationId xmlns:a16="http://schemas.microsoft.com/office/drawing/2014/main" id="{686C2E3C-A7BF-46B9-9956-100077D3790F}"/>
              </a:ext>
            </a:extLst>
          </p:cNvPr>
          <p:cNvSpPr>
            <a:spLocks noGrp="1"/>
          </p:cNvSpPr>
          <p:nvPr>
            <p:ph type="sldNum" sz="quarter" idx="16"/>
          </p:nvPr>
        </p:nvSpPr>
        <p:spPr/>
        <p:txBody>
          <a:bodyPr/>
          <a:lstStyle>
            <a:lvl1pPr>
              <a:defRPr/>
            </a:lvl1pPr>
          </a:lstStyle>
          <a:p>
            <a:pPr>
              <a:defRPr/>
            </a:pPr>
            <a:fld id="{B7F820D2-8ABD-4049-BEA7-327AC1A25FC8}" type="slidenum">
              <a:rPr lang="en-GB"/>
              <a:pPr>
                <a:defRPr/>
              </a:pPr>
              <a:t>‹#›</a:t>
            </a:fld>
            <a:endParaRPr lang="en-GB" dirty="0"/>
          </a:p>
        </p:txBody>
      </p:sp>
    </p:spTree>
    <p:extLst>
      <p:ext uri="{BB962C8B-B14F-4D97-AF65-F5344CB8AC3E}">
        <p14:creationId xmlns:p14="http://schemas.microsoft.com/office/powerpoint/2010/main" val="32385029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1_Tomt">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DB0144B-1774-4829-B87D-9C8E30D6DCFF}"/>
              </a:ext>
            </a:extLst>
          </p:cNvPr>
          <p:cNvSpPr>
            <a:spLocks noGrp="1"/>
          </p:cNvSpPr>
          <p:nvPr>
            <p:ph type="dt" sz="half" idx="10"/>
          </p:nvPr>
        </p:nvSpPr>
        <p:spPr/>
        <p:txBody>
          <a:bodyPr/>
          <a:lstStyle>
            <a:lvl1pPr>
              <a:defRPr smtClean="0"/>
            </a:lvl1pPr>
          </a:lstStyle>
          <a:p>
            <a:pPr>
              <a:defRPr/>
            </a:pPr>
            <a:fld id="{81FB65F3-83D9-47F1-A075-AA43660B9A27}" type="datetime4">
              <a:rPr lang="en-US"/>
              <a:pPr>
                <a:defRPr/>
              </a:pPr>
              <a:t>April 26, 2021</a:t>
            </a:fld>
            <a:endParaRPr lang="fr-FR"/>
          </a:p>
        </p:txBody>
      </p:sp>
      <p:sp>
        <p:nvSpPr>
          <p:cNvPr id="3" name="Pladsholder til diasnummer 3">
            <a:extLst>
              <a:ext uri="{FF2B5EF4-FFF2-40B4-BE49-F238E27FC236}">
                <a16:creationId xmlns:a16="http://schemas.microsoft.com/office/drawing/2014/main" id="{3ADB160E-BA87-4C35-9898-69E6F830578A}"/>
              </a:ext>
            </a:extLst>
          </p:cNvPr>
          <p:cNvSpPr>
            <a:spLocks noGrp="1"/>
          </p:cNvSpPr>
          <p:nvPr>
            <p:ph type="sldNum" sz="quarter" idx="11"/>
          </p:nvPr>
        </p:nvSpPr>
        <p:spPr/>
        <p:txBody>
          <a:bodyPr/>
          <a:lstStyle>
            <a:lvl1pPr>
              <a:defRPr/>
            </a:lvl1pPr>
          </a:lstStyle>
          <a:p>
            <a:pPr>
              <a:defRPr/>
            </a:pPr>
            <a:fld id="{64154B97-9082-4C70-9DCF-F10F9BCD3AA5}" type="slidenum">
              <a:rPr lang="fr-FR"/>
              <a:pPr>
                <a:defRPr/>
              </a:pPr>
              <a:t>‹#›</a:t>
            </a:fld>
            <a:endParaRPr lang="fr-FR"/>
          </a:p>
        </p:txBody>
      </p:sp>
    </p:spTree>
    <p:extLst>
      <p:ext uri="{BB962C8B-B14F-4D97-AF65-F5344CB8AC3E}">
        <p14:creationId xmlns:p14="http://schemas.microsoft.com/office/powerpoint/2010/main" val="2559435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Text Placeholder 8"/>
          <p:cNvSpPr>
            <a:spLocks noGrp="1"/>
          </p:cNvSpPr>
          <p:nvPr>
            <p:ph type="body" sz="quarter" idx="13"/>
          </p:nvPr>
        </p:nvSpPr>
        <p:spPr>
          <a:xfrm>
            <a:off x="539750" y="1793875"/>
            <a:ext cx="3887788" cy="4227413"/>
          </a:xfrm>
          <a:solidFill>
            <a:schemeClr val="tx2">
              <a:alpha val="80000"/>
            </a:schemeClr>
          </a:solidFill>
        </p:spPr>
        <p:txBody>
          <a:bodyPr lIns="180000" tIns="216000" rIns="180000" bIns="180000" spcCol="288000"/>
          <a:lstStyle>
            <a:lvl1pPr marL="216000" indent="-216000">
              <a:buFont typeface="Arial" pitchFamily="34" charset="0"/>
              <a:buChar char="˗"/>
              <a:defRPr baseline="0"/>
            </a:lvl1pPr>
            <a:lvl2pPr marL="432000">
              <a:defRPr/>
            </a:lvl2pPr>
            <a:lvl3pPr marL="648000">
              <a:defRPr/>
            </a:lvl3pPr>
            <a:lvl4pPr marL="864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8"/>
          <p:cNvSpPr>
            <a:spLocks noGrp="1"/>
          </p:cNvSpPr>
          <p:nvPr>
            <p:ph type="body" sz="quarter" idx="14"/>
          </p:nvPr>
        </p:nvSpPr>
        <p:spPr>
          <a:xfrm>
            <a:off x="4716462" y="1793875"/>
            <a:ext cx="3887788" cy="4227413"/>
          </a:xfrm>
          <a:solidFill>
            <a:schemeClr val="accent3">
              <a:alpha val="80000"/>
            </a:schemeClr>
          </a:solidFill>
        </p:spPr>
        <p:txBody>
          <a:bodyPr lIns="180000" tIns="216000" rIns="180000" bIns="180000" spcCol="288000"/>
          <a:lstStyle>
            <a:lvl1pPr marL="216000" indent="-216000">
              <a:buFont typeface="Arial" pitchFamily="34" charset="0"/>
              <a:buChar char="˗"/>
              <a:defRPr baseline="0"/>
            </a:lvl1pPr>
            <a:lvl2pPr marL="432000">
              <a:defRPr/>
            </a:lvl2pPr>
            <a:lvl3pPr marL="648000">
              <a:defRPr/>
            </a:lvl3pPr>
            <a:lvl4pPr marL="864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7"/>
          <p:cNvSpPr>
            <a:spLocks noGrp="1"/>
          </p:cNvSpPr>
          <p:nvPr>
            <p:ph type="body" sz="quarter" idx="16"/>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7" name="Date Placeholder 3"/>
          <p:cNvSpPr>
            <a:spLocks noGrp="1"/>
          </p:cNvSpPr>
          <p:nvPr>
            <p:ph type="dt" sz="half" idx="17"/>
          </p:nvPr>
        </p:nvSpPr>
        <p:spPr/>
        <p:txBody>
          <a:bodyPr/>
          <a:lstStyle>
            <a:lvl1pPr>
              <a:defRPr/>
            </a:lvl1pPr>
          </a:lstStyle>
          <a:p>
            <a:pPr>
              <a:defRPr/>
            </a:pPr>
            <a:fld id="{0887D83A-4100-4BA0-949C-250F0906576C}" type="datetime4">
              <a:rPr lang="en-US"/>
              <a:pPr>
                <a:defRPr/>
              </a:pPr>
              <a:t>April 26, 2021</a:t>
            </a:fld>
            <a:endParaRPr lang="en-GB"/>
          </a:p>
        </p:txBody>
      </p:sp>
      <p:sp>
        <p:nvSpPr>
          <p:cNvPr id="8" name="Slide Number Placeholder 5"/>
          <p:cNvSpPr>
            <a:spLocks noGrp="1"/>
          </p:cNvSpPr>
          <p:nvPr>
            <p:ph type="sldNum" sz="quarter" idx="18"/>
          </p:nvPr>
        </p:nvSpPr>
        <p:spPr/>
        <p:txBody>
          <a:bodyPr/>
          <a:lstStyle>
            <a:lvl1pPr>
              <a:defRPr/>
            </a:lvl1pPr>
          </a:lstStyle>
          <a:p>
            <a:pPr>
              <a:defRPr/>
            </a:pPr>
            <a:fld id="{A8B617BA-DCE5-4D46-98E8-7703CBF5ED04}" type="slidenum">
              <a:rPr lang="en-GB" altLang="nl-NL"/>
              <a:pPr>
                <a:defRPr/>
              </a:pPr>
              <a:t>‹#›</a:t>
            </a:fld>
            <a:endParaRPr lang="en-GB" altLang="nl-NL"/>
          </a:p>
        </p:txBody>
      </p:sp>
    </p:spTree>
    <p:extLst>
      <p:ext uri="{BB962C8B-B14F-4D97-AF65-F5344CB8AC3E}">
        <p14:creationId xmlns:p14="http://schemas.microsoft.com/office/powerpoint/2010/main" val="10264099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option">
    <p:spTree>
      <p:nvGrpSpPr>
        <p:cNvPr id="1" name=""/>
        <p:cNvGrpSpPr/>
        <p:nvPr/>
      </p:nvGrpSpPr>
      <p:grpSpPr>
        <a:xfrm>
          <a:off x="0" y="0"/>
          <a:ext cx="0" cy="0"/>
          <a:chOff x="0" y="0"/>
          <a:chExt cx="0" cy="0"/>
        </a:xfrm>
      </p:grpSpPr>
      <p:sp>
        <p:nvSpPr>
          <p:cNvPr id="7" name="Rectangle 6"/>
          <p:cNvSpPr/>
          <p:nvPr userDrawn="1"/>
        </p:nvSpPr>
        <p:spPr>
          <a:xfrm>
            <a:off x="2840851" y="4843987"/>
            <a:ext cx="3388948" cy="1366772"/>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0812" tIns="20406" rIns="40812" bIns="20406" anchor="ctr"/>
          <a:lstStyle/>
          <a:p>
            <a:pPr algn="ctr" defTabSz="816076" fontAlgn="auto">
              <a:spcBef>
                <a:spcPts val="0"/>
              </a:spcBef>
              <a:spcAft>
                <a:spcPts val="0"/>
              </a:spcAft>
              <a:defRPr/>
            </a:pPr>
            <a:endParaRPr lang="en-US" sz="1350" dirty="0">
              <a:latin typeface="+mn-lt"/>
            </a:endParaRPr>
          </a:p>
        </p:txBody>
      </p:sp>
      <p:sp>
        <p:nvSpPr>
          <p:cNvPr id="28" name="Content Placeholder 27"/>
          <p:cNvSpPr>
            <a:spLocks noGrp="1"/>
          </p:cNvSpPr>
          <p:nvPr>
            <p:ph sz="quarter" idx="10" hasCustomPrompt="1"/>
          </p:nvPr>
        </p:nvSpPr>
        <p:spPr>
          <a:xfrm>
            <a:off x="488548" y="2352551"/>
            <a:ext cx="8097832" cy="355600"/>
          </a:xfrm>
        </p:spPr>
        <p:txBody>
          <a:bodyPr/>
          <a:lstStyle>
            <a:lvl1pPr marL="0" indent="0">
              <a:buFont typeface="Arial" panose="020B0604020202020204" pitchFamily="34" charset="0"/>
              <a:buNone/>
              <a:defRPr sz="2100" b="1" i="0">
                <a:solidFill>
                  <a:srgbClr val="008899"/>
                </a:solidFill>
                <a:latin typeface="Calibri"/>
                <a:cs typeface="Calibri"/>
              </a:defRPr>
            </a:lvl1pPr>
          </a:lstStyle>
          <a:p>
            <a:r>
              <a:rPr lang="en-GB" dirty="0"/>
              <a:t>Add slide title here</a:t>
            </a:r>
            <a:endParaRPr lang="fr-BE" dirty="0"/>
          </a:p>
        </p:txBody>
      </p:sp>
      <p:sp>
        <p:nvSpPr>
          <p:cNvPr id="29" name="Content Placeholder 27"/>
          <p:cNvSpPr>
            <a:spLocks noGrp="1"/>
          </p:cNvSpPr>
          <p:nvPr>
            <p:ph sz="quarter" idx="11" hasCustomPrompt="1"/>
          </p:nvPr>
        </p:nvSpPr>
        <p:spPr>
          <a:xfrm>
            <a:off x="488548" y="2750220"/>
            <a:ext cx="8097832" cy="355600"/>
          </a:xfrm>
        </p:spPr>
        <p:txBody>
          <a:bodyPr/>
          <a:lstStyle>
            <a:lvl1pPr marL="0" indent="0">
              <a:buFont typeface="Arial" panose="020B0604020202020204" pitchFamily="34" charset="0"/>
              <a:buNone/>
              <a:defRPr sz="1575" b="0">
                <a:noFill/>
              </a:defRPr>
            </a:lvl1pPr>
          </a:lstStyle>
          <a:p>
            <a:r>
              <a:rPr lang="en-US" dirty="0">
                <a:solidFill>
                  <a:srgbClr val="808080"/>
                </a:solidFill>
              </a:rPr>
              <a:t>Click to edit Master title style</a:t>
            </a:r>
            <a:endParaRPr lang="fr-BE" dirty="0">
              <a:solidFill>
                <a:srgbClr val="808080"/>
              </a:solidFill>
            </a:endParaRPr>
          </a:p>
        </p:txBody>
      </p:sp>
      <p:sp>
        <p:nvSpPr>
          <p:cNvPr id="30" name="Content Placeholder 27"/>
          <p:cNvSpPr>
            <a:spLocks noGrp="1"/>
          </p:cNvSpPr>
          <p:nvPr>
            <p:ph sz="quarter" idx="12" hasCustomPrompt="1"/>
          </p:nvPr>
        </p:nvSpPr>
        <p:spPr>
          <a:xfrm>
            <a:off x="2965829" y="4936737"/>
            <a:ext cx="3138992" cy="1184098"/>
          </a:xfrm>
        </p:spPr>
        <p:txBody>
          <a:bodyPr anchor="ctr" anchorCtr="0"/>
          <a:lstStyle>
            <a:lvl1pPr marL="0" indent="0" algn="ctr">
              <a:buFont typeface="Arial" panose="020B0604020202020204" pitchFamily="34" charset="0"/>
              <a:buNone/>
              <a:defRPr sz="1350" b="0">
                <a:solidFill>
                  <a:schemeClr val="tx1"/>
                </a:solidFill>
              </a:defRPr>
            </a:lvl1pPr>
          </a:lstStyle>
          <a:p>
            <a:r>
              <a:rPr lang="en-US" dirty="0">
                <a:solidFill>
                  <a:srgbClr val="808080"/>
                </a:solidFill>
              </a:rPr>
              <a:t>Click to edit Master title style</a:t>
            </a:r>
            <a:endParaRPr lang="fr-BE" dirty="0">
              <a:solidFill>
                <a:srgbClr val="808080"/>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717" y="318310"/>
            <a:ext cx="2744296" cy="1047242"/>
          </a:xfrm>
          <a:prstGeom prst="rect">
            <a:avLst/>
          </a:prstGeom>
        </p:spPr>
      </p:pic>
      <p:sp>
        <p:nvSpPr>
          <p:cNvPr id="49" name="Rectangle 48"/>
          <p:cNvSpPr/>
          <p:nvPr userDrawn="1"/>
        </p:nvSpPr>
        <p:spPr bwMode="gray">
          <a:xfrm>
            <a:off x="485561" y="5890420"/>
            <a:ext cx="1032366" cy="323165"/>
          </a:xfrm>
          <a:prstGeom prst="rect">
            <a:avLst/>
          </a:prstGeom>
          <a:solidFill>
            <a:schemeClr val="accent3"/>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51" name="Rectangle 50"/>
          <p:cNvSpPr/>
          <p:nvPr userDrawn="1"/>
        </p:nvSpPr>
        <p:spPr bwMode="gray">
          <a:xfrm>
            <a:off x="1662561" y="4342290"/>
            <a:ext cx="1032366" cy="323165"/>
          </a:xfrm>
          <a:prstGeom prst="rect">
            <a:avLst/>
          </a:prstGeom>
          <a:solidFill>
            <a:schemeClr val="accent1"/>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53" name="Rectangle 52"/>
          <p:cNvSpPr/>
          <p:nvPr userDrawn="1"/>
        </p:nvSpPr>
        <p:spPr bwMode="gray">
          <a:xfrm>
            <a:off x="4019142" y="4342290"/>
            <a:ext cx="1032366" cy="323165"/>
          </a:xfrm>
          <a:prstGeom prst="rect">
            <a:avLst/>
          </a:prstGeom>
          <a:solidFill>
            <a:schemeClr val="accent1"/>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72" name="Rectangle 71"/>
          <p:cNvSpPr/>
          <p:nvPr userDrawn="1"/>
        </p:nvSpPr>
        <p:spPr bwMode="gray">
          <a:xfrm>
            <a:off x="6375723" y="4342290"/>
            <a:ext cx="1032366" cy="323165"/>
          </a:xfrm>
          <a:prstGeom prst="rect">
            <a:avLst/>
          </a:prstGeom>
          <a:solidFill>
            <a:schemeClr val="accent1"/>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77" name="Picture Placeholder 7"/>
          <p:cNvSpPr>
            <a:spLocks noGrp="1"/>
          </p:cNvSpPr>
          <p:nvPr>
            <p:ph type="pic" sz="quarter" idx="13"/>
          </p:nvPr>
        </p:nvSpPr>
        <p:spPr>
          <a:xfrm>
            <a:off x="484270" y="3289300"/>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79" name="Picture Placeholder 7"/>
          <p:cNvSpPr>
            <a:spLocks noGrp="1"/>
          </p:cNvSpPr>
          <p:nvPr>
            <p:ph type="pic" sz="quarter" idx="14"/>
          </p:nvPr>
        </p:nvSpPr>
        <p:spPr>
          <a:xfrm>
            <a:off x="2840852" y="3289300"/>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81" name="Picture Placeholder 7"/>
          <p:cNvSpPr>
            <a:spLocks noGrp="1"/>
          </p:cNvSpPr>
          <p:nvPr>
            <p:ph type="pic" sz="quarter" idx="15"/>
          </p:nvPr>
        </p:nvSpPr>
        <p:spPr>
          <a:xfrm>
            <a:off x="5197433" y="3289300"/>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83" name="Picture Placeholder 7"/>
          <p:cNvSpPr>
            <a:spLocks noGrp="1"/>
          </p:cNvSpPr>
          <p:nvPr>
            <p:ph type="pic" sz="quarter" idx="16"/>
          </p:nvPr>
        </p:nvSpPr>
        <p:spPr>
          <a:xfrm>
            <a:off x="7554014" y="3289300"/>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85" name="Picture Placeholder 7"/>
          <p:cNvSpPr>
            <a:spLocks noGrp="1"/>
          </p:cNvSpPr>
          <p:nvPr>
            <p:ph type="pic" sz="quarter" idx="17"/>
          </p:nvPr>
        </p:nvSpPr>
        <p:spPr>
          <a:xfrm>
            <a:off x="1662561" y="4837431"/>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87" name="Picture Placeholder 7"/>
          <p:cNvSpPr>
            <a:spLocks noGrp="1"/>
          </p:cNvSpPr>
          <p:nvPr>
            <p:ph type="pic" sz="quarter" idx="18"/>
          </p:nvPr>
        </p:nvSpPr>
        <p:spPr>
          <a:xfrm>
            <a:off x="6375723" y="4837431"/>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18" name="Rectangle 17"/>
          <p:cNvSpPr/>
          <p:nvPr userDrawn="1"/>
        </p:nvSpPr>
        <p:spPr bwMode="gray">
          <a:xfrm>
            <a:off x="7835400" y="6453556"/>
            <a:ext cx="1128054" cy="323165"/>
          </a:xfrm>
          <a:prstGeom prst="rect">
            <a:avLst/>
          </a:prstGeom>
          <a:solidFill>
            <a:schemeClr val="bg1"/>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59" name="Rectangle 58"/>
          <p:cNvSpPr/>
          <p:nvPr userDrawn="1"/>
        </p:nvSpPr>
        <p:spPr bwMode="gray">
          <a:xfrm>
            <a:off x="7554014" y="5890420"/>
            <a:ext cx="1032366" cy="323165"/>
          </a:xfrm>
          <a:prstGeom prst="rect">
            <a:avLst/>
          </a:prstGeom>
          <a:solidFill>
            <a:schemeClr val="accent3"/>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895432633"/>
      </p:ext>
    </p:extLst>
  </p:cSld>
  <p:clrMapOvr>
    <a:masterClrMapping/>
  </p:clrMapOvr>
  <p:transition spd="slow" advClick="0" advTm="300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option">
    <p:spTree>
      <p:nvGrpSpPr>
        <p:cNvPr id="1" name=""/>
        <p:cNvGrpSpPr/>
        <p:nvPr/>
      </p:nvGrpSpPr>
      <p:grpSpPr>
        <a:xfrm>
          <a:off x="0" y="0"/>
          <a:ext cx="0" cy="0"/>
          <a:chOff x="0" y="0"/>
          <a:chExt cx="0" cy="0"/>
        </a:xfrm>
      </p:grpSpPr>
      <p:sp>
        <p:nvSpPr>
          <p:cNvPr id="7" name="Rectangle 6"/>
          <p:cNvSpPr/>
          <p:nvPr userDrawn="1"/>
        </p:nvSpPr>
        <p:spPr>
          <a:xfrm>
            <a:off x="2840851" y="4843987"/>
            <a:ext cx="3388948" cy="1366772"/>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0812" tIns="20406" rIns="40812" bIns="20406" anchor="ctr"/>
          <a:lstStyle/>
          <a:p>
            <a:pPr algn="ctr" defTabSz="816076" fontAlgn="auto">
              <a:spcBef>
                <a:spcPts val="0"/>
              </a:spcBef>
              <a:spcAft>
                <a:spcPts val="0"/>
              </a:spcAft>
              <a:defRPr/>
            </a:pPr>
            <a:endParaRPr lang="en-US" sz="1350" dirty="0">
              <a:latin typeface="+mn-lt"/>
            </a:endParaRPr>
          </a:p>
        </p:txBody>
      </p:sp>
      <p:sp>
        <p:nvSpPr>
          <p:cNvPr id="30" name="Content Placeholder 27"/>
          <p:cNvSpPr>
            <a:spLocks noGrp="1"/>
          </p:cNvSpPr>
          <p:nvPr>
            <p:ph sz="quarter" idx="12" hasCustomPrompt="1"/>
          </p:nvPr>
        </p:nvSpPr>
        <p:spPr>
          <a:xfrm>
            <a:off x="2957136" y="4924252"/>
            <a:ext cx="3156378" cy="1209066"/>
          </a:xfrm>
        </p:spPr>
        <p:txBody>
          <a:bodyPr anchor="ctr" anchorCtr="0"/>
          <a:lstStyle>
            <a:lvl1pPr marL="0" indent="0" algn="ctr">
              <a:spcBef>
                <a:spcPts val="0"/>
              </a:spcBef>
              <a:buFont typeface="Arial" panose="020B0604020202020204" pitchFamily="34" charset="0"/>
              <a:buNone/>
              <a:defRPr sz="900" b="0">
                <a:solidFill>
                  <a:schemeClr val="tx1"/>
                </a:solidFill>
              </a:defRPr>
            </a:lvl1pPr>
          </a:lstStyle>
          <a:p>
            <a:r>
              <a:rPr lang="en-US" dirty="0">
                <a:solidFill>
                  <a:srgbClr val="808080"/>
                </a:solidFill>
              </a:rPr>
              <a:t>Click to edit Master title style</a:t>
            </a:r>
            <a:endParaRPr lang="fr-BE" dirty="0">
              <a:solidFill>
                <a:srgbClr val="808080"/>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717" y="318310"/>
            <a:ext cx="2744296" cy="1047242"/>
          </a:xfrm>
          <a:prstGeom prst="rect">
            <a:avLst/>
          </a:prstGeom>
        </p:spPr>
      </p:pic>
      <p:sp>
        <p:nvSpPr>
          <p:cNvPr id="49" name="Rectangle 48"/>
          <p:cNvSpPr/>
          <p:nvPr userDrawn="1"/>
        </p:nvSpPr>
        <p:spPr bwMode="gray">
          <a:xfrm>
            <a:off x="485561" y="5890420"/>
            <a:ext cx="1032366" cy="323165"/>
          </a:xfrm>
          <a:prstGeom prst="rect">
            <a:avLst/>
          </a:prstGeom>
          <a:solidFill>
            <a:schemeClr val="accent3"/>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51" name="Rectangle 50"/>
          <p:cNvSpPr/>
          <p:nvPr userDrawn="1"/>
        </p:nvSpPr>
        <p:spPr bwMode="gray">
          <a:xfrm>
            <a:off x="1662561" y="4342290"/>
            <a:ext cx="1032366" cy="323165"/>
          </a:xfrm>
          <a:prstGeom prst="rect">
            <a:avLst/>
          </a:prstGeom>
          <a:solidFill>
            <a:schemeClr val="accent1"/>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53" name="Rectangle 52"/>
          <p:cNvSpPr/>
          <p:nvPr userDrawn="1"/>
        </p:nvSpPr>
        <p:spPr bwMode="gray">
          <a:xfrm>
            <a:off x="4019142" y="4342290"/>
            <a:ext cx="1032366" cy="323165"/>
          </a:xfrm>
          <a:prstGeom prst="rect">
            <a:avLst/>
          </a:prstGeom>
          <a:solidFill>
            <a:schemeClr val="accent1"/>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72" name="Rectangle 71"/>
          <p:cNvSpPr/>
          <p:nvPr userDrawn="1"/>
        </p:nvSpPr>
        <p:spPr bwMode="gray">
          <a:xfrm>
            <a:off x="6375723" y="4342290"/>
            <a:ext cx="1032366" cy="323165"/>
          </a:xfrm>
          <a:prstGeom prst="rect">
            <a:avLst/>
          </a:prstGeom>
          <a:solidFill>
            <a:schemeClr val="accent1"/>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77" name="Picture Placeholder 7"/>
          <p:cNvSpPr>
            <a:spLocks noGrp="1"/>
          </p:cNvSpPr>
          <p:nvPr>
            <p:ph type="pic" sz="quarter" idx="13"/>
          </p:nvPr>
        </p:nvSpPr>
        <p:spPr>
          <a:xfrm>
            <a:off x="484270" y="3289300"/>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79" name="Picture Placeholder 7"/>
          <p:cNvSpPr>
            <a:spLocks noGrp="1"/>
          </p:cNvSpPr>
          <p:nvPr>
            <p:ph type="pic" sz="quarter" idx="14"/>
          </p:nvPr>
        </p:nvSpPr>
        <p:spPr>
          <a:xfrm>
            <a:off x="2840852" y="3289300"/>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81" name="Picture Placeholder 7"/>
          <p:cNvSpPr>
            <a:spLocks noGrp="1"/>
          </p:cNvSpPr>
          <p:nvPr>
            <p:ph type="pic" sz="quarter" idx="15"/>
          </p:nvPr>
        </p:nvSpPr>
        <p:spPr>
          <a:xfrm>
            <a:off x="5197433" y="3289300"/>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83" name="Picture Placeholder 7"/>
          <p:cNvSpPr>
            <a:spLocks noGrp="1"/>
          </p:cNvSpPr>
          <p:nvPr>
            <p:ph type="pic" sz="quarter" idx="16"/>
          </p:nvPr>
        </p:nvSpPr>
        <p:spPr>
          <a:xfrm>
            <a:off x="7554014" y="3289300"/>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85" name="Picture Placeholder 7"/>
          <p:cNvSpPr>
            <a:spLocks noGrp="1"/>
          </p:cNvSpPr>
          <p:nvPr>
            <p:ph type="pic" sz="quarter" idx="17"/>
          </p:nvPr>
        </p:nvSpPr>
        <p:spPr>
          <a:xfrm>
            <a:off x="1662561" y="4837431"/>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87" name="Picture Placeholder 7"/>
          <p:cNvSpPr>
            <a:spLocks noGrp="1"/>
          </p:cNvSpPr>
          <p:nvPr>
            <p:ph type="pic" sz="quarter" idx="18"/>
          </p:nvPr>
        </p:nvSpPr>
        <p:spPr>
          <a:xfrm>
            <a:off x="6375723" y="4837431"/>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4" name="Title 3"/>
          <p:cNvSpPr>
            <a:spLocks noGrp="1"/>
          </p:cNvSpPr>
          <p:nvPr>
            <p:ph type="title" hasCustomPrompt="1"/>
          </p:nvPr>
        </p:nvSpPr>
        <p:spPr>
          <a:xfrm>
            <a:off x="484711" y="2776506"/>
            <a:ext cx="8101669" cy="374968"/>
          </a:xfrm>
        </p:spPr>
        <p:txBody>
          <a:bodyPr/>
          <a:lstStyle/>
          <a:p>
            <a:r>
              <a:rPr lang="en-GB" dirty="0"/>
              <a:t>Add slide title here</a:t>
            </a:r>
            <a:endParaRPr lang="en-US" dirty="0"/>
          </a:p>
        </p:txBody>
      </p:sp>
      <p:sp>
        <p:nvSpPr>
          <p:cNvPr id="3" name="Rectangle 2"/>
          <p:cNvSpPr/>
          <p:nvPr userDrawn="1"/>
        </p:nvSpPr>
        <p:spPr bwMode="gray">
          <a:xfrm>
            <a:off x="7835400" y="6453556"/>
            <a:ext cx="1128054" cy="323165"/>
          </a:xfrm>
          <a:prstGeom prst="rect">
            <a:avLst/>
          </a:prstGeom>
          <a:solidFill>
            <a:schemeClr val="bg1"/>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59" name="Rectangle 58"/>
          <p:cNvSpPr/>
          <p:nvPr userDrawn="1"/>
        </p:nvSpPr>
        <p:spPr bwMode="gray">
          <a:xfrm>
            <a:off x="7554014" y="5890420"/>
            <a:ext cx="1032366" cy="323165"/>
          </a:xfrm>
          <a:prstGeom prst="rect">
            <a:avLst/>
          </a:prstGeom>
          <a:solidFill>
            <a:schemeClr val="accent3"/>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650251569"/>
      </p:ext>
    </p:extLst>
  </p:cSld>
  <p:clrMapOvr>
    <a:masterClrMapping/>
  </p:clrMapOvr>
  <p:transition spd="slow" advClick="0" advTm="300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andard Slide - Diagram">
    <p:spTree>
      <p:nvGrpSpPr>
        <p:cNvPr id="1" name=""/>
        <p:cNvGrpSpPr/>
        <p:nvPr/>
      </p:nvGrpSpPr>
      <p:grpSpPr>
        <a:xfrm>
          <a:off x="0" y="0"/>
          <a:ext cx="0" cy="0"/>
          <a:chOff x="0" y="0"/>
          <a:chExt cx="0" cy="0"/>
        </a:xfrm>
      </p:grpSpPr>
      <p:sp>
        <p:nvSpPr>
          <p:cNvPr id="5" name="Title 4"/>
          <p:cNvSpPr>
            <a:spLocks noGrp="1"/>
          </p:cNvSpPr>
          <p:nvPr userDrawn="1">
            <p:ph type="title" hasCustomPrompt="1"/>
          </p:nvPr>
        </p:nvSpPr>
        <p:spPr>
          <a:xfrm>
            <a:off x="484711" y="396000"/>
            <a:ext cx="7892686" cy="773694"/>
          </a:xfrm>
        </p:spPr>
        <p:txBody>
          <a:bodyPr anchor="t" anchorCtr="0"/>
          <a:lstStyle>
            <a:lvl1pPr>
              <a:defRPr sz="1950"/>
            </a:lvl1pPr>
          </a:lstStyle>
          <a:p>
            <a:r>
              <a:rPr lang="en-GB" dirty="0"/>
              <a:t>Add slide title here</a:t>
            </a:r>
            <a:endParaRPr lang="en-US" dirty="0"/>
          </a:p>
        </p:txBody>
      </p:sp>
      <p:sp>
        <p:nvSpPr>
          <p:cNvPr id="15" name="Text Placeholder 2"/>
          <p:cNvSpPr>
            <a:spLocks noGrp="1"/>
          </p:cNvSpPr>
          <p:nvPr>
            <p:ph type="body" sz="quarter" idx="24" hasCustomPrompt="1"/>
          </p:nvPr>
        </p:nvSpPr>
        <p:spPr>
          <a:xfrm>
            <a:off x="484711" y="6485492"/>
            <a:ext cx="7277681" cy="132497"/>
          </a:xfrm>
        </p:spPr>
        <p:txBody>
          <a:bodyPr anchor="ctr" anchorCtr="0"/>
          <a:lstStyle>
            <a:lvl1pPr>
              <a:defRPr sz="525" cap="all">
                <a:solidFill>
                  <a:schemeClr val="accent2"/>
                </a:solidFill>
              </a:defRPr>
            </a:lvl1pPr>
          </a:lstStyle>
          <a:p>
            <a:pPr lvl="0"/>
            <a:r>
              <a:rPr lang="en-GB" dirty="0"/>
              <a:t>Click to edit FOOTNOTE</a:t>
            </a:r>
            <a:endParaRPr lang="en-US" dirty="0"/>
          </a:p>
        </p:txBody>
      </p:sp>
      <p:grpSp>
        <p:nvGrpSpPr>
          <p:cNvPr id="2" name="Group 1"/>
          <p:cNvGrpSpPr/>
          <p:nvPr userDrawn="1"/>
        </p:nvGrpSpPr>
        <p:grpSpPr>
          <a:xfrm>
            <a:off x="2992309" y="1934472"/>
            <a:ext cx="3038471" cy="3178175"/>
            <a:chOff x="3610093" y="1787525"/>
            <a:chExt cx="4964407" cy="3178175"/>
          </a:xfrm>
        </p:grpSpPr>
        <p:sp>
          <p:nvSpPr>
            <p:cNvPr id="17" name="Freeform 16"/>
            <p:cNvSpPr>
              <a:spLocks/>
            </p:cNvSpPr>
            <p:nvPr userDrawn="1"/>
          </p:nvSpPr>
          <p:spPr bwMode="auto">
            <a:xfrm>
              <a:off x="5487087" y="1787525"/>
              <a:ext cx="1210418" cy="1160463"/>
            </a:xfrm>
            <a:custGeom>
              <a:avLst/>
              <a:gdLst>
                <a:gd name="T0" fmla="*/ 2147483647 w 348"/>
                <a:gd name="T1" fmla="*/ 0 h 444"/>
                <a:gd name="T2" fmla="*/ 1606841443 w 348"/>
                <a:gd name="T3" fmla="*/ 2147483647 h 444"/>
                <a:gd name="T4" fmla="*/ 1606841443 w 348"/>
                <a:gd name="T5" fmla="*/ 2147483647 h 444"/>
                <a:gd name="T6" fmla="*/ 2147483647 w 348"/>
                <a:gd name="T7" fmla="*/ 2147483647 h 444"/>
                <a:gd name="T8" fmla="*/ 2147483647 w 348"/>
                <a:gd name="T9" fmla="*/ 2147483647 h 444"/>
                <a:gd name="T10" fmla="*/ 2147483647 w 348"/>
                <a:gd name="T11" fmla="*/ 2147483647 h 444"/>
                <a:gd name="T12" fmla="*/ 2147483647 w 348"/>
                <a:gd name="T13" fmla="*/ 0 h 4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rgbClr val="F89C27"/>
            </a:solidFill>
            <a:ln>
              <a:noFill/>
            </a:ln>
            <a:extLst>
              <a:ext uri="{91240B29-F687-4f45-9708-019B960494DF}">
                <a14:hiddenLine xmlns="" xmlns:a14="http://schemas.microsoft.com/office/drawing/2010/main" w="9525">
                  <a:solidFill>
                    <a:srgbClr val="000000"/>
                  </a:solidFill>
                  <a:round/>
                  <a:headEnd/>
                  <a:tailEnd/>
                </a14:hiddenLine>
              </a:ext>
            </a:extLst>
          </p:spPr>
          <p:txBody>
            <a:bodyPr lIns="108832" tIns="54416" rIns="108832" bIns="54416"/>
            <a:lstStyle/>
            <a:p>
              <a:endParaRPr lang="en-US" sz="1350">
                <a:latin typeface="+mn-lt"/>
              </a:endParaRPr>
            </a:p>
          </p:txBody>
        </p:sp>
        <p:sp>
          <p:nvSpPr>
            <p:cNvPr id="18" name="Freeform 17"/>
            <p:cNvSpPr>
              <a:spLocks/>
            </p:cNvSpPr>
            <p:nvPr userDrawn="1"/>
          </p:nvSpPr>
          <p:spPr bwMode="auto">
            <a:xfrm>
              <a:off x="7031852" y="3235325"/>
              <a:ext cx="1542648" cy="830263"/>
            </a:xfrm>
            <a:custGeom>
              <a:avLst/>
              <a:gdLst>
                <a:gd name="T0" fmla="*/ 2147483647 w 443"/>
                <a:gd name="T1" fmla="*/ 0 h 318"/>
                <a:gd name="T2" fmla="*/ 2147483647 w 443"/>
                <a:gd name="T3" fmla="*/ 1199744978 h 318"/>
                <a:gd name="T4" fmla="*/ 0 w 443"/>
                <a:gd name="T5" fmla="*/ 2147483647 h 318"/>
                <a:gd name="T6" fmla="*/ 2147483647 w 443"/>
                <a:gd name="T7" fmla="*/ 2147483647 h 318"/>
                <a:gd name="T8" fmla="*/ 2147483647 w 443"/>
                <a:gd name="T9" fmla="*/ 2147483647 h 318"/>
                <a:gd name="T10" fmla="*/ 2147483647 w 443"/>
                <a:gd name="T11" fmla="*/ 2147483647 h 318"/>
                <a:gd name="T12" fmla="*/ 2147483647 w 443"/>
                <a:gd name="T13" fmla="*/ 2147483647 h 318"/>
                <a:gd name="T14" fmla="*/ 2147483647 w 443"/>
                <a:gd name="T15" fmla="*/ 1199744978 h 318"/>
                <a:gd name="T16" fmla="*/ 2147483647 w 443"/>
                <a:gd name="T17" fmla="*/ 0 h 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3" h="318">
                  <a:moveTo>
                    <a:pt x="222" y="0"/>
                  </a:moveTo>
                  <a:cubicBezTo>
                    <a:pt x="183" y="0"/>
                    <a:pt x="144" y="14"/>
                    <a:pt x="115" y="44"/>
                  </a:cubicBezTo>
                  <a:cubicBezTo>
                    <a:pt x="0" y="159"/>
                    <a:pt x="0" y="159"/>
                    <a:pt x="0" y="159"/>
                  </a:cubicBezTo>
                  <a:cubicBezTo>
                    <a:pt x="115" y="274"/>
                    <a:pt x="115" y="274"/>
                    <a:pt x="115" y="274"/>
                  </a:cubicBezTo>
                  <a:cubicBezTo>
                    <a:pt x="144" y="304"/>
                    <a:pt x="183" y="318"/>
                    <a:pt x="222" y="318"/>
                  </a:cubicBezTo>
                  <a:cubicBezTo>
                    <a:pt x="260" y="318"/>
                    <a:pt x="299" y="304"/>
                    <a:pt x="328" y="274"/>
                  </a:cubicBezTo>
                  <a:cubicBezTo>
                    <a:pt x="443" y="159"/>
                    <a:pt x="443" y="159"/>
                    <a:pt x="443" y="159"/>
                  </a:cubicBezTo>
                  <a:cubicBezTo>
                    <a:pt x="328" y="44"/>
                    <a:pt x="328" y="44"/>
                    <a:pt x="328" y="44"/>
                  </a:cubicBezTo>
                  <a:cubicBezTo>
                    <a:pt x="299" y="14"/>
                    <a:pt x="260" y="0"/>
                    <a:pt x="222" y="0"/>
                  </a:cubicBezTo>
                </a:path>
              </a:pathLst>
            </a:custGeom>
            <a:solidFill>
              <a:srgbClr val="F89C27"/>
            </a:solidFill>
            <a:ln>
              <a:noFill/>
            </a:ln>
            <a:extLst>
              <a:ext uri="{91240B29-F687-4f45-9708-019B960494DF}">
                <a14:hiddenLine xmlns="" xmlns:a14="http://schemas.microsoft.com/office/drawing/2010/main" w="9525">
                  <a:solidFill>
                    <a:srgbClr val="000000"/>
                  </a:solidFill>
                  <a:round/>
                  <a:headEnd/>
                  <a:tailEnd/>
                </a14:hiddenLine>
              </a:ext>
            </a:extLst>
          </p:spPr>
          <p:txBody>
            <a:bodyPr lIns="108832" tIns="54416" rIns="108832" bIns="54416"/>
            <a:lstStyle/>
            <a:p>
              <a:endParaRPr lang="en-US" sz="1350">
                <a:latin typeface="+mn-lt"/>
              </a:endParaRPr>
            </a:p>
          </p:txBody>
        </p:sp>
        <p:sp>
          <p:nvSpPr>
            <p:cNvPr id="19" name="Freeform 18"/>
            <p:cNvSpPr>
              <a:spLocks/>
            </p:cNvSpPr>
            <p:nvPr userDrawn="1"/>
          </p:nvSpPr>
          <p:spPr bwMode="auto">
            <a:xfrm>
              <a:off x="3610093" y="3235325"/>
              <a:ext cx="1546880" cy="830263"/>
            </a:xfrm>
            <a:custGeom>
              <a:avLst/>
              <a:gdLst>
                <a:gd name="T0" fmla="*/ 2147483647 w 444"/>
                <a:gd name="T1" fmla="*/ 0 h 318"/>
                <a:gd name="T2" fmla="*/ 2147483647 w 444"/>
                <a:gd name="T3" fmla="*/ 1199744978 h 318"/>
                <a:gd name="T4" fmla="*/ 0 w 444"/>
                <a:gd name="T5" fmla="*/ 2147483647 h 318"/>
                <a:gd name="T6" fmla="*/ 2147483647 w 444"/>
                <a:gd name="T7" fmla="*/ 2147483647 h 318"/>
                <a:gd name="T8" fmla="*/ 2147483647 w 444"/>
                <a:gd name="T9" fmla="*/ 2147483647 h 318"/>
                <a:gd name="T10" fmla="*/ 2147483647 w 444"/>
                <a:gd name="T11" fmla="*/ 2147483647 h 318"/>
                <a:gd name="T12" fmla="*/ 2147483647 w 444"/>
                <a:gd name="T13" fmla="*/ 2147483647 h 318"/>
                <a:gd name="T14" fmla="*/ 2147483647 w 444"/>
                <a:gd name="T15" fmla="*/ 1199744978 h 318"/>
                <a:gd name="T16" fmla="*/ 2147483647 w 444"/>
                <a:gd name="T17" fmla="*/ 0 h 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18">
                  <a:moveTo>
                    <a:pt x="222" y="0"/>
                  </a:moveTo>
                  <a:cubicBezTo>
                    <a:pt x="184" y="0"/>
                    <a:pt x="145" y="14"/>
                    <a:pt x="116" y="44"/>
                  </a:cubicBezTo>
                  <a:cubicBezTo>
                    <a:pt x="0" y="159"/>
                    <a:pt x="0" y="159"/>
                    <a:pt x="0" y="159"/>
                  </a:cubicBezTo>
                  <a:cubicBezTo>
                    <a:pt x="116" y="274"/>
                    <a:pt x="116" y="274"/>
                    <a:pt x="116" y="274"/>
                  </a:cubicBezTo>
                  <a:cubicBezTo>
                    <a:pt x="145" y="304"/>
                    <a:pt x="184" y="318"/>
                    <a:pt x="222" y="318"/>
                  </a:cubicBezTo>
                  <a:cubicBezTo>
                    <a:pt x="261" y="318"/>
                    <a:pt x="299" y="304"/>
                    <a:pt x="329" y="274"/>
                  </a:cubicBezTo>
                  <a:cubicBezTo>
                    <a:pt x="444" y="159"/>
                    <a:pt x="444" y="159"/>
                    <a:pt x="444" y="159"/>
                  </a:cubicBezTo>
                  <a:cubicBezTo>
                    <a:pt x="329" y="44"/>
                    <a:pt x="329" y="44"/>
                    <a:pt x="329" y="44"/>
                  </a:cubicBezTo>
                  <a:cubicBezTo>
                    <a:pt x="299" y="14"/>
                    <a:pt x="261" y="0"/>
                    <a:pt x="222" y="0"/>
                  </a:cubicBezTo>
                </a:path>
              </a:pathLst>
            </a:custGeom>
            <a:solidFill>
              <a:srgbClr val="F89C27"/>
            </a:solidFill>
            <a:ln>
              <a:noFill/>
            </a:ln>
            <a:extLst>
              <a:ext uri="{91240B29-F687-4f45-9708-019B960494DF}">
                <a14:hiddenLine xmlns="" xmlns:a14="http://schemas.microsoft.com/office/drawing/2010/main" w="9525">
                  <a:solidFill>
                    <a:srgbClr val="000000"/>
                  </a:solidFill>
                  <a:round/>
                  <a:headEnd/>
                  <a:tailEnd/>
                </a14:hiddenLine>
              </a:ext>
            </a:extLst>
          </p:spPr>
          <p:txBody>
            <a:bodyPr lIns="108832" tIns="54416" rIns="108832" bIns="54416"/>
            <a:lstStyle/>
            <a:p>
              <a:endParaRPr lang="en-US" sz="1350">
                <a:latin typeface="+mn-lt"/>
              </a:endParaRPr>
            </a:p>
          </p:txBody>
        </p:sp>
        <p:sp>
          <p:nvSpPr>
            <p:cNvPr id="20" name="Freeform 19"/>
            <p:cNvSpPr>
              <a:spLocks/>
            </p:cNvSpPr>
            <p:nvPr userDrawn="1"/>
          </p:nvSpPr>
          <p:spPr bwMode="auto">
            <a:xfrm>
              <a:off x="4342269" y="2330450"/>
              <a:ext cx="1100380" cy="815975"/>
            </a:xfrm>
            <a:custGeom>
              <a:avLst/>
              <a:gdLst>
                <a:gd name="T0" fmla="*/ 2147483647 w 316"/>
                <a:gd name="T1" fmla="*/ 0 h 312"/>
                <a:gd name="T2" fmla="*/ 0 w 316"/>
                <a:gd name="T3" fmla="*/ 0 h 312"/>
                <a:gd name="T4" fmla="*/ 0 w 316"/>
                <a:gd name="T5" fmla="*/ 2147483647 h 312"/>
                <a:gd name="T6" fmla="*/ 2147483647 w 316"/>
                <a:gd name="T7" fmla="*/ 2147483647 h 312"/>
                <a:gd name="T8" fmla="*/ 2147483647 w 316"/>
                <a:gd name="T9" fmla="*/ 2147483647 h 312"/>
                <a:gd name="T10" fmla="*/ 2147483647 w 316"/>
                <a:gd name="T11" fmla="*/ 2147483647 h 312"/>
                <a:gd name="T12" fmla="*/ 2147483647 w 316"/>
                <a:gd name="T13" fmla="*/ 0 h 3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 h="312">
                  <a:moveTo>
                    <a:pt x="162" y="0"/>
                  </a:moveTo>
                  <a:cubicBezTo>
                    <a:pt x="0" y="0"/>
                    <a:pt x="0" y="0"/>
                    <a:pt x="0" y="0"/>
                  </a:cubicBezTo>
                  <a:cubicBezTo>
                    <a:pt x="0" y="164"/>
                    <a:pt x="0" y="164"/>
                    <a:pt x="0" y="164"/>
                  </a:cubicBezTo>
                  <a:cubicBezTo>
                    <a:pt x="0" y="247"/>
                    <a:pt x="67" y="312"/>
                    <a:pt x="150" y="312"/>
                  </a:cubicBezTo>
                  <a:cubicBezTo>
                    <a:pt x="316" y="312"/>
                    <a:pt x="316" y="312"/>
                    <a:pt x="316" y="312"/>
                  </a:cubicBezTo>
                  <a:cubicBezTo>
                    <a:pt x="316" y="152"/>
                    <a:pt x="316" y="152"/>
                    <a:pt x="316" y="152"/>
                  </a:cubicBezTo>
                  <a:cubicBezTo>
                    <a:pt x="316" y="68"/>
                    <a:pt x="245" y="0"/>
                    <a:pt x="162" y="0"/>
                  </a:cubicBezTo>
                </a:path>
              </a:pathLst>
            </a:custGeom>
            <a:solidFill>
              <a:srgbClr val="008899"/>
            </a:solidFill>
            <a:ln>
              <a:noFill/>
            </a:ln>
            <a:extLst>
              <a:ext uri="{91240B29-F687-4f45-9708-019B960494DF}">
                <a14:hiddenLine xmlns="" xmlns:a14="http://schemas.microsoft.com/office/drawing/2010/main" w="9525">
                  <a:solidFill>
                    <a:srgbClr val="000000"/>
                  </a:solidFill>
                  <a:round/>
                  <a:headEnd/>
                  <a:tailEnd/>
                </a14:hiddenLine>
              </a:ext>
            </a:extLst>
          </p:spPr>
          <p:txBody>
            <a:bodyPr lIns="108832" tIns="54416" rIns="108832" bIns="54416"/>
            <a:lstStyle/>
            <a:p>
              <a:endParaRPr lang="en-US" sz="1350">
                <a:latin typeface="+mn-lt"/>
              </a:endParaRPr>
            </a:p>
          </p:txBody>
        </p:sp>
        <p:sp>
          <p:nvSpPr>
            <p:cNvPr id="21" name="Freeform 20"/>
            <p:cNvSpPr>
              <a:spLocks/>
            </p:cNvSpPr>
            <p:nvPr userDrawn="1"/>
          </p:nvSpPr>
          <p:spPr bwMode="auto">
            <a:xfrm>
              <a:off x="6750409" y="4149725"/>
              <a:ext cx="1085567" cy="815975"/>
            </a:xfrm>
            <a:custGeom>
              <a:avLst/>
              <a:gdLst>
                <a:gd name="T0" fmla="*/ 2147483647 w 312"/>
                <a:gd name="T1" fmla="*/ 0 h 312"/>
                <a:gd name="T2" fmla="*/ 0 w 312"/>
                <a:gd name="T3" fmla="*/ 0 h 312"/>
                <a:gd name="T4" fmla="*/ 0 w 312"/>
                <a:gd name="T5" fmla="*/ 2147483647 h 312"/>
                <a:gd name="T6" fmla="*/ 2147483647 w 312"/>
                <a:gd name="T7" fmla="*/ 2147483647 h 312"/>
                <a:gd name="T8" fmla="*/ 2147483647 w 312"/>
                <a:gd name="T9" fmla="*/ 2147483647 h 312"/>
                <a:gd name="T10" fmla="*/ 2147483647 w 312"/>
                <a:gd name="T11" fmla="*/ 2147483647 h 312"/>
                <a:gd name="T12" fmla="*/ 2147483647 w 312"/>
                <a:gd name="T13" fmla="*/ 0 h 3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2" h="312">
                  <a:moveTo>
                    <a:pt x="165" y="0"/>
                  </a:moveTo>
                  <a:cubicBezTo>
                    <a:pt x="0" y="0"/>
                    <a:pt x="0" y="0"/>
                    <a:pt x="0" y="0"/>
                  </a:cubicBezTo>
                  <a:cubicBezTo>
                    <a:pt x="0" y="162"/>
                    <a:pt x="0" y="162"/>
                    <a:pt x="0" y="162"/>
                  </a:cubicBezTo>
                  <a:cubicBezTo>
                    <a:pt x="0" y="246"/>
                    <a:pt x="69" y="312"/>
                    <a:pt x="153" y="312"/>
                  </a:cubicBezTo>
                  <a:cubicBezTo>
                    <a:pt x="312" y="312"/>
                    <a:pt x="312" y="312"/>
                    <a:pt x="312" y="312"/>
                  </a:cubicBezTo>
                  <a:cubicBezTo>
                    <a:pt x="312" y="150"/>
                    <a:pt x="312" y="150"/>
                    <a:pt x="312" y="150"/>
                  </a:cubicBezTo>
                  <a:cubicBezTo>
                    <a:pt x="312" y="67"/>
                    <a:pt x="248" y="0"/>
                    <a:pt x="165" y="0"/>
                  </a:cubicBezTo>
                </a:path>
              </a:pathLst>
            </a:custGeom>
            <a:solidFill>
              <a:srgbClr val="008899"/>
            </a:solidFill>
            <a:ln>
              <a:noFill/>
            </a:ln>
            <a:extLst>
              <a:ext uri="{91240B29-F687-4f45-9708-019B960494DF}">
                <a14:hiddenLine xmlns="" xmlns:a14="http://schemas.microsoft.com/office/drawing/2010/main" w="9525">
                  <a:solidFill>
                    <a:srgbClr val="000000"/>
                  </a:solidFill>
                  <a:round/>
                  <a:headEnd/>
                  <a:tailEnd/>
                </a14:hiddenLine>
              </a:ext>
            </a:extLst>
          </p:spPr>
          <p:txBody>
            <a:bodyPr lIns="108832" tIns="54416" rIns="108832" bIns="54416"/>
            <a:lstStyle/>
            <a:p>
              <a:endParaRPr lang="en-US" sz="1350">
                <a:latin typeface="+mn-lt"/>
              </a:endParaRPr>
            </a:p>
          </p:txBody>
        </p:sp>
        <p:sp>
          <p:nvSpPr>
            <p:cNvPr id="22" name="Freeform 21"/>
            <p:cNvSpPr>
              <a:spLocks/>
            </p:cNvSpPr>
            <p:nvPr userDrawn="1"/>
          </p:nvSpPr>
          <p:spPr bwMode="auto">
            <a:xfrm>
              <a:off x="6750409" y="2330450"/>
              <a:ext cx="1085567" cy="815975"/>
            </a:xfrm>
            <a:custGeom>
              <a:avLst/>
              <a:gdLst>
                <a:gd name="T0" fmla="*/ 2147483647 w 312"/>
                <a:gd name="T1" fmla="*/ 0 h 312"/>
                <a:gd name="T2" fmla="*/ 2147483647 w 312"/>
                <a:gd name="T3" fmla="*/ 0 h 312"/>
                <a:gd name="T4" fmla="*/ 0 w 312"/>
                <a:gd name="T5" fmla="*/ 2147483647 h 312"/>
                <a:gd name="T6" fmla="*/ 0 w 312"/>
                <a:gd name="T7" fmla="*/ 2147483647 h 312"/>
                <a:gd name="T8" fmla="*/ 2147483647 w 312"/>
                <a:gd name="T9" fmla="*/ 2147483647 h 312"/>
                <a:gd name="T10" fmla="*/ 2147483647 w 312"/>
                <a:gd name="T11" fmla="*/ 2147483647 h 312"/>
                <a:gd name="T12" fmla="*/ 2147483647 w 312"/>
                <a:gd name="T13" fmla="*/ 0 h 3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2" h="312">
                  <a:moveTo>
                    <a:pt x="312" y="0"/>
                  </a:moveTo>
                  <a:cubicBezTo>
                    <a:pt x="153" y="0"/>
                    <a:pt x="153" y="0"/>
                    <a:pt x="153" y="0"/>
                  </a:cubicBezTo>
                  <a:cubicBezTo>
                    <a:pt x="69" y="0"/>
                    <a:pt x="0" y="68"/>
                    <a:pt x="0" y="152"/>
                  </a:cubicBezTo>
                  <a:cubicBezTo>
                    <a:pt x="0" y="312"/>
                    <a:pt x="0" y="312"/>
                    <a:pt x="0" y="312"/>
                  </a:cubicBezTo>
                  <a:cubicBezTo>
                    <a:pt x="165" y="312"/>
                    <a:pt x="165" y="312"/>
                    <a:pt x="165" y="312"/>
                  </a:cubicBezTo>
                  <a:cubicBezTo>
                    <a:pt x="248" y="312"/>
                    <a:pt x="312" y="247"/>
                    <a:pt x="312" y="164"/>
                  </a:cubicBezTo>
                  <a:cubicBezTo>
                    <a:pt x="312" y="0"/>
                    <a:pt x="312" y="0"/>
                    <a:pt x="312" y="0"/>
                  </a:cubicBezTo>
                </a:path>
              </a:pathLst>
            </a:custGeom>
            <a:solidFill>
              <a:srgbClr val="008899"/>
            </a:solidFill>
            <a:ln>
              <a:noFill/>
            </a:ln>
            <a:extLst>
              <a:ext uri="{91240B29-F687-4f45-9708-019B960494DF}">
                <a14:hiddenLine xmlns="" xmlns:a14="http://schemas.microsoft.com/office/drawing/2010/main" w="9525">
                  <a:solidFill>
                    <a:srgbClr val="000000"/>
                  </a:solidFill>
                  <a:round/>
                  <a:headEnd/>
                  <a:tailEnd/>
                </a14:hiddenLine>
              </a:ext>
            </a:extLst>
          </p:spPr>
          <p:txBody>
            <a:bodyPr lIns="108832" tIns="54416" rIns="108832" bIns="54416"/>
            <a:lstStyle/>
            <a:p>
              <a:endParaRPr lang="en-US" sz="1350">
                <a:latin typeface="+mn-lt"/>
              </a:endParaRPr>
            </a:p>
          </p:txBody>
        </p:sp>
        <p:sp>
          <p:nvSpPr>
            <p:cNvPr id="23" name="Freeform 22"/>
            <p:cNvSpPr>
              <a:spLocks/>
            </p:cNvSpPr>
            <p:nvPr userDrawn="1"/>
          </p:nvSpPr>
          <p:spPr bwMode="auto">
            <a:xfrm>
              <a:off x="4342269" y="4149725"/>
              <a:ext cx="1100380" cy="815975"/>
            </a:xfrm>
            <a:custGeom>
              <a:avLst/>
              <a:gdLst>
                <a:gd name="T0" fmla="*/ 2147483647 w 316"/>
                <a:gd name="T1" fmla="*/ 0 h 312"/>
                <a:gd name="T2" fmla="*/ 2147483647 w 316"/>
                <a:gd name="T3" fmla="*/ 0 h 312"/>
                <a:gd name="T4" fmla="*/ 0 w 316"/>
                <a:gd name="T5" fmla="*/ 2147483647 h 312"/>
                <a:gd name="T6" fmla="*/ 0 w 316"/>
                <a:gd name="T7" fmla="*/ 2147483647 h 312"/>
                <a:gd name="T8" fmla="*/ 2147483647 w 316"/>
                <a:gd name="T9" fmla="*/ 2147483647 h 312"/>
                <a:gd name="T10" fmla="*/ 2147483647 w 316"/>
                <a:gd name="T11" fmla="*/ 2147483647 h 312"/>
                <a:gd name="T12" fmla="*/ 2147483647 w 316"/>
                <a:gd name="T13" fmla="*/ 0 h 3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 h="312">
                  <a:moveTo>
                    <a:pt x="316" y="0"/>
                  </a:moveTo>
                  <a:cubicBezTo>
                    <a:pt x="150" y="0"/>
                    <a:pt x="150" y="0"/>
                    <a:pt x="150" y="0"/>
                  </a:cubicBezTo>
                  <a:cubicBezTo>
                    <a:pt x="67" y="0"/>
                    <a:pt x="0" y="67"/>
                    <a:pt x="0" y="150"/>
                  </a:cubicBezTo>
                  <a:cubicBezTo>
                    <a:pt x="0" y="312"/>
                    <a:pt x="0" y="312"/>
                    <a:pt x="0" y="312"/>
                  </a:cubicBezTo>
                  <a:cubicBezTo>
                    <a:pt x="162" y="312"/>
                    <a:pt x="162" y="312"/>
                    <a:pt x="162" y="312"/>
                  </a:cubicBezTo>
                  <a:cubicBezTo>
                    <a:pt x="245" y="312"/>
                    <a:pt x="316" y="246"/>
                    <a:pt x="316" y="162"/>
                  </a:cubicBezTo>
                  <a:cubicBezTo>
                    <a:pt x="316" y="0"/>
                    <a:pt x="316" y="0"/>
                    <a:pt x="316" y="0"/>
                  </a:cubicBezTo>
                </a:path>
              </a:pathLst>
            </a:custGeom>
            <a:solidFill>
              <a:srgbClr val="008899"/>
            </a:solidFill>
            <a:ln>
              <a:noFill/>
            </a:ln>
            <a:extLst>
              <a:ext uri="{91240B29-F687-4f45-9708-019B960494DF}">
                <a14:hiddenLine xmlns="" xmlns:a14="http://schemas.microsoft.com/office/drawing/2010/main" w="9525">
                  <a:solidFill>
                    <a:srgbClr val="000000"/>
                  </a:solidFill>
                  <a:round/>
                  <a:headEnd/>
                  <a:tailEnd/>
                </a14:hiddenLine>
              </a:ext>
            </a:extLst>
          </p:spPr>
          <p:txBody>
            <a:bodyPr lIns="108832" tIns="54416" rIns="108832" bIns="54416"/>
            <a:lstStyle/>
            <a:p>
              <a:endParaRPr lang="en-US" sz="1350">
                <a:latin typeface="+mn-lt"/>
              </a:endParaRPr>
            </a:p>
          </p:txBody>
        </p:sp>
        <p:sp>
          <p:nvSpPr>
            <p:cNvPr id="24" name="Freeform 23"/>
            <p:cNvSpPr>
              <a:spLocks/>
            </p:cNvSpPr>
            <p:nvPr userDrawn="1"/>
          </p:nvSpPr>
          <p:spPr bwMode="auto">
            <a:xfrm>
              <a:off x="5842595" y="4557713"/>
              <a:ext cx="503635" cy="65088"/>
            </a:xfrm>
            <a:custGeom>
              <a:avLst/>
              <a:gdLst>
                <a:gd name="T0" fmla="*/ 145 w 145"/>
                <a:gd name="T1" fmla="*/ 12 h 25"/>
                <a:gd name="T2" fmla="*/ 129 w 145"/>
                <a:gd name="T3" fmla="*/ 25 h 25"/>
                <a:gd name="T4" fmla="*/ 16 w 145"/>
                <a:gd name="T5" fmla="*/ 25 h 25"/>
                <a:gd name="T6" fmla="*/ 0 w 145"/>
                <a:gd name="T7" fmla="*/ 12 h 25"/>
                <a:gd name="T8" fmla="*/ 16 w 145"/>
                <a:gd name="T9" fmla="*/ 0 h 25"/>
                <a:gd name="T10" fmla="*/ 129 w 145"/>
                <a:gd name="T11" fmla="*/ 0 h 25"/>
                <a:gd name="T12" fmla="*/ 145 w 145"/>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145" h="25">
                  <a:moveTo>
                    <a:pt x="145" y="12"/>
                  </a:moveTo>
                  <a:cubicBezTo>
                    <a:pt x="145" y="19"/>
                    <a:pt x="138" y="25"/>
                    <a:pt x="129" y="25"/>
                  </a:cubicBezTo>
                  <a:cubicBezTo>
                    <a:pt x="16" y="25"/>
                    <a:pt x="16" y="25"/>
                    <a:pt x="16" y="25"/>
                  </a:cubicBezTo>
                  <a:cubicBezTo>
                    <a:pt x="7" y="25"/>
                    <a:pt x="0" y="19"/>
                    <a:pt x="0" y="12"/>
                  </a:cubicBezTo>
                  <a:cubicBezTo>
                    <a:pt x="0" y="6"/>
                    <a:pt x="7" y="0"/>
                    <a:pt x="16" y="0"/>
                  </a:cubicBezTo>
                  <a:cubicBezTo>
                    <a:pt x="129" y="0"/>
                    <a:pt x="129" y="0"/>
                    <a:pt x="129" y="0"/>
                  </a:cubicBezTo>
                  <a:cubicBezTo>
                    <a:pt x="138" y="0"/>
                    <a:pt x="145" y="6"/>
                    <a:pt x="145" y="12"/>
                  </a:cubicBezTo>
                  <a:close/>
                </a:path>
              </a:pathLst>
            </a:custGeom>
            <a:solidFill>
              <a:srgbClr val="008899"/>
            </a:solidFill>
            <a:ln>
              <a:noFill/>
            </a:ln>
          </p:spPr>
          <p:txBody>
            <a:bodyPr lIns="108832" tIns="54416" rIns="108832" bIns="54416"/>
            <a:lstStyle/>
            <a:p>
              <a:pPr defTabSz="636667" fontAlgn="auto">
                <a:spcBef>
                  <a:spcPts val="0"/>
                </a:spcBef>
                <a:spcAft>
                  <a:spcPts val="0"/>
                </a:spcAft>
                <a:defRPr/>
              </a:pPr>
              <a:endParaRPr lang="bg-BG" sz="1275">
                <a:latin typeface="+mn-lt"/>
                <a:ea typeface="+mn-ea"/>
                <a:cs typeface="+mn-cs"/>
              </a:endParaRPr>
            </a:p>
          </p:txBody>
        </p:sp>
        <p:sp>
          <p:nvSpPr>
            <p:cNvPr id="25" name="Freeform 24"/>
            <p:cNvSpPr>
              <a:spLocks/>
            </p:cNvSpPr>
            <p:nvPr userDrawn="1"/>
          </p:nvSpPr>
          <p:spPr bwMode="auto">
            <a:xfrm>
              <a:off x="5842595" y="4630738"/>
              <a:ext cx="503635" cy="65088"/>
            </a:xfrm>
            <a:custGeom>
              <a:avLst/>
              <a:gdLst>
                <a:gd name="T0" fmla="*/ 145 w 145"/>
                <a:gd name="T1" fmla="*/ 13 h 25"/>
                <a:gd name="T2" fmla="*/ 129 w 145"/>
                <a:gd name="T3" fmla="*/ 25 h 25"/>
                <a:gd name="T4" fmla="*/ 16 w 145"/>
                <a:gd name="T5" fmla="*/ 25 h 25"/>
                <a:gd name="T6" fmla="*/ 0 w 145"/>
                <a:gd name="T7" fmla="*/ 13 h 25"/>
                <a:gd name="T8" fmla="*/ 16 w 145"/>
                <a:gd name="T9" fmla="*/ 0 h 25"/>
                <a:gd name="T10" fmla="*/ 129 w 145"/>
                <a:gd name="T11" fmla="*/ 0 h 25"/>
                <a:gd name="T12" fmla="*/ 145 w 145"/>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145" h="25">
                  <a:moveTo>
                    <a:pt x="145" y="13"/>
                  </a:moveTo>
                  <a:cubicBezTo>
                    <a:pt x="145" y="20"/>
                    <a:pt x="138" y="25"/>
                    <a:pt x="129" y="25"/>
                  </a:cubicBezTo>
                  <a:cubicBezTo>
                    <a:pt x="16" y="25"/>
                    <a:pt x="16" y="25"/>
                    <a:pt x="16" y="25"/>
                  </a:cubicBezTo>
                  <a:cubicBezTo>
                    <a:pt x="7" y="25"/>
                    <a:pt x="0" y="20"/>
                    <a:pt x="0" y="13"/>
                  </a:cubicBezTo>
                  <a:cubicBezTo>
                    <a:pt x="0" y="6"/>
                    <a:pt x="7" y="0"/>
                    <a:pt x="16" y="0"/>
                  </a:cubicBezTo>
                  <a:cubicBezTo>
                    <a:pt x="129" y="0"/>
                    <a:pt x="129" y="0"/>
                    <a:pt x="129" y="0"/>
                  </a:cubicBezTo>
                  <a:cubicBezTo>
                    <a:pt x="138" y="0"/>
                    <a:pt x="145" y="6"/>
                    <a:pt x="145" y="13"/>
                  </a:cubicBezTo>
                  <a:close/>
                </a:path>
              </a:pathLst>
            </a:custGeom>
            <a:solidFill>
              <a:srgbClr val="008899"/>
            </a:solidFill>
            <a:ln>
              <a:noFill/>
            </a:ln>
          </p:spPr>
          <p:txBody>
            <a:bodyPr lIns="108832" tIns="54416" rIns="108832" bIns="54416"/>
            <a:lstStyle/>
            <a:p>
              <a:pPr defTabSz="636667" fontAlgn="auto">
                <a:spcBef>
                  <a:spcPts val="0"/>
                </a:spcBef>
                <a:spcAft>
                  <a:spcPts val="0"/>
                </a:spcAft>
                <a:defRPr/>
              </a:pPr>
              <a:endParaRPr lang="bg-BG" sz="1275">
                <a:latin typeface="+mn-lt"/>
                <a:ea typeface="+mn-ea"/>
                <a:cs typeface="+mn-cs"/>
              </a:endParaRPr>
            </a:p>
          </p:txBody>
        </p:sp>
        <p:sp>
          <p:nvSpPr>
            <p:cNvPr id="26" name="Freeform 25"/>
            <p:cNvSpPr>
              <a:spLocks/>
            </p:cNvSpPr>
            <p:nvPr userDrawn="1"/>
          </p:nvSpPr>
          <p:spPr bwMode="auto">
            <a:xfrm>
              <a:off x="5842595" y="4706938"/>
              <a:ext cx="503635" cy="65088"/>
            </a:xfrm>
            <a:custGeom>
              <a:avLst/>
              <a:gdLst>
                <a:gd name="T0" fmla="*/ 145 w 145"/>
                <a:gd name="T1" fmla="*/ 12 h 25"/>
                <a:gd name="T2" fmla="*/ 129 w 145"/>
                <a:gd name="T3" fmla="*/ 25 h 25"/>
                <a:gd name="T4" fmla="*/ 16 w 145"/>
                <a:gd name="T5" fmla="*/ 25 h 25"/>
                <a:gd name="T6" fmla="*/ 0 w 145"/>
                <a:gd name="T7" fmla="*/ 12 h 25"/>
                <a:gd name="T8" fmla="*/ 16 w 145"/>
                <a:gd name="T9" fmla="*/ 0 h 25"/>
                <a:gd name="T10" fmla="*/ 129 w 145"/>
                <a:gd name="T11" fmla="*/ 0 h 25"/>
                <a:gd name="T12" fmla="*/ 145 w 145"/>
                <a:gd name="T13" fmla="*/ 12 h 25"/>
              </a:gdLst>
              <a:ahLst/>
              <a:cxnLst>
                <a:cxn ang="0">
                  <a:pos x="T0" y="T1"/>
                </a:cxn>
                <a:cxn ang="0">
                  <a:pos x="T2" y="T3"/>
                </a:cxn>
                <a:cxn ang="0">
                  <a:pos x="T4" y="T5"/>
                </a:cxn>
                <a:cxn ang="0">
                  <a:pos x="T6" y="T7"/>
                </a:cxn>
                <a:cxn ang="0">
                  <a:pos x="T8" y="T9"/>
                </a:cxn>
                <a:cxn ang="0">
                  <a:pos x="T10" y="T11"/>
                </a:cxn>
                <a:cxn ang="0">
                  <a:pos x="T12" y="T13"/>
                </a:cxn>
              </a:cxnLst>
              <a:rect l="0" t="0" r="r" b="b"/>
              <a:pathLst>
                <a:path w="145" h="25">
                  <a:moveTo>
                    <a:pt x="145" y="12"/>
                  </a:moveTo>
                  <a:cubicBezTo>
                    <a:pt x="145" y="19"/>
                    <a:pt x="138" y="25"/>
                    <a:pt x="129" y="25"/>
                  </a:cubicBezTo>
                  <a:cubicBezTo>
                    <a:pt x="16" y="25"/>
                    <a:pt x="16" y="25"/>
                    <a:pt x="16" y="25"/>
                  </a:cubicBezTo>
                  <a:cubicBezTo>
                    <a:pt x="7" y="25"/>
                    <a:pt x="0" y="19"/>
                    <a:pt x="0" y="12"/>
                  </a:cubicBezTo>
                  <a:cubicBezTo>
                    <a:pt x="0" y="5"/>
                    <a:pt x="7" y="0"/>
                    <a:pt x="16" y="0"/>
                  </a:cubicBezTo>
                  <a:cubicBezTo>
                    <a:pt x="129" y="0"/>
                    <a:pt x="129" y="0"/>
                    <a:pt x="129" y="0"/>
                  </a:cubicBezTo>
                  <a:cubicBezTo>
                    <a:pt x="138" y="0"/>
                    <a:pt x="145" y="5"/>
                    <a:pt x="145" y="12"/>
                  </a:cubicBezTo>
                  <a:close/>
                </a:path>
              </a:pathLst>
            </a:custGeom>
            <a:solidFill>
              <a:srgbClr val="008899"/>
            </a:solidFill>
            <a:ln>
              <a:noFill/>
            </a:ln>
          </p:spPr>
          <p:txBody>
            <a:bodyPr lIns="108832" tIns="54416" rIns="108832" bIns="54416"/>
            <a:lstStyle/>
            <a:p>
              <a:pPr defTabSz="636667" fontAlgn="auto">
                <a:spcBef>
                  <a:spcPts val="0"/>
                </a:spcBef>
                <a:spcAft>
                  <a:spcPts val="0"/>
                </a:spcAft>
                <a:defRPr/>
              </a:pPr>
              <a:endParaRPr lang="bg-BG" sz="1275">
                <a:latin typeface="+mn-lt"/>
                <a:ea typeface="+mn-ea"/>
                <a:cs typeface="+mn-cs"/>
              </a:endParaRPr>
            </a:p>
          </p:txBody>
        </p:sp>
        <p:sp>
          <p:nvSpPr>
            <p:cNvPr id="27" name="Freeform 26"/>
            <p:cNvSpPr>
              <a:spLocks/>
            </p:cNvSpPr>
            <p:nvPr userDrawn="1"/>
          </p:nvSpPr>
          <p:spPr bwMode="auto">
            <a:xfrm>
              <a:off x="5950517" y="4779963"/>
              <a:ext cx="285676" cy="65088"/>
            </a:xfrm>
            <a:custGeom>
              <a:avLst/>
              <a:gdLst>
                <a:gd name="T0" fmla="*/ 82 w 82"/>
                <a:gd name="T1" fmla="*/ 0 h 25"/>
                <a:gd name="T2" fmla="*/ 41 w 82"/>
                <a:gd name="T3" fmla="*/ 25 h 25"/>
                <a:gd name="T4" fmla="*/ 0 w 82"/>
                <a:gd name="T5" fmla="*/ 0 h 25"/>
                <a:gd name="T6" fmla="*/ 82 w 82"/>
                <a:gd name="T7" fmla="*/ 0 h 25"/>
              </a:gdLst>
              <a:ahLst/>
              <a:cxnLst>
                <a:cxn ang="0">
                  <a:pos x="T0" y="T1"/>
                </a:cxn>
                <a:cxn ang="0">
                  <a:pos x="T2" y="T3"/>
                </a:cxn>
                <a:cxn ang="0">
                  <a:pos x="T4" y="T5"/>
                </a:cxn>
                <a:cxn ang="0">
                  <a:pos x="T6" y="T7"/>
                </a:cxn>
              </a:cxnLst>
              <a:rect l="0" t="0" r="r" b="b"/>
              <a:pathLst>
                <a:path w="82" h="25">
                  <a:moveTo>
                    <a:pt x="82" y="0"/>
                  </a:moveTo>
                  <a:cubicBezTo>
                    <a:pt x="82" y="14"/>
                    <a:pt x="64" y="25"/>
                    <a:pt x="41" y="25"/>
                  </a:cubicBezTo>
                  <a:cubicBezTo>
                    <a:pt x="18" y="25"/>
                    <a:pt x="0" y="14"/>
                    <a:pt x="0" y="0"/>
                  </a:cubicBezTo>
                  <a:lnTo>
                    <a:pt x="82" y="0"/>
                  </a:lnTo>
                  <a:close/>
                </a:path>
              </a:pathLst>
            </a:custGeom>
            <a:solidFill>
              <a:srgbClr val="008899"/>
            </a:solidFill>
            <a:ln>
              <a:noFill/>
            </a:ln>
          </p:spPr>
          <p:txBody>
            <a:bodyPr lIns="108832" tIns="54416" rIns="108832" bIns="54416"/>
            <a:lstStyle/>
            <a:p>
              <a:pPr defTabSz="636667" fontAlgn="auto">
                <a:spcBef>
                  <a:spcPts val="0"/>
                </a:spcBef>
                <a:spcAft>
                  <a:spcPts val="0"/>
                </a:spcAft>
                <a:defRPr/>
              </a:pPr>
              <a:endParaRPr lang="bg-BG" sz="1275">
                <a:latin typeface="+mn-lt"/>
                <a:ea typeface="+mn-ea"/>
                <a:cs typeface="+mn-cs"/>
              </a:endParaRPr>
            </a:p>
          </p:txBody>
        </p:sp>
        <p:sp>
          <p:nvSpPr>
            <p:cNvPr id="28" name="Freeform 27"/>
            <p:cNvSpPr>
              <a:spLocks noEditPoints="1"/>
            </p:cNvSpPr>
            <p:nvPr userDrawn="1"/>
          </p:nvSpPr>
          <p:spPr bwMode="auto">
            <a:xfrm>
              <a:off x="5254315" y="3021013"/>
              <a:ext cx="1680196" cy="1516063"/>
            </a:xfrm>
            <a:custGeom>
              <a:avLst/>
              <a:gdLst>
                <a:gd name="T0" fmla="*/ 241 w 483"/>
                <a:gd name="T1" fmla="*/ 0 h 580"/>
                <a:gd name="T2" fmla="*/ 0 w 483"/>
                <a:gd name="T3" fmla="*/ 241 h 580"/>
                <a:gd name="T4" fmla="*/ 62 w 483"/>
                <a:gd name="T5" fmla="*/ 402 h 580"/>
                <a:gd name="T6" fmla="*/ 62 w 483"/>
                <a:gd name="T7" fmla="*/ 402 h 580"/>
                <a:gd name="T8" fmla="*/ 63 w 483"/>
                <a:gd name="T9" fmla="*/ 403 h 580"/>
                <a:gd name="T10" fmla="*/ 73 w 483"/>
                <a:gd name="T11" fmla="*/ 414 h 580"/>
                <a:gd name="T12" fmla="*/ 129 w 483"/>
                <a:gd name="T13" fmla="*/ 483 h 580"/>
                <a:gd name="T14" fmla="*/ 199 w 483"/>
                <a:gd name="T15" fmla="*/ 580 h 580"/>
                <a:gd name="T16" fmla="*/ 235 w 483"/>
                <a:gd name="T17" fmla="*/ 580 h 580"/>
                <a:gd name="T18" fmla="*/ 247 w 483"/>
                <a:gd name="T19" fmla="*/ 580 h 580"/>
                <a:gd name="T20" fmla="*/ 284 w 483"/>
                <a:gd name="T21" fmla="*/ 580 h 580"/>
                <a:gd name="T22" fmla="*/ 353 w 483"/>
                <a:gd name="T23" fmla="*/ 483 h 580"/>
                <a:gd name="T24" fmla="*/ 407 w 483"/>
                <a:gd name="T25" fmla="*/ 416 h 580"/>
                <a:gd name="T26" fmla="*/ 483 w 483"/>
                <a:gd name="T27" fmla="*/ 241 h 580"/>
                <a:gd name="T28" fmla="*/ 241 w 483"/>
                <a:gd name="T29" fmla="*/ 0 h 580"/>
                <a:gd name="T30" fmla="*/ 331 w 483"/>
                <a:gd name="T31" fmla="*/ 349 h 580"/>
                <a:gd name="T32" fmla="*/ 302 w 483"/>
                <a:gd name="T33" fmla="*/ 388 h 580"/>
                <a:gd name="T34" fmla="*/ 264 w 483"/>
                <a:gd name="T35" fmla="*/ 443 h 580"/>
                <a:gd name="T36" fmla="*/ 245 w 483"/>
                <a:gd name="T37" fmla="*/ 443 h 580"/>
                <a:gd name="T38" fmla="*/ 238 w 483"/>
                <a:gd name="T39" fmla="*/ 443 h 580"/>
                <a:gd name="T40" fmla="*/ 218 w 483"/>
                <a:gd name="T41" fmla="*/ 443 h 580"/>
                <a:gd name="T42" fmla="*/ 181 w 483"/>
                <a:gd name="T43" fmla="*/ 388 h 580"/>
                <a:gd name="T44" fmla="*/ 150 w 483"/>
                <a:gd name="T45" fmla="*/ 348 h 580"/>
                <a:gd name="T46" fmla="*/ 145 w 483"/>
                <a:gd name="T47" fmla="*/ 341 h 580"/>
                <a:gd name="T48" fmla="*/ 144 w 483"/>
                <a:gd name="T49" fmla="*/ 341 h 580"/>
                <a:gd name="T50" fmla="*/ 144 w 483"/>
                <a:gd name="T51" fmla="*/ 341 h 580"/>
                <a:gd name="T52" fmla="*/ 111 w 483"/>
                <a:gd name="T53" fmla="*/ 248 h 580"/>
                <a:gd name="T54" fmla="*/ 241 w 483"/>
                <a:gd name="T55" fmla="*/ 109 h 580"/>
                <a:gd name="T56" fmla="*/ 372 w 483"/>
                <a:gd name="T57" fmla="*/ 248 h 580"/>
                <a:gd name="T58" fmla="*/ 331 w 483"/>
                <a:gd name="T59" fmla="*/ 349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3" h="580">
                  <a:moveTo>
                    <a:pt x="241" y="0"/>
                  </a:moveTo>
                  <a:cubicBezTo>
                    <a:pt x="108" y="0"/>
                    <a:pt x="0" y="108"/>
                    <a:pt x="0" y="241"/>
                  </a:cubicBezTo>
                  <a:cubicBezTo>
                    <a:pt x="0" y="303"/>
                    <a:pt x="23" y="359"/>
                    <a:pt x="62" y="402"/>
                  </a:cubicBezTo>
                  <a:cubicBezTo>
                    <a:pt x="62" y="402"/>
                    <a:pt x="62" y="402"/>
                    <a:pt x="62" y="402"/>
                  </a:cubicBezTo>
                  <a:cubicBezTo>
                    <a:pt x="62" y="402"/>
                    <a:pt x="62" y="402"/>
                    <a:pt x="63" y="403"/>
                  </a:cubicBezTo>
                  <a:cubicBezTo>
                    <a:pt x="66" y="407"/>
                    <a:pt x="70" y="410"/>
                    <a:pt x="73" y="414"/>
                  </a:cubicBezTo>
                  <a:cubicBezTo>
                    <a:pt x="88" y="429"/>
                    <a:pt x="112" y="457"/>
                    <a:pt x="129" y="483"/>
                  </a:cubicBezTo>
                  <a:cubicBezTo>
                    <a:pt x="154" y="523"/>
                    <a:pt x="141" y="580"/>
                    <a:pt x="199" y="580"/>
                  </a:cubicBezTo>
                  <a:cubicBezTo>
                    <a:pt x="235" y="580"/>
                    <a:pt x="235" y="580"/>
                    <a:pt x="235" y="580"/>
                  </a:cubicBezTo>
                  <a:cubicBezTo>
                    <a:pt x="247" y="580"/>
                    <a:pt x="247" y="580"/>
                    <a:pt x="247" y="580"/>
                  </a:cubicBezTo>
                  <a:cubicBezTo>
                    <a:pt x="284" y="580"/>
                    <a:pt x="284" y="580"/>
                    <a:pt x="284" y="580"/>
                  </a:cubicBezTo>
                  <a:cubicBezTo>
                    <a:pt x="341" y="580"/>
                    <a:pt x="329" y="523"/>
                    <a:pt x="353" y="483"/>
                  </a:cubicBezTo>
                  <a:cubicBezTo>
                    <a:pt x="369" y="458"/>
                    <a:pt x="393" y="431"/>
                    <a:pt x="407" y="416"/>
                  </a:cubicBezTo>
                  <a:cubicBezTo>
                    <a:pt x="454" y="372"/>
                    <a:pt x="483" y="310"/>
                    <a:pt x="483" y="241"/>
                  </a:cubicBezTo>
                  <a:cubicBezTo>
                    <a:pt x="483" y="108"/>
                    <a:pt x="375" y="0"/>
                    <a:pt x="241" y="0"/>
                  </a:cubicBezTo>
                  <a:close/>
                  <a:moveTo>
                    <a:pt x="331" y="349"/>
                  </a:moveTo>
                  <a:cubicBezTo>
                    <a:pt x="323" y="358"/>
                    <a:pt x="311" y="373"/>
                    <a:pt x="302" y="388"/>
                  </a:cubicBezTo>
                  <a:cubicBezTo>
                    <a:pt x="289" y="411"/>
                    <a:pt x="295" y="443"/>
                    <a:pt x="264" y="443"/>
                  </a:cubicBezTo>
                  <a:cubicBezTo>
                    <a:pt x="245" y="443"/>
                    <a:pt x="245" y="443"/>
                    <a:pt x="245" y="443"/>
                  </a:cubicBezTo>
                  <a:cubicBezTo>
                    <a:pt x="238" y="443"/>
                    <a:pt x="238" y="443"/>
                    <a:pt x="238" y="443"/>
                  </a:cubicBezTo>
                  <a:cubicBezTo>
                    <a:pt x="218" y="443"/>
                    <a:pt x="218" y="443"/>
                    <a:pt x="218" y="443"/>
                  </a:cubicBezTo>
                  <a:cubicBezTo>
                    <a:pt x="187" y="443"/>
                    <a:pt x="194" y="411"/>
                    <a:pt x="181" y="388"/>
                  </a:cubicBezTo>
                  <a:cubicBezTo>
                    <a:pt x="172" y="372"/>
                    <a:pt x="158" y="356"/>
                    <a:pt x="150" y="348"/>
                  </a:cubicBezTo>
                  <a:cubicBezTo>
                    <a:pt x="148" y="345"/>
                    <a:pt x="146" y="343"/>
                    <a:pt x="145" y="341"/>
                  </a:cubicBezTo>
                  <a:cubicBezTo>
                    <a:pt x="144" y="341"/>
                    <a:pt x="144" y="341"/>
                    <a:pt x="144" y="341"/>
                  </a:cubicBezTo>
                  <a:cubicBezTo>
                    <a:pt x="144" y="341"/>
                    <a:pt x="144" y="341"/>
                    <a:pt x="144" y="341"/>
                  </a:cubicBezTo>
                  <a:cubicBezTo>
                    <a:pt x="123" y="316"/>
                    <a:pt x="111" y="284"/>
                    <a:pt x="111" y="248"/>
                  </a:cubicBezTo>
                  <a:cubicBezTo>
                    <a:pt x="111" y="171"/>
                    <a:pt x="169" y="109"/>
                    <a:pt x="241" y="109"/>
                  </a:cubicBezTo>
                  <a:cubicBezTo>
                    <a:pt x="314" y="109"/>
                    <a:pt x="372" y="171"/>
                    <a:pt x="372" y="248"/>
                  </a:cubicBezTo>
                  <a:cubicBezTo>
                    <a:pt x="372" y="288"/>
                    <a:pt x="356" y="323"/>
                    <a:pt x="331" y="349"/>
                  </a:cubicBezTo>
                  <a:close/>
                </a:path>
              </a:pathLst>
            </a:custGeom>
            <a:solidFill>
              <a:srgbClr val="008899"/>
            </a:solidFill>
            <a:ln>
              <a:noFill/>
            </a:ln>
          </p:spPr>
          <p:txBody>
            <a:bodyPr lIns="108832" tIns="54416" rIns="108832" bIns="54416"/>
            <a:lstStyle/>
            <a:p>
              <a:pPr defTabSz="636667" fontAlgn="auto">
                <a:spcBef>
                  <a:spcPts val="0"/>
                </a:spcBef>
                <a:spcAft>
                  <a:spcPts val="0"/>
                </a:spcAft>
                <a:defRPr/>
              </a:pPr>
              <a:endParaRPr lang="bg-BG" sz="1275">
                <a:latin typeface="+mn-lt"/>
                <a:ea typeface="+mn-ea"/>
                <a:cs typeface="+mn-cs"/>
              </a:endParaRPr>
            </a:p>
          </p:txBody>
        </p:sp>
      </p:grpSp>
      <p:sp>
        <p:nvSpPr>
          <p:cNvPr id="36" name="Picture Placeholder 7"/>
          <p:cNvSpPr>
            <a:spLocks noGrp="1"/>
          </p:cNvSpPr>
          <p:nvPr>
            <p:ph type="pic" sz="quarter" idx="31"/>
          </p:nvPr>
        </p:nvSpPr>
        <p:spPr>
          <a:xfrm>
            <a:off x="4229014" y="2162416"/>
            <a:ext cx="574211" cy="765430"/>
          </a:xfrm>
          <a:noFill/>
        </p:spPr>
        <p:txBody>
          <a:bodyPr/>
          <a:lstStyle>
            <a:lvl1pPr marL="0" indent="0" algn="ctr">
              <a:buNone/>
              <a:defRPr sz="600">
                <a:solidFill>
                  <a:schemeClr val="bg1">
                    <a:lumMod val="65000"/>
                  </a:schemeClr>
                </a:solidFill>
              </a:defRPr>
            </a:lvl1pPr>
          </a:lstStyle>
          <a:p>
            <a:r>
              <a:rPr lang="de-DE"/>
              <a:t>Bild durch Klicken auf Symbol hinzufügen</a:t>
            </a:r>
            <a:endParaRPr lang="en-US" dirty="0"/>
          </a:p>
        </p:txBody>
      </p:sp>
      <p:sp>
        <p:nvSpPr>
          <p:cNvPr id="37" name="Picture Placeholder 7"/>
          <p:cNvSpPr>
            <a:spLocks noGrp="1"/>
          </p:cNvSpPr>
          <p:nvPr>
            <p:ph type="pic" sz="quarter" idx="32"/>
          </p:nvPr>
        </p:nvSpPr>
        <p:spPr>
          <a:xfrm>
            <a:off x="3493987" y="2501589"/>
            <a:ext cx="574211" cy="765430"/>
          </a:xfrm>
          <a:noFill/>
        </p:spPr>
        <p:txBody>
          <a:bodyPr/>
          <a:lstStyle>
            <a:lvl1pPr marL="0" indent="0" algn="ctr">
              <a:buNone/>
              <a:defRPr sz="600">
                <a:solidFill>
                  <a:schemeClr val="bg1">
                    <a:lumMod val="65000"/>
                  </a:schemeClr>
                </a:solidFill>
              </a:defRPr>
            </a:lvl1pPr>
          </a:lstStyle>
          <a:p>
            <a:r>
              <a:rPr lang="de-DE"/>
              <a:t>Bild durch Klicken auf Symbol hinzufügen</a:t>
            </a:r>
            <a:endParaRPr lang="en-US" dirty="0"/>
          </a:p>
        </p:txBody>
      </p:sp>
      <p:sp>
        <p:nvSpPr>
          <p:cNvPr id="38" name="Picture Placeholder 7"/>
          <p:cNvSpPr>
            <a:spLocks noGrp="1"/>
          </p:cNvSpPr>
          <p:nvPr>
            <p:ph type="pic" sz="quarter" idx="33"/>
          </p:nvPr>
        </p:nvSpPr>
        <p:spPr>
          <a:xfrm>
            <a:off x="4958827" y="2501589"/>
            <a:ext cx="574211" cy="765430"/>
          </a:xfrm>
          <a:noFill/>
        </p:spPr>
        <p:txBody>
          <a:bodyPr/>
          <a:lstStyle>
            <a:lvl1pPr marL="0" indent="0" algn="ctr">
              <a:buNone/>
              <a:defRPr sz="600">
                <a:solidFill>
                  <a:schemeClr val="bg1">
                    <a:lumMod val="65000"/>
                  </a:schemeClr>
                </a:solidFill>
              </a:defRPr>
            </a:lvl1pPr>
          </a:lstStyle>
          <a:p>
            <a:r>
              <a:rPr lang="de-DE"/>
              <a:t>Bild durch Klicken auf Symbol hinzufügen</a:t>
            </a:r>
            <a:endParaRPr lang="en-US" dirty="0"/>
          </a:p>
        </p:txBody>
      </p:sp>
      <p:sp>
        <p:nvSpPr>
          <p:cNvPr id="39" name="Picture Placeholder 7"/>
          <p:cNvSpPr>
            <a:spLocks noGrp="1"/>
          </p:cNvSpPr>
          <p:nvPr>
            <p:ph type="pic" sz="quarter" idx="34"/>
          </p:nvPr>
        </p:nvSpPr>
        <p:spPr>
          <a:xfrm>
            <a:off x="3493987" y="4321943"/>
            <a:ext cx="574211" cy="765430"/>
          </a:xfrm>
          <a:noFill/>
        </p:spPr>
        <p:txBody>
          <a:bodyPr/>
          <a:lstStyle>
            <a:lvl1pPr marL="0" indent="0" algn="ctr">
              <a:buNone/>
              <a:defRPr sz="600">
                <a:solidFill>
                  <a:schemeClr val="bg1">
                    <a:lumMod val="65000"/>
                  </a:schemeClr>
                </a:solidFill>
              </a:defRPr>
            </a:lvl1pPr>
          </a:lstStyle>
          <a:p>
            <a:r>
              <a:rPr lang="de-DE"/>
              <a:t>Bild durch Klicken auf Symbol hinzufügen</a:t>
            </a:r>
            <a:endParaRPr lang="en-US" dirty="0"/>
          </a:p>
        </p:txBody>
      </p:sp>
      <p:sp>
        <p:nvSpPr>
          <p:cNvPr id="40" name="Picture Placeholder 7"/>
          <p:cNvSpPr>
            <a:spLocks noGrp="1"/>
          </p:cNvSpPr>
          <p:nvPr>
            <p:ph type="pic" sz="quarter" idx="35"/>
          </p:nvPr>
        </p:nvSpPr>
        <p:spPr>
          <a:xfrm>
            <a:off x="4958827" y="4321943"/>
            <a:ext cx="574211" cy="765430"/>
          </a:xfrm>
          <a:noFill/>
        </p:spPr>
        <p:txBody>
          <a:bodyPr/>
          <a:lstStyle>
            <a:lvl1pPr marL="0" indent="0" algn="ctr">
              <a:buNone/>
              <a:defRPr sz="600">
                <a:solidFill>
                  <a:schemeClr val="bg1">
                    <a:lumMod val="65000"/>
                  </a:schemeClr>
                </a:solidFill>
              </a:defRPr>
            </a:lvl1pPr>
          </a:lstStyle>
          <a:p>
            <a:r>
              <a:rPr lang="de-DE"/>
              <a:t>Bild durch Klicken auf Symbol hinzufügen</a:t>
            </a:r>
            <a:endParaRPr lang="en-US" dirty="0"/>
          </a:p>
        </p:txBody>
      </p:sp>
      <p:sp>
        <p:nvSpPr>
          <p:cNvPr id="41" name="Picture Placeholder 7"/>
          <p:cNvSpPr>
            <a:spLocks noGrp="1"/>
          </p:cNvSpPr>
          <p:nvPr>
            <p:ph type="pic" sz="quarter" idx="36"/>
          </p:nvPr>
        </p:nvSpPr>
        <p:spPr>
          <a:xfrm>
            <a:off x="3176196" y="3416541"/>
            <a:ext cx="574211" cy="765430"/>
          </a:xfrm>
          <a:noFill/>
        </p:spPr>
        <p:txBody>
          <a:bodyPr/>
          <a:lstStyle>
            <a:lvl1pPr marL="0" indent="0" algn="ctr">
              <a:buNone/>
              <a:defRPr sz="600">
                <a:solidFill>
                  <a:schemeClr val="bg1">
                    <a:lumMod val="65000"/>
                  </a:schemeClr>
                </a:solidFill>
              </a:defRPr>
            </a:lvl1pPr>
          </a:lstStyle>
          <a:p>
            <a:r>
              <a:rPr lang="de-DE"/>
              <a:t>Bild durch Klicken auf Symbol hinzufügen</a:t>
            </a:r>
            <a:endParaRPr lang="en-US" dirty="0"/>
          </a:p>
        </p:txBody>
      </p:sp>
      <p:sp>
        <p:nvSpPr>
          <p:cNvPr id="42" name="Picture Placeholder 7"/>
          <p:cNvSpPr>
            <a:spLocks noGrp="1"/>
          </p:cNvSpPr>
          <p:nvPr>
            <p:ph type="pic" sz="quarter" idx="37"/>
          </p:nvPr>
        </p:nvSpPr>
        <p:spPr>
          <a:xfrm>
            <a:off x="5261175" y="3416541"/>
            <a:ext cx="574211" cy="765430"/>
          </a:xfrm>
          <a:noFill/>
        </p:spPr>
        <p:txBody>
          <a:bodyPr/>
          <a:lstStyle>
            <a:lvl1pPr marL="0" indent="0" algn="ctr">
              <a:buNone/>
              <a:defRPr sz="600">
                <a:solidFill>
                  <a:schemeClr val="bg1">
                    <a:lumMod val="65000"/>
                  </a:schemeClr>
                </a:solidFill>
              </a:defRPr>
            </a:lvl1pPr>
          </a:lstStyle>
          <a:p>
            <a:r>
              <a:rPr lang="de-DE"/>
              <a:t>Bild durch Klicken auf Symbol hinzufügen</a:t>
            </a:r>
            <a:endParaRPr lang="en-US" dirty="0"/>
          </a:p>
        </p:txBody>
      </p:sp>
      <p:sp>
        <p:nvSpPr>
          <p:cNvPr id="44" name="Text Placeholder 7"/>
          <p:cNvSpPr>
            <a:spLocks noGrp="1"/>
          </p:cNvSpPr>
          <p:nvPr>
            <p:ph type="body" sz="quarter" idx="39"/>
          </p:nvPr>
        </p:nvSpPr>
        <p:spPr>
          <a:xfrm>
            <a:off x="425843" y="3416542"/>
            <a:ext cx="2566466" cy="853338"/>
          </a:xfrm>
        </p:spPr>
        <p:txBody>
          <a:bodyPr/>
          <a:lstStyle>
            <a:lvl1pPr marL="0" indent="0">
              <a:lnSpc>
                <a:spcPct val="100000"/>
              </a:lnSpc>
              <a:spcBef>
                <a:spcPts val="0"/>
              </a:spcBef>
              <a:defRPr sz="1200"/>
            </a:lvl1pPr>
            <a:lvl2pPr marL="0" indent="0">
              <a:lnSpc>
                <a:spcPct val="100000"/>
              </a:lnSpc>
              <a:spcBef>
                <a:spcPts val="0"/>
              </a:spcBef>
              <a:buNone/>
              <a:defRPr sz="1200"/>
            </a:lvl2pPr>
          </a:lstStyle>
          <a:p>
            <a:pPr lvl="0"/>
            <a:r>
              <a:rPr lang="de-DE"/>
              <a:t>Mastertextformat bearbeiten</a:t>
            </a:r>
          </a:p>
          <a:p>
            <a:pPr lvl="1"/>
            <a:r>
              <a:rPr lang="de-DE"/>
              <a:t>Zweite Ebene</a:t>
            </a:r>
          </a:p>
        </p:txBody>
      </p:sp>
      <p:sp>
        <p:nvSpPr>
          <p:cNvPr id="45" name="Text Placeholder 7"/>
          <p:cNvSpPr>
            <a:spLocks noGrp="1"/>
          </p:cNvSpPr>
          <p:nvPr>
            <p:ph type="body" sz="quarter" idx="40"/>
          </p:nvPr>
        </p:nvSpPr>
        <p:spPr>
          <a:xfrm>
            <a:off x="738327" y="2164081"/>
            <a:ext cx="2566466" cy="897750"/>
          </a:xfrm>
        </p:spPr>
        <p:txBody>
          <a:bodyPr/>
          <a:lstStyle>
            <a:lvl1pPr marL="0" indent="0">
              <a:lnSpc>
                <a:spcPct val="100000"/>
              </a:lnSpc>
              <a:spcBef>
                <a:spcPts val="0"/>
              </a:spcBef>
              <a:defRPr sz="1200"/>
            </a:lvl1pPr>
            <a:lvl2pPr marL="0" indent="0">
              <a:lnSpc>
                <a:spcPct val="100000"/>
              </a:lnSpc>
              <a:spcBef>
                <a:spcPts val="0"/>
              </a:spcBef>
              <a:buNone/>
              <a:defRPr sz="1200"/>
            </a:lvl2pPr>
          </a:lstStyle>
          <a:p>
            <a:pPr lvl="0"/>
            <a:r>
              <a:rPr lang="de-DE"/>
              <a:t>Mastertextformat bearbeiten</a:t>
            </a:r>
          </a:p>
          <a:p>
            <a:pPr lvl="1"/>
            <a:r>
              <a:rPr lang="de-DE"/>
              <a:t>Zweite Ebene</a:t>
            </a:r>
          </a:p>
        </p:txBody>
      </p:sp>
      <p:sp>
        <p:nvSpPr>
          <p:cNvPr id="46" name="Text Placeholder 7"/>
          <p:cNvSpPr>
            <a:spLocks noGrp="1"/>
          </p:cNvSpPr>
          <p:nvPr>
            <p:ph type="body" sz="quarter" idx="41"/>
          </p:nvPr>
        </p:nvSpPr>
        <p:spPr>
          <a:xfrm>
            <a:off x="738327" y="4602481"/>
            <a:ext cx="2566466" cy="826020"/>
          </a:xfrm>
        </p:spPr>
        <p:txBody>
          <a:bodyPr/>
          <a:lstStyle>
            <a:lvl1pPr marL="0" indent="0">
              <a:lnSpc>
                <a:spcPct val="100000"/>
              </a:lnSpc>
              <a:spcBef>
                <a:spcPts val="0"/>
              </a:spcBef>
              <a:defRPr sz="1200"/>
            </a:lvl1pPr>
            <a:lvl2pPr marL="0" indent="0">
              <a:lnSpc>
                <a:spcPct val="100000"/>
              </a:lnSpc>
              <a:spcBef>
                <a:spcPts val="0"/>
              </a:spcBef>
              <a:buNone/>
              <a:defRPr sz="1200"/>
            </a:lvl2pPr>
          </a:lstStyle>
          <a:p>
            <a:pPr lvl="0"/>
            <a:r>
              <a:rPr lang="de-DE"/>
              <a:t>Mastertextformat bearbeiten</a:t>
            </a:r>
          </a:p>
          <a:p>
            <a:pPr lvl="1"/>
            <a:r>
              <a:rPr lang="de-DE"/>
              <a:t>Zweite Ebene</a:t>
            </a:r>
          </a:p>
        </p:txBody>
      </p:sp>
      <p:sp>
        <p:nvSpPr>
          <p:cNvPr id="47" name="Text Placeholder 7"/>
          <p:cNvSpPr>
            <a:spLocks noGrp="1"/>
          </p:cNvSpPr>
          <p:nvPr>
            <p:ph type="body" sz="quarter" idx="42"/>
          </p:nvPr>
        </p:nvSpPr>
        <p:spPr>
          <a:xfrm>
            <a:off x="6057257" y="3416542"/>
            <a:ext cx="2566466" cy="853338"/>
          </a:xfrm>
        </p:spPr>
        <p:txBody>
          <a:bodyPr/>
          <a:lstStyle>
            <a:lvl1pPr marL="0" indent="0">
              <a:lnSpc>
                <a:spcPct val="100000"/>
              </a:lnSpc>
              <a:spcBef>
                <a:spcPts val="0"/>
              </a:spcBef>
              <a:defRPr sz="1200"/>
            </a:lvl1pPr>
            <a:lvl2pPr marL="0" indent="0">
              <a:lnSpc>
                <a:spcPct val="100000"/>
              </a:lnSpc>
              <a:spcBef>
                <a:spcPts val="0"/>
              </a:spcBef>
              <a:buNone/>
              <a:defRPr sz="1200"/>
            </a:lvl2pPr>
          </a:lstStyle>
          <a:p>
            <a:pPr lvl="0"/>
            <a:r>
              <a:rPr lang="de-DE"/>
              <a:t>Mastertextformat bearbeiten</a:t>
            </a:r>
          </a:p>
          <a:p>
            <a:pPr lvl="1"/>
            <a:r>
              <a:rPr lang="de-DE"/>
              <a:t>Zweite Ebene</a:t>
            </a:r>
          </a:p>
        </p:txBody>
      </p:sp>
      <p:sp>
        <p:nvSpPr>
          <p:cNvPr id="48" name="Text Placeholder 7"/>
          <p:cNvSpPr>
            <a:spLocks noGrp="1"/>
          </p:cNvSpPr>
          <p:nvPr>
            <p:ph type="body" sz="quarter" idx="43"/>
          </p:nvPr>
        </p:nvSpPr>
        <p:spPr>
          <a:xfrm>
            <a:off x="5708770" y="2164081"/>
            <a:ext cx="2566466" cy="897750"/>
          </a:xfrm>
        </p:spPr>
        <p:txBody>
          <a:bodyPr/>
          <a:lstStyle>
            <a:lvl1pPr marL="0" indent="0">
              <a:lnSpc>
                <a:spcPct val="100000"/>
              </a:lnSpc>
              <a:spcBef>
                <a:spcPts val="0"/>
              </a:spcBef>
              <a:defRPr sz="1200"/>
            </a:lvl1pPr>
            <a:lvl2pPr marL="0" indent="0">
              <a:lnSpc>
                <a:spcPct val="100000"/>
              </a:lnSpc>
              <a:spcBef>
                <a:spcPts val="0"/>
              </a:spcBef>
              <a:buNone/>
              <a:defRPr sz="1200"/>
            </a:lvl2pPr>
          </a:lstStyle>
          <a:p>
            <a:pPr lvl="0"/>
            <a:r>
              <a:rPr lang="de-DE"/>
              <a:t>Mastertextformat bearbeiten</a:t>
            </a:r>
          </a:p>
          <a:p>
            <a:pPr lvl="1"/>
            <a:r>
              <a:rPr lang="de-DE"/>
              <a:t>Zweite Ebene</a:t>
            </a:r>
          </a:p>
        </p:txBody>
      </p:sp>
      <p:sp>
        <p:nvSpPr>
          <p:cNvPr id="49" name="Text Placeholder 7"/>
          <p:cNvSpPr>
            <a:spLocks noGrp="1"/>
          </p:cNvSpPr>
          <p:nvPr>
            <p:ph type="body" sz="quarter" idx="44"/>
          </p:nvPr>
        </p:nvSpPr>
        <p:spPr>
          <a:xfrm>
            <a:off x="5708770" y="4602481"/>
            <a:ext cx="2566466" cy="826020"/>
          </a:xfrm>
        </p:spPr>
        <p:txBody>
          <a:bodyPr/>
          <a:lstStyle>
            <a:lvl1pPr marL="0" indent="0">
              <a:lnSpc>
                <a:spcPct val="100000"/>
              </a:lnSpc>
              <a:spcBef>
                <a:spcPts val="0"/>
              </a:spcBef>
              <a:defRPr sz="1200"/>
            </a:lvl1pPr>
            <a:lvl2pPr marL="0" indent="0">
              <a:lnSpc>
                <a:spcPct val="100000"/>
              </a:lnSpc>
              <a:spcBef>
                <a:spcPts val="0"/>
              </a:spcBef>
              <a:buNone/>
              <a:defRPr sz="1200"/>
            </a:lvl2pPr>
          </a:lstStyle>
          <a:p>
            <a:pPr lvl="0"/>
            <a:r>
              <a:rPr lang="de-DE"/>
              <a:t>Mastertextformat bearbeiten</a:t>
            </a:r>
          </a:p>
          <a:p>
            <a:pPr lvl="1"/>
            <a:r>
              <a:rPr lang="de-DE"/>
              <a:t>Zweite Ebene</a:t>
            </a:r>
          </a:p>
        </p:txBody>
      </p:sp>
    </p:spTree>
    <p:extLst>
      <p:ext uri="{BB962C8B-B14F-4D97-AF65-F5344CB8AC3E}">
        <p14:creationId xmlns:p14="http://schemas.microsoft.com/office/powerpoint/2010/main" val="2018599810"/>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ndard Slide - Content">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484712" y="1439999"/>
            <a:ext cx="7891136" cy="4590000"/>
          </a:xfrm>
        </p:spPr>
        <p:txBody>
          <a:bodyPr/>
          <a:lstStyle>
            <a:lvl1pPr marL="0" indent="0">
              <a:buNone/>
              <a:defRPr lang="en-US" sz="1425" b="0" kern="1200" smtClean="0">
                <a:solidFill>
                  <a:schemeClr val="tx1"/>
                </a:solidFill>
                <a:latin typeface="+mn-lt"/>
                <a:ea typeface="ＭＳ Ｐゴシック" charset="0"/>
                <a:cs typeface="Arial"/>
              </a:defRPr>
            </a:lvl1pPr>
            <a:lvl2pPr>
              <a:buNone/>
              <a:defRPr lang="en-US" sz="1425" b="0" kern="1200" dirty="0" smtClean="0">
                <a:solidFill>
                  <a:srgbClr val="008899"/>
                </a:solidFill>
                <a:latin typeface="+mn-lt"/>
                <a:ea typeface="ＭＳ Ｐゴシック" charset="0"/>
                <a:cs typeface="AgfaRotisSansSerif-Bold"/>
              </a:defRPr>
            </a:lvl2pPr>
            <a:lvl3pPr>
              <a:buNone/>
              <a:defRPr lang="en-US" sz="975" b="1" kern="1200" dirty="0" smtClean="0">
                <a:solidFill>
                  <a:srgbClr val="006B74"/>
                </a:solidFill>
                <a:latin typeface="AgfaRotisSansSerif-Bold"/>
                <a:ea typeface="ＭＳ Ｐゴシック" charset="0"/>
                <a:cs typeface="AgfaRotisSansSerif-Bold"/>
              </a:defRPr>
            </a:lvl3pPr>
            <a:lvl4pPr>
              <a:buNone/>
              <a:defRPr lang="en-US" sz="975" b="1" kern="1200" dirty="0" smtClean="0">
                <a:solidFill>
                  <a:srgbClr val="006B74"/>
                </a:solidFill>
                <a:latin typeface="AgfaRotisSansSerif-Bold"/>
                <a:ea typeface="ＭＳ Ｐゴシック" charset="0"/>
                <a:cs typeface="AgfaRotisSansSerif-Bold"/>
              </a:defRPr>
            </a:lvl4pPr>
            <a:lvl5pPr>
              <a:buNone/>
              <a:defRPr lang="en-US" sz="975" b="1" kern="1200" dirty="0">
                <a:solidFill>
                  <a:srgbClr val="006B74"/>
                </a:solidFill>
                <a:latin typeface="AgfaRotisSansSerif-Bold"/>
                <a:ea typeface="ＭＳ Ｐゴシック" charset="0"/>
                <a:cs typeface="AgfaRotisSansSerif-Bold"/>
              </a:defRPr>
            </a:lvl5pPr>
          </a:lstStyle>
          <a:p>
            <a:pPr lvl="0"/>
            <a:r>
              <a:rPr lang="de-DE"/>
              <a:t>Mastertextformat bearbeiten</a:t>
            </a:r>
          </a:p>
        </p:txBody>
      </p:sp>
      <p:sp>
        <p:nvSpPr>
          <p:cNvPr id="16" name="Text Placeholder 2"/>
          <p:cNvSpPr>
            <a:spLocks noGrp="1"/>
          </p:cNvSpPr>
          <p:nvPr>
            <p:ph type="body" sz="quarter" idx="24" hasCustomPrompt="1"/>
          </p:nvPr>
        </p:nvSpPr>
        <p:spPr>
          <a:xfrm>
            <a:off x="484711" y="6485492"/>
            <a:ext cx="7277681" cy="132497"/>
          </a:xfrm>
        </p:spPr>
        <p:txBody>
          <a:bodyPr anchor="ctr" anchorCtr="0"/>
          <a:lstStyle>
            <a:lvl1pPr>
              <a:defRPr sz="525" cap="all">
                <a:solidFill>
                  <a:schemeClr val="accent2"/>
                </a:solidFill>
              </a:defRPr>
            </a:lvl1pPr>
          </a:lstStyle>
          <a:p>
            <a:pPr lvl="0"/>
            <a:r>
              <a:rPr lang="en-GB" dirty="0"/>
              <a:t>Click to edit FOOTNOTE</a:t>
            </a:r>
            <a:endParaRPr lang="en-US" dirty="0"/>
          </a:p>
        </p:txBody>
      </p:sp>
      <p:sp>
        <p:nvSpPr>
          <p:cNvPr id="17" name="Title 4"/>
          <p:cNvSpPr>
            <a:spLocks noGrp="1"/>
          </p:cNvSpPr>
          <p:nvPr>
            <p:ph type="title" hasCustomPrompt="1"/>
          </p:nvPr>
        </p:nvSpPr>
        <p:spPr>
          <a:xfrm>
            <a:off x="484711" y="396000"/>
            <a:ext cx="7891136" cy="773694"/>
          </a:xfrm>
        </p:spPr>
        <p:txBody>
          <a:bodyPr anchor="t" anchorCtr="0"/>
          <a:lstStyle>
            <a:lvl1pPr>
              <a:defRPr sz="1950" baseline="0"/>
            </a:lvl1pPr>
          </a:lstStyle>
          <a:p>
            <a:r>
              <a:rPr lang="en-GB" dirty="0"/>
              <a:t>Add slide title here</a:t>
            </a:r>
            <a:endParaRPr lang="en-US" dirty="0"/>
          </a:p>
        </p:txBody>
      </p:sp>
    </p:spTree>
    <p:extLst>
      <p:ext uri="{BB962C8B-B14F-4D97-AF65-F5344CB8AC3E}">
        <p14:creationId xmlns:p14="http://schemas.microsoft.com/office/powerpoint/2010/main" val="267276740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ndard Slide - Content-second level">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484711" y="1439999"/>
            <a:ext cx="7891136" cy="4590000"/>
          </a:xfrm>
        </p:spPr>
        <p:txBody>
          <a:bodyPr/>
          <a:lstStyle>
            <a:lvl1pPr marL="0" indent="0" algn="just" defTabSz="815531" rtl="0" fontAlgn="base">
              <a:lnSpc>
                <a:spcPct val="100000"/>
              </a:lnSpc>
              <a:spcBef>
                <a:spcPts val="450"/>
              </a:spcBef>
              <a:spcAft>
                <a:spcPct val="0"/>
              </a:spcAft>
              <a:buSzPct val="100000"/>
              <a:buFontTx/>
              <a:buNone/>
              <a:defRPr lang="en-US" sz="1200" b="1" kern="1200" dirty="0" smtClean="0">
                <a:solidFill>
                  <a:srgbClr val="008899"/>
                </a:solidFill>
                <a:latin typeface="+mn-lt"/>
                <a:ea typeface="ＭＳ Ｐゴシック" charset="0"/>
                <a:cs typeface="AgfaRotisSansSerif-Bold"/>
              </a:defRPr>
            </a:lvl1pPr>
            <a:lvl2pPr marL="0" indent="0">
              <a:lnSpc>
                <a:spcPct val="100000"/>
              </a:lnSpc>
              <a:spcBef>
                <a:spcPts val="0"/>
              </a:spcBef>
              <a:spcAft>
                <a:spcPts val="450"/>
              </a:spcAft>
              <a:buFontTx/>
              <a:buNone/>
              <a:tabLst>
                <a:tab pos="526446" algn="l"/>
              </a:tabLst>
              <a:defRPr lang="en-US" sz="1200" kern="1200" dirty="0" smtClean="0">
                <a:solidFill>
                  <a:schemeClr val="tx1"/>
                </a:solidFill>
                <a:latin typeface="+mn-lt"/>
                <a:ea typeface="ＭＳ Ｐゴシック" charset="0"/>
                <a:cs typeface="Arial"/>
              </a:defRPr>
            </a:lvl2pPr>
            <a:lvl3pPr marL="802777" indent="-158005">
              <a:lnSpc>
                <a:spcPct val="100000"/>
              </a:lnSpc>
              <a:buFontTx/>
              <a:buBlip>
                <a:blip r:embed="rId2"/>
              </a:buBlip>
              <a:defRPr lang="en-US" sz="1425" kern="1200" dirty="0" smtClean="0">
                <a:solidFill>
                  <a:srgbClr val="808080"/>
                </a:solidFill>
                <a:latin typeface="+mn-lt"/>
                <a:ea typeface="ＭＳ Ｐゴシック" charset="0"/>
                <a:cs typeface="Arial"/>
              </a:defRPr>
            </a:lvl3pPr>
            <a:lvl4pPr marL="1079816" indent="-158005">
              <a:lnSpc>
                <a:spcPct val="100000"/>
              </a:lnSpc>
              <a:buFontTx/>
              <a:buBlip>
                <a:blip r:embed="rId3"/>
              </a:buBlip>
              <a:defRPr lang="en-US" sz="1425" kern="1200" dirty="0" smtClean="0">
                <a:solidFill>
                  <a:srgbClr val="808080"/>
                </a:solidFill>
                <a:latin typeface="+mn-lt"/>
                <a:ea typeface="ＭＳ Ｐゴシック" charset="0"/>
                <a:cs typeface="Arial"/>
              </a:defRPr>
            </a:lvl4pPr>
            <a:lvl5pPr>
              <a:lnSpc>
                <a:spcPct val="150000"/>
              </a:lnSpc>
              <a:buFont typeface="Courier New" panose="02070309020205020404" pitchFamily="49" charset="0"/>
              <a:buChar char="o"/>
              <a:defRPr lang="en-US" sz="1425" kern="1200" dirty="0" smtClean="0">
                <a:solidFill>
                  <a:srgbClr val="808080"/>
                </a:solidFill>
                <a:latin typeface="+mn-lt"/>
                <a:ea typeface="ＭＳ Ｐゴシック" charset="0"/>
                <a:cs typeface="Arial"/>
              </a:defRPr>
            </a:lvl5pPr>
          </a:lstStyle>
          <a:p>
            <a:pPr lvl="0"/>
            <a:r>
              <a:rPr lang="en-US" dirty="0"/>
              <a:t>Click to edit Master text styles </a:t>
            </a:r>
          </a:p>
          <a:p>
            <a:pPr lvl="1"/>
            <a:r>
              <a:rPr lang="en-US" dirty="0"/>
              <a:t>Second level</a:t>
            </a:r>
          </a:p>
        </p:txBody>
      </p:sp>
      <p:sp>
        <p:nvSpPr>
          <p:cNvPr id="16" name="Text Placeholder 2"/>
          <p:cNvSpPr>
            <a:spLocks noGrp="1"/>
          </p:cNvSpPr>
          <p:nvPr>
            <p:ph type="body" sz="quarter" idx="24" hasCustomPrompt="1"/>
          </p:nvPr>
        </p:nvSpPr>
        <p:spPr>
          <a:xfrm>
            <a:off x="484711" y="6485492"/>
            <a:ext cx="7277681" cy="132497"/>
          </a:xfrm>
        </p:spPr>
        <p:txBody>
          <a:bodyPr anchor="ctr" anchorCtr="0"/>
          <a:lstStyle>
            <a:lvl1pPr>
              <a:defRPr sz="525" cap="all">
                <a:solidFill>
                  <a:schemeClr val="accent2"/>
                </a:solidFill>
              </a:defRPr>
            </a:lvl1pPr>
          </a:lstStyle>
          <a:p>
            <a:pPr lvl="0"/>
            <a:r>
              <a:rPr lang="en-GB" dirty="0"/>
              <a:t>Click to edit FOOTNOTE</a:t>
            </a:r>
            <a:endParaRPr lang="en-US" dirty="0"/>
          </a:p>
        </p:txBody>
      </p:sp>
      <p:sp>
        <p:nvSpPr>
          <p:cNvPr id="17" name="Title 4"/>
          <p:cNvSpPr>
            <a:spLocks noGrp="1"/>
          </p:cNvSpPr>
          <p:nvPr>
            <p:ph type="title" hasCustomPrompt="1"/>
          </p:nvPr>
        </p:nvSpPr>
        <p:spPr>
          <a:xfrm>
            <a:off x="484711" y="396000"/>
            <a:ext cx="7891136" cy="773694"/>
          </a:xfrm>
        </p:spPr>
        <p:txBody>
          <a:bodyPr anchor="t" anchorCtr="0"/>
          <a:lstStyle>
            <a:lvl1pPr>
              <a:defRPr sz="1950" baseline="0"/>
            </a:lvl1pPr>
          </a:lstStyle>
          <a:p>
            <a:r>
              <a:rPr lang="en-GB" dirty="0"/>
              <a:t>Add slide title here</a:t>
            </a:r>
            <a:endParaRPr lang="en-US" dirty="0"/>
          </a:p>
        </p:txBody>
      </p:sp>
    </p:spTree>
    <p:extLst>
      <p:ext uri="{BB962C8B-B14F-4D97-AF65-F5344CB8AC3E}">
        <p14:creationId xmlns:p14="http://schemas.microsoft.com/office/powerpoint/2010/main" val="273002241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ullet Points_Graphic">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484711" y="1440000"/>
            <a:ext cx="7891136" cy="4590000"/>
          </a:xfrm>
        </p:spPr>
        <p:txBody>
          <a:bodyPr lIns="54000"/>
          <a:lstStyle>
            <a:lvl1pPr marL="240196" indent="-153045" algn="just" defTabSz="815531" rtl="0" fontAlgn="base">
              <a:lnSpc>
                <a:spcPct val="100000"/>
              </a:lnSpc>
              <a:spcBef>
                <a:spcPct val="0"/>
              </a:spcBef>
              <a:spcAft>
                <a:spcPct val="0"/>
              </a:spcAft>
              <a:buSzPct val="100000"/>
              <a:buBlip>
                <a:blip r:embed="rId2"/>
              </a:buBlip>
              <a:defRPr lang="en-US" sz="1425" b="1" kern="1200" dirty="0" smtClean="0">
                <a:solidFill>
                  <a:srgbClr val="008899"/>
                </a:solidFill>
                <a:latin typeface="+mn-lt"/>
                <a:ea typeface="ＭＳ Ｐゴシック" charset="0"/>
                <a:cs typeface="AgfaRotisSansSerif-Bold"/>
              </a:defRPr>
            </a:lvl1pPr>
            <a:lvl2pPr marL="526446" indent="-170759">
              <a:lnSpc>
                <a:spcPct val="100000"/>
              </a:lnSpc>
              <a:buFontTx/>
              <a:buBlip>
                <a:blip r:embed="rId3"/>
              </a:buBlip>
              <a:tabLst>
                <a:tab pos="526446" algn="l"/>
              </a:tabLst>
              <a:defRPr lang="en-US" sz="1425" kern="1200" dirty="0" smtClean="0">
                <a:solidFill>
                  <a:schemeClr val="tx1"/>
                </a:solidFill>
                <a:latin typeface="+mn-lt"/>
                <a:ea typeface="ＭＳ Ｐゴシック" charset="0"/>
                <a:cs typeface="Arial"/>
              </a:defRPr>
            </a:lvl2pPr>
            <a:lvl3pPr marL="802777" indent="-158005">
              <a:lnSpc>
                <a:spcPct val="100000"/>
              </a:lnSpc>
              <a:buFontTx/>
              <a:buBlip>
                <a:blip r:embed="rId4"/>
              </a:buBlip>
              <a:defRPr lang="en-US" sz="1425" kern="1200" dirty="0" smtClean="0">
                <a:solidFill>
                  <a:schemeClr val="tx1"/>
                </a:solidFill>
                <a:latin typeface="+mn-lt"/>
                <a:ea typeface="ＭＳ Ｐゴシック" charset="0"/>
                <a:cs typeface="Arial"/>
              </a:defRPr>
            </a:lvl3pPr>
            <a:lvl4pPr marL="1079816" indent="-158005">
              <a:lnSpc>
                <a:spcPct val="100000"/>
              </a:lnSpc>
              <a:buFontTx/>
              <a:buBlip>
                <a:blip r:embed="rId5"/>
              </a:buBlip>
              <a:defRPr lang="en-US" sz="1425" kern="1200" dirty="0" smtClean="0">
                <a:solidFill>
                  <a:schemeClr val="tx1"/>
                </a:solidFill>
                <a:latin typeface="+mn-lt"/>
                <a:ea typeface="ＭＳ Ｐゴシック" charset="0"/>
                <a:cs typeface="Arial"/>
              </a:defRPr>
            </a:lvl4pPr>
            <a:lvl5pPr>
              <a:lnSpc>
                <a:spcPct val="150000"/>
              </a:lnSpc>
              <a:buFont typeface="Courier New" panose="02070309020205020404" pitchFamily="49" charset="0"/>
              <a:buChar char="o"/>
              <a:defRPr lang="en-US" sz="1425" kern="1200" dirty="0" smtClean="0">
                <a:solidFill>
                  <a:srgbClr val="808080"/>
                </a:solidFill>
                <a:latin typeface="+mn-lt"/>
                <a:ea typeface="ＭＳ Ｐゴシック" charset="0"/>
                <a:cs typeface="Arial"/>
              </a:defRPr>
            </a:lvl5pPr>
          </a:lstStyle>
          <a:p>
            <a:pPr lvl="0"/>
            <a:r>
              <a:rPr lang="en-US" dirty="0"/>
              <a:t>Click to edit Master text styles </a:t>
            </a:r>
          </a:p>
          <a:p>
            <a:pPr lvl="1"/>
            <a:r>
              <a:rPr lang="en-US" dirty="0"/>
              <a:t>Second level</a:t>
            </a:r>
          </a:p>
          <a:p>
            <a:pPr lvl="2"/>
            <a:r>
              <a:rPr lang="en-US" dirty="0"/>
              <a:t>Third level</a:t>
            </a:r>
          </a:p>
          <a:p>
            <a:pPr lvl="3"/>
            <a:r>
              <a:rPr lang="en-US" dirty="0"/>
              <a:t>Fourth level</a:t>
            </a:r>
          </a:p>
        </p:txBody>
      </p:sp>
      <p:sp>
        <p:nvSpPr>
          <p:cNvPr id="18" name="Text Placeholder 2"/>
          <p:cNvSpPr>
            <a:spLocks noGrp="1"/>
          </p:cNvSpPr>
          <p:nvPr>
            <p:ph type="body" sz="quarter" idx="24" hasCustomPrompt="1"/>
          </p:nvPr>
        </p:nvSpPr>
        <p:spPr>
          <a:xfrm>
            <a:off x="484711" y="6485492"/>
            <a:ext cx="7277681" cy="132497"/>
          </a:xfrm>
        </p:spPr>
        <p:txBody>
          <a:bodyPr anchor="ctr" anchorCtr="0"/>
          <a:lstStyle>
            <a:lvl1pPr>
              <a:defRPr sz="525" cap="all">
                <a:solidFill>
                  <a:schemeClr val="accent2"/>
                </a:solidFill>
              </a:defRPr>
            </a:lvl1pPr>
          </a:lstStyle>
          <a:p>
            <a:pPr lvl="0"/>
            <a:r>
              <a:rPr lang="en-GB" dirty="0"/>
              <a:t>Click to edit FOOTNOTE</a:t>
            </a:r>
            <a:endParaRPr lang="en-US" dirty="0"/>
          </a:p>
        </p:txBody>
      </p:sp>
      <p:sp>
        <p:nvSpPr>
          <p:cNvPr id="21" name="Title 4"/>
          <p:cNvSpPr>
            <a:spLocks noGrp="1"/>
          </p:cNvSpPr>
          <p:nvPr>
            <p:ph type="title" hasCustomPrompt="1"/>
          </p:nvPr>
        </p:nvSpPr>
        <p:spPr>
          <a:xfrm>
            <a:off x="484711" y="396000"/>
            <a:ext cx="7891136" cy="773694"/>
          </a:xfrm>
        </p:spPr>
        <p:txBody>
          <a:bodyPr anchor="t" anchorCtr="0"/>
          <a:lstStyle>
            <a:lvl1pPr>
              <a:defRPr sz="1950" baseline="0"/>
            </a:lvl1pPr>
          </a:lstStyle>
          <a:p>
            <a:r>
              <a:rPr lang="en-GB" dirty="0"/>
              <a:t>Add slide title here</a:t>
            </a:r>
            <a:endParaRPr lang="en-US" dirty="0"/>
          </a:p>
        </p:txBody>
      </p:sp>
    </p:spTree>
    <p:extLst>
      <p:ext uri="{BB962C8B-B14F-4D97-AF65-F5344CB8AC3E}">
        <p14:creationId xmlns:p14="http://schemas.microsoft.com/office/powerpoint/2010/main" val="39510640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Bullet Points_Standard dot">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484711" y="1440000"/>
            <a:ext cx="7891136" cy="4590000"/>
          </a:xfrm>
        </p:spPr>
        <p:txBody>
          <a:bodyPr lIns="54000"/>
          <a:lstStyle>
            <a:lvl1pPr marL="240196" indent="-153045" algn="just" defTabSz="815531" rtl="0" fontAlgn="base">
              <a:lnSpc>
                <a:spcPct val="100000"/>
              </a:lnSpc>
              <a:spcBef>
                <a:spcPct val="0"/>
              </a:spcBef>
              <a:spcAft>
                <a:spcPct val="0"/>
              </a:spcAft>
              <a:buClr>
                <a:schemeClr val="accent1"/>
              </a:buClr>
              <a:buSzPct val="100000"/>
              <a:buFont typeface="Arial" panose="020B0604020202020204" pitchFamily="34" charset="0"/>
              <a:buChar char="•"/>
              <a:defRPr lang="en-US" sz="1425" b="1" kern="1200" dirty="0" smtClean="0">
                <a:solidFill>
                  <a:srgbClr val="008899"/>
                </a:solidFill>
                <a:latin typeface="+mn-lt"/>
                <a:ea typeface="ＭＳ Ｐゴシック" charset="0"/>
                <a:cs typeface="AgfaRotisSansSerif-Bold"/>
              </a:defRPr>
            </a:lvl1pPr>
            <a:lvl2pPr marL="526446" indent="-170759">
              <a:lnSpc>
                <a:spcPct val="100000"/>
              </a:lnSpc>
              <a:buClr>
                <a:schemeClr val="accent3"/>
              </a:buClr>
              <a:buFont typeface="Arial" panose="020B0604020202020204" pitchFamily="34" charset="0"/>
              <a:buChar char="•"/>
              <a:tabLst>
                <a:tab pos="526446" algn="l"/>
              </a:tabLst>
              <a:defRPr lang="en-US" sz="1425" kern="1200" dirty="0" smtClean="0">
                <a:solidFill>
                  <a:schemeClr val="tx1"/>
                </a:solidFill>
                <a:latin typeface="+mn-lt"/>
                <a:ea typeface="ＭＳ Ｐゴシック" charset="0"/>
                <a:cs typeface="Arial"/>
              </a:defRPr>
            </a:lvl2pPr>
            <a:lvl3pPr marL="802777" indent="-158005">
              <a:lnSpc>
                <a:spcPct val="100000"/>
              </a:lnSpc>
              <a:buClr>
                <a:schemeClr val="accent4"/>
              </a:buClr>
              <a:buFont typeface="Arial" panose="020B0604020202020204" pitchFamily="34" charset="0"/>
              <a:buChar char="•"/>
              <a:defRPr lang="en-US" sz="1425" kern="1200" dirty="0" smtClean="0">
                <a:solidFill>
                  <a:schemeClr val="tx1"/>
                </a:solidFill>
                <a:latin typeface="+mn-lt"/>
                <a:ea typeface="ＭＳ Ｐゴシック" charset="0"/>
                <a:cs typeface="Arial"/>
              </a:defRPr>
            </a:lvl3pPr>
            <a:lvl4pPr marL="1079816" indent="-158005">
              <a:lnSpc>
                <a:spcPct val="100000"/>
              </a:lnSpc>
              <a:buClr>
                <a:schemeClr val="accent1"/>
              </a:buClr>
              <a:buFont typeface="Arial" panose="020B0604020202020204" pitchFamily="34" charset="0"/>
              <a:buChar char="•"/>
              <a:defRPr lang="en-US" sz="1425" kern="1200" dirty="0" smtClean="0">
                <a:solidFill>
                  <a:schemeClr val="tx1"/>
                </a:solidFill>
                <a:latin typeface="+mn-lt"/>
                <a:ea typeface="ＭＳ Ｐゴシック" charset="0"/>
                <a:cs typeface="Arial"/>
              </a:defRPr>
            </a:lvl4pPr>
            <a:lvl5pPr>
              <a:lnSpc>
                <a:spcPct val="150000"/>
              </a:lnSpc>
              <a:buFont typeface="Courier New" panose="02070309020205020404" pitchFamily="49" charset="0"/>
              <a:buChar char="o"/>
              <a:defRPr lang="en-US" sz="1425" kern="1200" dirty="0" smtClean="0">
                <a:solidFill>
                  <a:srgbClr val="808080"/>
                </a:solidFill>
                <a:latin typeface="+mn-lt"/>
                <a:ea typeface="ＭＳ Ｐゴシック" charset="0"/>
                <a:cs typeface="Arial"/>
              </a:defRPr>
            </a:lvl5pPr>
          </a:lstStyle>
          <a:p>
            <a:pPr lvl="0"/>
            <a:r>
              <a:rPr lang="en-US" dirty="0"/>
              <a:t>Click to edit Master text styles </a:t>
            </a:r>
          </a:p>
          <a:p>
            <a:pPr lvl="1"/>
            <a:r>
              <a:rPr lang="en-US" dirty="0"/>
              <a:t>Second level</a:t>
            </a:r>
          </a:p>
          <a:p>
            <a:pPr lvl="2"/>
            <a:r>
              <a:rPr lang="en-US" dirty="0"/>
              <a:t>Third level</a:t>
            </a:r>
          </a:p>
          <a:p>
            <a:pPr lvl="3"/>
            <a:r>
              <a:rPr lang="en-US" dirty="0"/>
              <a:t>Fourth level</a:t>
            </a:r>
          </a:p>
        </p:txBody>
      </p:sp>
      <p:sp>
        <p:nvSpPr>
          <p:cNvPr id="18" name="Text Placeholder 2"/>
          <p:cNvSpPr>
            <a:spLocks noGrp="1"/>
          </p:cNvSpPr>
          <p:nvPr>
            <p:ph type="body" sz="quarter" idx="24" hasCustomPrompt="1"/>
          </p:nvPr>
        </p:nvSpPr>
        <p:spPr>
          <a:xfrm>
            <a:off x="484711" y="6485492"/>
            <a:ext cx="7277681" cy="132497"/>
          </a:xfrm>
        </p:spPr>
        <p:txBody>
          <a:bodyPr anchor="ctr" anchorCtr="0"/>
          <a:lstStyle>
            <a:lvl1pPr>
              <a:defRPr sz="525" cap="all">
                <a:solidFill>
                  <a:schemeClr val="accent2"/>
                </a:solidFill>
              </a:defRPr>
            </a:lvl1pPr>
          </a:lstStyle>
          <a:p>
            <a:pPr lvl="0"/>
            <a:r>
              <a:rPr lang="en-GB" dirty="0"/>
              <a:t>Click to edit FOOTNOTE</a:t>
            </a:r>
            <a:endParaRPr lang="en-US" dirty="0"/>
          </a:p>
        </p:txBody>
      </p:sp>
      <p:sp>
        <p:nvSpPr>
          <p:cNvPr id="21" name="Title 4"/>
          <p:cNvSpPr>
            <a:spLocks noGrp="1"/>
          </p:cNvSpPr>
          <p:nvPr>
            <p:ph type="title" hasCustomPrompt="1"/>
          </p:nvPr>
        </p:nvSpPr>
        <p:spPr>
          <a:xfrm>
            <a:off x="484711" y="396000"/>
            <a:ext cx="7891136" cy="773694"/>
          </a:xfrm>
        </p:spPr>
        <p:txBody>
          <a:bodyPr anchor="t" anchorCtr="0"/>
          <a:lstStyle>
            <a:lvl1pPr>
              <a:defRPr sz="1950" baseline="0"/>
            </a:lvl1pPr>
          </a:lstStyle>
          <a:p>
            <a:r>
              <a:rPr lang="en-GB" dirty="0"/>
              <a:t>Add slide title here</a:t>
            </a:r>
            <a:endParaRPr lang="en-US" dirty="0"/>
          </a:p>
        </p:txBody>
      </p:sp>
    </p:spTree>
    <p:extLst>
      <p:ext uri="{BB962C8B-B14F-4D97-AF65-F5344CB8AC3E}">
        <p14:creationId xmlns:p14="http://schemas.microsoft.com/office/powerpoint/2010/main" val="300709261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andard Slide - Blank">
    <p:spTree>
      <p:nvGrpSpPr>
        <p:cNvPr id="1" name=""/>
        <p:cNvGrpSpPr/>
        <p:nvPr/>
      </p:nvGrpSpPr>
      <p:grpSpPr>
        <a:xfrm>
          <a:off x="0" y="0"/>
          <a:ext cx="0" cy="0"/>
          <a:chOff x="0" y="0"/>
          <a:chExt cx="0" cy="0"/>
        </a:xfrm>
      </p:grpSpPr>
      <p:sp>
        <p:nvSpPr>
          <p:cNvPr id="16" name="Text Placeholder 2"/>
          <p:cNvSpPr>
            <a:spLocks noGrp="1"/>
          </p:cNvSpPr>
          <p:nvPr>
            <p:ph type="body" sz="quarter" idx="24" hasCustomPrompt="1"/>
          </p:nvPr>
        </p:nvSpPr>
        <p:spPr>
          <a:xfrm>
            <a:off x="484711" y="6485492"/>
            <a:ext cx="7277681" cy="132497"/>
          </a:xfrm>
        </p:spPr>
        <p:txBody>
          <a:bodyPr anchor="ctr" anchorCtr="0"/>
          <a:lstStyle>
            <a:lvl1pPr>
              <a:defRPr sz="525" cap="all">
                <a:solidFill>
                  <a:schemeClr val="accent2"/>
                </a:solidFill>
              </a:defRPr>
            </a:lvl1pPr>
          </a:lstStyle>
          <a:p>
            <a:pPr lvl="0"/>
            <a:r>
              <a:rPr lang="en-GB" dirty="0"/>
              <a:t>Click to edit FOOTNOTE</a:t>
            </a:r>
            <a:endParaRPr lang="en-US" dirty="0"/>
          </a:p>
        </p:txBody>
      </p:sp>
    </p:spTree>
    <p:extLst>
      <p:ext uri="{BB962C8B-B14F-4D97-AF65-F5344CB8AC3E}">
        <p14:creationId xmlns:p14="http://schemas.microsoft.com/office/powerpoint/2010/main" val="274580478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itle option">
    <p:spTree>
      <p:nvGrpSpPr>
        <p:cNvPr id="1" name=""/>
        <p:cNvGrpSpPr/>
        <p:nvPr/>
      </p:nvGrpSpPr>
      <p:grpSpPr>
        <a:xfrm>
          <a:off x="0" y="0"/>
          <a:ext cx="0" cy="0"/>
          <a:chOff x="0" y="0"/>
          <a:chExt cx="0" cy="0"/>
        </a:xfrm>
      </p:grpSpPr>
      <p:sp>
        <p:nvSpPr>
          <p:cNvPr id="7" name="Rectangle 6"/>
          <p:cNvSpPr/>
          <p:nvPr userDrawn="1"/>
        </p:nvSpPr>
        <p:spPr>
          <a:xfrm>
            <a:off x="2840851" y="4843987"/>
            <a:ext cx="3388948" cy="1366772"/>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0812" tIns="20406" rIns="40812" bIns="20406" anchor="ctr"/>
          <a:lstStyle/>
          <a:p>
            <a:pPr algn="ctr" defTabSz="816076" fontAlgn="auto">
              <a:spcBef>
                <a:spcPts val="0"/>
              </a:spcBef>
              <a:spcAft>
                <a:spcPts val="0"/>
              </a:spcAft>
              <a:defRPr/>
            </a:pPr>
            <a:endParaRPr lang="en-US" sz="1350" dirty="0">
              <a:latin typeface="+mn-lt"/>
            </a:endParaRPr>
          </a:p>
        </p:txBody>
      </p:sp>
      <p:sp>
        <p:nvSpPr>
          <p:cNvPr id="30" name="Content Placeholder 27"/>
          <p:cNvSpPr>
            <a:spLocks noGrp="1"/>
          </p:cNvSpPr>
          <p:nvPr>
            <p:ph sz="quarter" idx="12" hasCustomPrompt="1"/>
          </p:nvPr>
        </p:nvSpPr>
        <p:spPr>
          <a:xfrm>
            <a:off x="2957136" y="4924252"/>
            <a:ext cx="3156378" cy="1209066"/>
          </a:xfrm>
        </p:spPr>
        <p:txBody>
          <a:bodyPr anchor="ctr" anchorCtr="0"/>
          <a:lstStyle>
            <a:lvl1pPr marL="0" indent="0" algn="ctr">
              <a:spcBef>
                <a:spcPts val="0"/>
              </a:spcBef>
              <a:buFont typeface="Arial" panose="020B0604020202020204" pitchFamily="34" charset="0"/>
              <a:buNone/>
              <a:defRPr sz="900" b="0">
                <a:solidFill>
                  <a:schemeClr val="tx1"/>
                </a:solidFill>
              </a:defRPr>
            </a:lvl1pPr>
          </a:lstStyle>
          <a:p>
            <a:r>
              <a:rPr lang="en-US" dirty="0">
                <a:solidFill>
                  <a:srgbClr val="808080"/>
                </a:solidFill>
              </a:rPr>
              <a:t>Click to edit Master title style</a:t>
            </a:r>
            <a:endParaRPr lang="fr-BE" dirty="0">
              <a:solidFill>
                <a:srgbClr val="808080"/>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717" y="318310"/>
            <a:ext cx="2744296" cy="1047242"/>
          </a:xfrm>
          <a:prstGeom prst="rect">
            <a:avLst/>
          </a:prstGeom>
        </p:spPr>
      </p:pic>
      <p:sp>
        <p:nvSpPr>
          <p:cNvPr id="49" name="Rectangle 48"/>
          <p:cNvSpPr/>
          <p:nvPr userDrawn="1"/>
        </p:nvSpPr>
        <p:spPr bwMode="gray">
          <a:xfrm>
            <a:off x="485561" y="5890420"/>
            <a:ext cx="1032366" cy="323165"/>
          </a:xfrm>
          <a:prstGeom prst="rect">
            <a:avLst/>
          </a:prstGeom>
          <a:solidFill>
            <a:schemeClr val="accent3"/>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85" name="Picture Placeholder 7"/>
          <p:cNvSpPr>
            <a:spLocks noGrp="1"/>
          </p:cNvSpPr>
          <p:nvPr>
            <p:ph type="pic" sz="quarter" idx="17"/>
          </p:nvPr>
        </p:nvSpPr>
        <p:spPr>
          <a:xfrm>
            <a:off x="1662561" y="4837431"/>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87" name="Picture Placeholder 7"/>
          <p:cNvSpPr>
            <a:spLocks noGrp="1"/>
          </p:cNvSpPr>
          <p:nvPr>
            <p:ph type="pic" sz="quarter" idx="18"/>
          </p:nvPr>
        </p:nvSpPr>
        <p:spPr>
          <a:xfrm>
            <a:off x="6375723" y="4837431"/>
            <a:ext cx="1032366" cy="1376155"/>
          </a:xfrm>
          <a:noFill/>
        </p:spPr>
        <p:txBody>
          <a:bodyPr/>
          <a:lstStyle>
            <a:lvl1pPr marL="0" indent="0" algn="ctr">
              <a:buNone/>
              <a:defRPr sz="900">
                <a:solidFill>
                  <a:schemeClr val="bg1">
                    <a:lumMod val="65000"/>
                  </a:schemeClr>
                </a:solidFill>
              </a:defRPr>
            </a:lvl1pPr>
          </a:lstStyle>
          <a:p>
            <a:r>
              <a:rPr lang="de-DE"/>
              <a:t>Bild durch Klicken auf Symbol hinzufügen</a:t>
            </a:r>
            <a:endParaRPr lang="en-US" dirty="0"/>
          </a:p>
        </p:txBody>
      </p:sp>
      <p:sp>
        <p:nvSpPr>
          <p:cNvPr id="4" name="Title 3"/>
          <p:cNvSpPr>
            <a:spLocks noGrp="1"/>
          </p:cNvSpPr>
          <p:nvPr>
            <p:ph type="title" hasCustomPrompt="1"/>
          </p:nvPr>
        </p:nvSpPr>
        <p:spPr>
          <a:xfrm>
            <a:off x="484711" y="3436906"/>
            <a:ext cx="8101669" cy="850614"/>
          </a:xfrm>
        </p:spPr>
        <p:txBody>
          <a:bodyPr/>
          <a:lstStyle>
            <a:lvl1pPr>
              <a:defRPr sz="3375" b="0"/>
            </a:lvl1pPr>
          </a:lstStyle>
          <a:p>
            <a:r>
              <a:rPr lang="en-GB" dirty="0"/>
              <a:t>Add slide title here</a:t>
            </a:r>
            <a:endParaRPr lang="en-US" dirty="0"/>
          </a:p>
        </p:txBody>
      </p:sp>
      <p:sp>
        <p:nvSpPr>
          <p:cNvPr id="3" name="Rectangle 2"/>
          <p:cNvSpPr/>
          <p:nvPr userDrawn="1"/>
        </p:nvSpPr>
        <p:spPr bwMode="gray">
          <a:xfrm>
            <a:off x="7835400" y="6453556"/>
            <a:ext cx="1128054" cy="323165"/>
          </a:xfrm>
          <a:prstGeom prst="rect">
            <a:avLst/>
          </a:prstGeom>
          <a:solidFill>
            <a:schemeClr val="bg1"/>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
        <p:nvSpPr>
          <p:cNvPr id="59" name="Rectangle 58"/>
          <p:cNvSpPr/>
          <p:nvPr userDrawn="1"/>
        </p:nvSpPr>
        <p:spPr bwMode="gray">
          <a:xfrm>
            <a:off x="7554014" y="5890420"/>
            <a:ext cx="1032366" cy="323165"/>
          </a:xfrm>
          <a:prstGeom prst="rect">
            <a:avLst/>
          </a:prstGeom>
          <a:solidFill>
            <a:schemeClr val="accent1"/>
          </a:solidFill>
          <a:ln>
            <a:noFill/>
            <a:headEnd type="none" w="lg" len="lg"/>
            <a:tailEnd type="none" w="lg" len="lg"/>
          </a:ln>
        </p:spPr>
        <p:style>
          <a:lnRef idx="1">
            <a:schemeClr val="dk1"/>
          </a:lnRef>
          <a:fillRef idx="2">
            <a:schemeClr val="dk1"/>
          </a:fillRef>
          <a:effectRef idx="1">
            <a:schemeClr val="dk1"/>
          </a:effectRef>
          <a:fontRef idx="minor">
            <a:schemeClr val="dk1"/>
          </a:fontRef>
        </p:style>
        <p:txBody>
          <a:bodyPr tIns="68580" bIns="68580" rtlCol="0" anchor="b">
            <a:spAutoFit/>
          </a:bodyPr>
          <a:lstStyle/>
          <a:p>
            <a:pPr algn="ctr"/>
            <a:endParaRPr lang="en-US" sz="12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330699643"/>
      </p:ext>
    </p:extLst>
  </p:cSld>
  <p:clrMapOvr>
    <a:masterClrMapping/>
  </p:clrMapOvr>
  <p:transition spd="slow" advClick="0" advTm="300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ext &amp;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11610D-199D-4479-905F-DD0369789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7652" cy="6992862"/>
          </a:xfrm>
          <a:prstGeom prst="rect">
            <a:avLst/>
          </a:prstGeom>
        </p:spPr>
      </p:pic>
      <p:pic>
        <p:nvPicPr>
          <p:cNvPr id="11" name="Picture 4" descr="http://www.techspot.com/images2/downloads/topdownload/twitter.jpg">
            <a:extLst>
              <a:ext uri="{FF2B5EF4-FFF2-40B4-BE49-F238E27FC236}">
                <a16:creationId xmlns:a16="http://schemas.microsoft.com/office/drawing/2014/main" id="{E049178D-7165-405B-A545-B47E501196D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11448" y="4887536"/>
            <a:ext cx="457269" cy="6096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659269-E167-4280-84C8-A5187D07E536}"/>
              </a:ext>
            </a:extLst>
          </p:cNvPr>
          <p:cNvSpPr txBox="1"/>
          <p:nvPr userDrawn="1"/>
        </p:nvSpPr>
        <p:spPr>
          <a:xfrm>
            <a:off x="2099257" y="1249252"/>
            <a:ext cx="4919729" cy="461665"/>
          </a:xfrm>
          <a:prstGeom prst="rect">
            <a:avLst/>
          </a:prstGeom>
          <a:noFill/>
        </p:spPr>
        <p:txBody>
          <a:bodyPr wrap="square" rtlCol="0">
            <a:spAutoFit/>
          </a:bodyPr>
          <a:lstStyle/>
          <a:p>
            <a:pPr algn="ctr">
              <a:spcBef>
                <a:spcPts val="0"/>
              </a:spcBef>
            </a:pPr>
            <a:r>
              <a:rPr lang="en-GB" sz="2400" b="1" kern="1200" dirty="0">
                <a:solidFill>
                  <a:schemeClr val="bg1"/>
                </a:solidFill>
                <a:latin typeface="+mn-lt"/>
                <a:ea typeface="+mn-ea"/>
                <a:cs typeface="+mn-cs"/>
              </a:rPr>
              <a:t>THE EUROPEAN PATIENTS’ FORUM</a:t>
            </a:r>
          </a:p>
        </p:txBody>
      </p:sp>
      <p:sp>
        <p:nvSpPr>
          <p:cNvPr id="12" name="TextBox 11">
            <a:extLst>
              <a:ext uri="{FF2B5EF4-FFF2-40B4-BE49-F238E27FC236}">
                <a16:creationId xmlns:a16="http://schemas.microsoft.com/office/drawing/2014/main" id="{8B038F38-93EE-426B-B8CD-976192DDD7EE}"/>
              </a:ext>
            </a:extLst>
          </p:cNvPr>
          <p:cNvSpPr txBox="1"/>
          <p:nvPr userDrawn="1"/>
        </p:nvSpPr>
        <p:spPr>
          <a:xfrm>
            <a:off x="2748029" y="2331002"/>
            <a:ext cx="3622184" cy="415498"/>
          </a:xfrm>
          <a:prstGeom prst="rect">
            <a:avLst/>
          </a:prstGeom>
          <a:noFill/>
        </p:spPr>
        <p:txBody>
          <a:bodyPr wrap="square" rtlCol="0">
            <a:spAutoFit/>
          </a:bodyPr>
          <a:lstStyle/>
          <a:p>
            <a:pPr algn="ctr">
              <a:spcBef>
                <a:spcPts val="0"/>
              </a:spcBef>
            </a:pPr>
            <a:r>
              <a:rPr lang="en-GB" sz="2100" b="1" kern="1200" dirty="0">
                <a:solidFill>
                  <a:schemeClr val="bg1"/>
                </a:solidFill>
                <a:latin typeface="+mn-lt"/>
                <a:ea typeface="+mn-ea"/>
                <a:cs typeface="+mn-cs"/>
              </a:rPr>
              <a:t>Title</a:t>
            </a:r>
            <a:r>
              <a:rPr lang="en-GB" sz="1350" b="1" kern="1200" dirty="0">
                <a:solidFill>
                  <a:schemeClr val="bg1"/>
                </a:solidFill>
                <a:latin typeface="+mn-lt"/>
                <a:ea typeface="+mn-ea"/>
                <a:cs typeface="+mn-cs"/>
              </a:rPr>
              <a:t> </a:t>
            </a:r>
          </a:p>
        </p:txBody>
      </p:sp>
      <p:sp>
        <p:nvSpPr>
          <p:cNvPr id="14" name="TextBox 13">
            <a:extLst>
              <a:ext uri="{FF2B5EF4-FFF2-40B4-BE49-F238E27FC236}">
                <a16:creationId xmlns:a16="http://schemas.microsoft.com/office/drawing/2014/main" id="{8500055D-E1AB-4D20-A698-52B78B7B327F}"/>
              </a:ext>
            </a:extLst>
          </p:cNvPr>
          <p:cNvSpPr txBox="1"/>
          <p:nvPr userDrawn="1"/>
        </p:nvSpPr>
        <p:spPr>
          <a:xfrm>
            <a:off x="2414789" y="3071536"/>
            <a:ext cx="4340180" cy="415498"/>
          </a:xfrm>
          <a:prstGeom prst="rect">
            <a:avLst/>
          </a:prstGeom>
          <a:noFill/>
        </p:spPr>
        <p:txBody>
          <a:bodyPr wrap="square" rtlCol="0">
            <a:spAutoFit/>
          </a:bodyPr>
          <a:lstStyle/>
          <a:p>
            <a:pPr algn="ctr">
              <a:spcBef>
                <a:spcPts val="0"/>
              </a:spcBef>
            </a:pPr>
            <a:r>
              <a:rPr lang="en-GB" sz="2100" b="1" kern="1200" dirty="0">
                <a:solidFill>
                  <a:schemeClr val="bg1"/>
                </a:solidFill>
                <a:latin typeface="+mn-lt"/>
                <a:ea typeface="+mn-ea"/>
                <a:cs typeface="+mn-cs"/>
              </a:rPr>
              <a:t>Speaker</a:t>
            </a:r>
            <a:r>
              <a:rPr lang="en-GB" sz="1350" b="1" kern="1200" dirty="0">
                <a:solidFill>
                  <a:schemeClr val="bg1"/>
                </a:solidFill>
                <a:latin typeface="+mn-lt"/>
                <a:ea typeface="+mn-ea"/>
                <a:cs typeface="+mn-cs"/>
              </a:rPr>
              <a:t> </a:t>
            </a:r>
          </a:p>
        </p:txBody>
      </p:sp>
      <p:sp>
        <p:nvSpPr>
          <p:cNvPr id="15" name="TextBox 14">
            <a:extLst>
              <a:ext uri="{FF2B5EF4-FFF2-40B4-BE49-F238E27FC236}">
                <a16:creationId xmlns:a16="http://schemas.microsoft.com/office/drawing/2014/main" id="{5AC97870-9F4B-43B4-8941-F9E37C87762B}"/>
              </a:ext>
            </a:extLst>
          </p:cNvPr>
          <p:cNvSpPr txBox="1"/>
          <p:nvPr userDrawn="1"/>
        </p:nvSpPr>
        <p:spPr>
          <a:xfrm>
            <a:off x="478126" y="4593397"/>
            <a:ext cx="1774065" cy="300082"/>
          </a:xfrm>
          <a:prstGeom prst="rect">
            <a:avLst/>
          </a:prstGeom>
          <a:noFill/>
        </p:spPr>
        <p:txBody>
          <a:bodyPr wrap="square" rtlCol="0">
            <a:spAutoFit/>
          </a:bodyPr>
          <a:lstStyle/>
          <a:p>
            <a:pPr algn="l">
              <a:spcBef>
                <a:spcPts val="0"/>
              </a:spcBef>
            </a:pPr>
            <a:r>
              <a:rPr lang="en-GB" sz="1350" b="1" kern="1200" dirty="0">
                <a:solidFill>
                  <a:schemeClr val="bg1"/>
                </a:solidFill>
                <a:latin typeface="+mn-lt"/>
                <a:ea typeface="+mn-ea"/>
                <a:cs typeface="+mn-cs"/>
              </a:rPr>
              <a:t>Date</a:t>
            </a:r>
          </a:p>
        </p:txBody>
      </p:sp>
      <p:sp>
        <p:nvSpPr>
          <p:cNvPr id="16" name="TextBox 15">
            <a:extLst>
              <a:ext uri="{FF2B5EF4-FFF2-40B4-BE49-F238E27FC236}">
                <a16:creationId xmlns:a16="http://schemas.microsoft.com/office/drawing/2014/main" id="{1A536E70-C945-4B68-AAB9-B3DB8E4B3E52}"/>
              </a:ext>
            </a:extLst>
          </p:cNvPr>
          <p:cNvSpPr txBox="1"/>
          <p:nvPr userDrawn="1"/>
        </p:nvSpPr>
        <p:spPr>
          <a:xfrm>
            <a:off x="478126" y="5007716"/>
            <a:ext cx="1774065" cy="300082"/>
          </a:xfrm>
          <a:prstGeom prst="rect">
            <a:avLst/>
          </a:prstGeom>
          <a:noFill/>
        </p:spPr>
        <p:txBody>
          <a:bodyPr wrap="square" rtlCol="0">
            <a:spAutoFit/>
          </a:bodyPr>
          <a:lstStyle/>
          <a:p>
            <a:pPr algn="l">
              <a:spcBef>
                <a:spcPts val="0"/>
              </a:spcBef>
            </a:pPr>
            <a:r>
              <a:rPr lang="en-GB" sz="1350" b="1" kern="1200" dirty="0">
                <a:solidFill>
                  <a:schemeClr val="bg1"/>
                </a:solidFill>
                <a:latin typeface="+mn-lt"/>
                <a:ea typeface="+mn-ea"/>
                <a:cs typeface="+mn-cs"/>
              </a:rPr>
              <a:t>Location</a:t>
            </a:r>
          </a:p>
        </p:txBody>
      </p:sp>
      <p:sp>
        <p:nvSpPr>
          <p:cNvPr id="17" name="TextBox 16">
            <a:extLst>
              <a:ext uri="{FF2B5EF4-FFF2-40B4-BE49-F238E27FC236}">
                <a16:creationId xmlns:a16="http://schemas.microsoft.com/office/drawing/2014/main" id="{AD04C250-EACE-4349-992F-C546528E7C33}"/>
              </a:ext>
            </a:extLst>
          </p:cNvPr>
          <p:cNvSpPr txBox="1"/>
          <p:nvPr userDrawn="1"/>
        </p:nvSpPr>
        <p:spPr>
          <a:xfrm>
            <a:off x="7241089" y="4962729"/>
            <a:ext cx="1687133" cy="300082"/>
          </a:xfrm>
          <a:prstGeom prst="rect">
            <a:avLst/>
          </a:prstGeom>
          <a:noFill/>
        </p:spPr>
        <p:txBody>
          <a:bodyPr wrap="square" rtlCol="0">
            <a:spAutoFit/>
          </a:bodyPr>
          <a:lstStyle/>
          <a:p>
            <a:pPr algn="l">
              <a:spcBef>
                <a:spcPts val="0"/>
              </a:spcBef>
            </a:pPr>
            <a:r>
              <a:rPr lang="en-GB" sz="1350" b="1" kern="1200" dirty="0">
                <a:solidFill>
                  <a:schemeClr val="bg1"/>
                </a:solidFill>
                <a:latin typeface="+mn-lt"/>
                <a:ea typeface="+mn-ea"/>
                <a:cs typeface="+mn-cs"/>
              </a:rPr>
              <a:t>@</a:t>
            </a:r>
            <a:r>
              <a:rPr lang="en-GB" sz="1350" b="1" kern="1200" dirty="0" err="1">
                <a:solidFill>
                  <a:schemeClr val="bg1"/>
                </a:solidFill>
                <a:latin typeface="+mn-lt"/>
                <a:ea typeface="+mn-ea"/>
                <a:cs typeface="+mn-cs"/>
              </a:rPr>
              <a:t>eupatientsforum</a:t>
            </a:r>
            <a:endParaRPr lang="en-GB" sz="1350" b="1" kern="1200" dirty="0">
              <a:solidFill>
                <a:schemeClr val="bg1"/>
              </a:solidFill>
              <a:latin typeface="+mn-lt"/>
              <a:ea typeface="+mn-ea"/>
              <a:cs typeface="+mn-cs"/>
            </a:endParaRPr>
          </a:p>
        </p:txBody>
      </p:sp>
    </p:spTree>
    <p:extLst>
      <p:ext uri="{BB962C8B-B14F-4D97-AF65-F5344CB8AC3E}">
        <p14:creationId xmlns:p14="http://schemas.microsoft.com/office/powerpoint/2010/main" val="4145634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529822" y="1784147"/>
            <a:ext cx="8074428" cy="4257878"/>
          </a:xfrm>
        </p:spPr>
        <p:txBody>
          <a:bodyPr/>
          <a:lstStyle>
            <a:lvl1pPr marL="0" indent="0">
              <a:buNone/>
              <a:defRPr baseline="0"/>
            </a:lvl1pPr>
          </a:lstStyle>
          <a:p>
            <a:pPr lvl="0"/>
            <a:r>
              <a:rPr lang="nl-NL" noProof="0"/>
              <a:t>Tekststijl van het model bewerken</a:t>
            </a:r>
          </a:p>
        </p:txBody>
      </p:sp>
      <p:sp>
        <p:nvSpPr>
          <p:cNvPr id="20"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3"/>
          <p:cNvSpPr>
            <a:spLocks noGrp="1"/>
          </p:cNvSpPr>
          <p:nvPr>
            <p:ph type="dt" sz="half" idx="15"/>
          </p:nvPr>
        </p:nvSpPr>
        <p:spPr/>
        <p:txBody>
          <a:bodyPr/>
          <a:lstStyle>
            <a:lvl1pPr>
              <a:defRPr/>
            </a:lvl1pPr>
          </a:lstStyle>
          <a:p>
            <a:pPr>
              <a:defRPr/>
            </a:pPr>
            <a:fld id="{275C13EF-984F-458A-BB4F-552EFE177FB8}" type="datetime4">
              <a:rPr lang="en-US"/>
              <a:pPr>
                <a:defRPr/>
              </a:pPr>
              <a:t>April 26, 2021</a:t>
            </a:fld>
            <a:endParaRPr lang="en-GB"/>
          </a:p>
        </p:txBody>
      </p:sp>
      <p:sp>
        <p:nvSpPr>
          <p:cNvPr id="6" name="Slide Number Placeholder 5"/>
          <p:cNvSpPr>
            <a:spLocks noGrp="1"/>
          </p:cNvSpPr>
          <p:nvPr>
            <p:ph type="sldNum" sz="quarter" idx="16"/>
          </p:nvPr>
        </p:nvSpPr>
        <p:spPr/>
        <p:txBody>
          <a:bodyPr/>
          <a:lstStyle>
            <a:lvl1pPr>
              <a:defRPr/>
            </a:lvl1pPr>
          </a:lstStyle>
          <a:p>
            <a:pPr>
              <a:defRPr/>
            </a:pPr>
            <a:fld id="{E685FC56-E262-474B-BB45-B052645AC84E}" type="slidenum">
              <a:rPr lang="en-GB" altLang="nl-NL"/>
              <a:pPr>
                <a:defRPr/>
              </a:pPr>
              <a:t>‹#›</a:t>
            </a:fld>
            <a:endParaRPr lang="en-GB" altLang="nl-NL"/>
          </a:p>
        </p:txBody>
      </p:sp>
    </p:spTree>
    <p:extLst>
      <p:ext uri="{BB962C8B-B14F-4D97-AF65-F5344CB8AC3E}">
        <p14:creationId xmlns:p14="http://schemas.microsoft.com/office/powerpoint/2010/main" val="25795334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ext &amp;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11610D-199D-4479-905F-DD0369789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7652" cy="6992862"/>
          </a:xfrm>
          <a:prstGeom prst="rect">
            <a:avLst/>
          </a:prstGeom>
        </p:spPr>
      </p:pic>
      <p:pic>
        <p:nvPicPr>
          <p:cNvPr id="11" name="Picture 4" descr="http://www.techspot.com/images2/downloads/topdownload/twitter.jpg">
            <a:extLst>
              <a:ext uri="{FF2B5EF4-FFF2-40B4-BE49-F238E27FC236}">
                <a16:creationId xmlns:a16="http://schemas.microsoft.com/office/drawing/2014/main" id="{E049178D-7165-405B-A545-B47E501196D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11448" y="4887536"/>
            <a:ext cx="457269" cy="6096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D04C250-EACE-4349-992F-C546528E7C33}"/>
              </a:ext>
            </a:extLst>
          </p:cNvPr>
          <p:cNvSpPr txBox="1"/>
          <p:nvPr userDrawn="1"/>
        </p:nvSpPr>
        <p:spPr>
          <a:xfrm>
            <a:off x="7241089" y="4962729"/>
            <a:ext cx="1687133" cy="300082"/>
          </a:xfrm>
          <a:prstGeom prst="rect">
            <a:avLst/>
          </a:prstGeom>
          <a:noFill/>
        </p:spPr>
        <p:txBody>
          <a:bodyPr wrap="square" rtlCol="0">
            <a:spAutoFit/>
          </a:bodyPr>
          <a:lstStyle/>
          <a:p>
            <a:pPr algn="l">
              <a:spcBef>
                <a:spcPts val="0"/>
              </a:spcBef>
            </a:pPr>
            <a:r>
              <a:rPr lang="en-GB" sz="1350" b="1" kern="1200" dirty="0">
                <a:solidFill>
                  <a:schemeClr val="bg1"/>
                </a:solidFill>
                <a:latin typeface="+mn-lt"/>
                <a:ea typeface="+mn-ea"/>
                <a:cs typeface="+mn-cs"/>
              </a:rPr>
              <a:t>@</a:t>
            </a:r>
            <a:r>
              <a:rPr lang="en-GB" sz="1350" b="1" kern="1200" dirty="0" err="1">
                <a:solidFill>
                  <a:schemeClr val="bg1"/>
                </a:solidFill>
                <a:latin typeface="+mn-lt"/>
                <a:ea typeface="+mn-ea"/>
                <a:cs typeface="+mn-cs"/>
              </a:rPr>
              <a:t>eupatientsforum</a:t>
            </a:r>
            <a:endParaRPr lang="en-GB" sz="1350" b="1" kern="1200" dirty="0">
              <a:solidFill>
                <a:schemeClr val="bg1"/>
              </a:solidFill>
              <a:latin typeface="+mn-lt"/>
              <a:ea typeface="+mn-ea"/>
              <a:cs typeface="+mn-cs"/>
            </a:endParaRPr>
          </a:p>
        </p:txBody>
      </p:sp>
    </p:spTree>
    <p:extLst>
      <p:ext uri="{BB962C8B-B14F-4D97-AF65-F5344CB8AC3E}">
        <p14:creationId xmlns:p14="http://schemas.microsoft.com/office/powerpoint/2010/main" val="25055436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41906" y="1726446"/>
            <a:ext cx="8136904" cy="4536480"/>
          </a:xfrm>
          <a:prstGeom prst="rect">
            <a:avLst/>
          </a:prstGeom>
        </p:spPr>
        <p:txBody>
          <a:bodyPr/>
          <a:lstStyle>
            <a:lvl1pPr>
              <a:defRPr sz="2100" baseline="0">
                <a:latin typeface="Calibri" pitchFamily="34" charset="0"/>
              </a:defRPr>
            </a:lvl1pPr>
            <a:lvl2pPr>
              <a:defRPr sz="1800" baseline="0">
                <a:solidFill>
                  <a:srgbClr val="005696"/>
                </a:solidFill>
                <a:latin typeface="Calibri" pitchFamily="34" charset="0"/>
              </a:defRPr>
            </a:lvl2pPr>
            <a:lvl3pPr>
              <a:defRPr baseline="0">
                <a:solidFill>
                  <a:srgbClr val="1FB25A"/>
                </a:solidFill>
                <a:latin typeface="Calibri" pitchFamily="34" charset="0"/>
              </a:defRPr>
            </a:lvl3pPr>
            <a:lvl4pPr>
              <a:defRPr baseline="0">
                <a:latin typeface="Calibri" pitchFamily="34" charset="0"/>
              </a:defRPr>
            </a:lvl4pPr>
            <a:lvl5pPr>
              <a:defRPr baseline="0">
                <a:latin typeface="Calibri" pitchFamily="34" charset="0"/>
              </a:defRPr>
            </a:lvl5pPr>
          </a:lstStyle>
          <a:p>
            <a:pPr lvl="0"/>
            <a:r>
              <a:rPr lang="en-US" dirty="0"/>
              <a:t>Item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4" hasCustomPrompt="1"/>
          </p:nvPr>
        </p:nvSpPr>
        <p:spPr>
          <a:xfrm>
            <a:off x="467842" y="188640"/>
            <a:ext cx="6912471" cy="647700"/>
          </a:xfrm>
          <a:prstGeom prst="rect">
            <a:avLst/>
          </a:prstGeom>
        </p:spPr>
        <p:txBody>
          <a:bodyPr/>
          <a:lstStyle>
            <a:lvl1pPr marL="0" indent="0">
              <a:buNone/>
              <a:defRPr b="1" cap="none" baseline="0">
                <a:solidFill>
                  <a:srgbClr val="005696"/>
                </a:solidFill>
              </a:defRPr>
            </a:lvl1pPr>
          </a:lstStyle>
          <a:p>
            <a:pPr lvl="0"/>
            <a:r>
              <a:rPr lang="en-US" dirty="0"/>
              <a:t>Slide Title</a:t>
            </a:r>
            <a:endParaRPr lang="en-GB" dirty="0"/>
          </a:p>
        </p:txBody>
      </p:sp>
      <p:sp>
        <p:nvSpPr>
          <p:cNvPr id="10" name="Text Placeholder 9"/>
          <p:cNvSpPr>
            <a:spLocks noGrp="1"/>
          </p:cNvSpPr>
          <p:nvPr>
            <p:ph type="body" sz="quarter" idx="15" hasCustomPrompt="1"/>
          </p:nvPr>
        </p:nvSpPr>
        <p:spPr>
          <a:xfrm>
            <a:off x="467545" y="1196752"/>
            <a:ext cx="8064896" cy="431800"/>
          </a:xfrm>
          <a:prstGeom prst="rect">
            <a:avLst/>
          </a:prstGeom>
        </p:spPr>
        <p:txBody>
          <a:bodyPr/>
          <a:lstStyle>
            <a:lvl1pPr marL="0" indent="0">
              <a:buNone/>
              <a:defRPr sz="1800" baseline="0">
                <a:solidFill>
                  <a:srgbClr val="065FA6"/>
                </a:solidFill>
              </a:defRPr>
            </a:lvl1pPr>
          </a:lstStyle>
          <a:p>
            <a:pPr lvl="0"/>
            <a:r>
              <a:rPr lang="en-US" dirty="0"/>
              <a:t>Subtitle</a:t>
            </a:r>
            <a:endParaRPr lang="en-GB" dirty="0"/>
          </a:p>
        </p:txBody>
      </p:sp>
    </p:spTree>
    <p:extLst>
      <p:ext uri="{BB962C8B-B14F-4D97-AF65-F5344CB8AC3E}">
        <p14:creationId xmlns:p14="http://schemas.microsoft.com/office/powerpoint/2010/main" val="22077121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p:cNvSpPr>
            <a:spLocks noGrp="1"/>
          </p:cNvSpPr>
          <p:nvPr>
            <p:ph sz="half" idx="1" hasCustomPrompt="1"/>
          </p:nvPr>
        </p:nvSpPr>
        <p:spPr>
          <a:xfrm>
            <a:off x="428596" y="1714488"/>
            <a:ext cx="8143932" cy="4411675"/>
          </a:xfrm>
          <a:prstGeom prst="rect">
            <a:avLst/>
          </a:prstGeom>
        </p:spPr>
        <p:txBody>
          <a:bodyPr/>
          <a:lstStyle>
            <a:lvl1pPr>
              <a:buClr>
                <a:srgbClr val="065FA6"/>
              </a:buClr>
              <a:buFont typeface="Arial" pitchFamily="34" charset="0"/>
              <a:buNone/>
              <a:defRPr sz="1350" baseline="0"/>
            </a:lvl1pPr>
            <a:lvl2pPr>
              <a:defRPr sz="1800"/>
            </a:lvl2pPr>
            <a:lvl3pPr>
              <a:defRPr sz="1200" b="0" i="0" baseline="0">
                <a:solidFill>
                  <a:schemeClr val="bg1">
                    <a:lumMod val="50000"/>
                  </a:schemeClr>
                </a:solidFill>
                <a:latin typeface="Calibri" pitchFamily="34" charset="0"/>
              </a:defRPr>
            </a:lvl3pPr>
            <a:lvl4pPr>
              <a:defRPr sz="1200" b="0" i="0" baseline="0">
                <a:solidFill>
                  <a:schemeClr val="bg1">
                    <a:lumMod val="50000"/>
                  </a:schemeClr>
                </a:solidFill>
                <a:latin typeface="Calibri" pitchFamily="34" charset="0"/>
              </a:defRPr>
            </a:lvl4pPr>
            <a:lvl5pPr>
              <a:defRPr sz="1200" b="0" i="0" baseline="0">
                <a:solidFill>
                  <a:schemeClr val="bg1">
                    <a:lumMod val="50000"/>
                  </a:schemeClr>
                </a:solidFill>
                <a:latin typeface="Calibri" pitchFamily="34" charset="0"/>
              </a:defRPr>
            </a:lvl5pPr>
            <a:lvl6pPr>
              <a:defRPr sz="1350"/>
            </a:lvl6pPr>
            <a:lvl7pPr>
              <a:defRPr sz="1350"/>
            </a:lvl7pPr>
            <a:lvl8pPr>
              <a:defRPr sz="1350"/>
            </a:lvl8pPr>
            <a:lvl9pPr>
              <a:defRPr sz="1350"/>
            </a:lvl9pPr>
          </a:lstStyle>
          <a:p>
            <a:pPr>
              <a:buClr>
                <a:srgbClr val="065FA6"/>
              </a:buClr>
              <a:buFont typeface="Rockwell Std" pitchFamily="18" charset="0"/>
              <a:buChar char="»"/>
            </a:pPr>
            <a:r>
              <a:rPr lang="fr-BE" b="1" dirty="0">
                <a:solidFill>
                  <a:srgbClr val="065FA6"/>
                </a:solidFill>
                <a:latin typeface="Rockwell Std" pitchFamily="18" charset="0"/>
              </a:rPr>
              <a:t> Paragraphe 1</a:t>
            </a:r>
          </a:p>
          <a:p>
            <a:pPr lvl="2"/>
            <a:r>
              <a:rPr lang="en-US" dirty="0"/>
              <a:t>Third level</a:t>
            </a:r>
          </a:p>
        </p:txBody>
      </p:sp>
      <p:sp>
        <p:nvSpPr>
          <p:cNvPr id="6" name="Content Placeholder 2"/>
          <p:cNvSpPr>
            <a:spLocks noGrp="1"/>
          </p:cNvSpPr>
          <p:nvPr>
            <p:ph sz="half" idx="11" hasCustomPrompt="1"/>
          </p:nvPr>
        </p:nvSpPr>
        <p:spPr>
          <a:xfrm>
            <a:off x="428597" y="142852"/>
            <a:ext cx="7215238" cy="571504"/>
          </a:xfrm>
          <a:prstGeom prst="rect">
            <a:avLst/>
          </a:prstGeom>
        </p:spPr>
        <p:txBody>
          <a:bodyPr/>
          <a:lstStyle>
            <a:lvl1pPr fontAlgn="auto">
              <a:spcBef>
                <a:spcPts val="0"/>
              </a:spcBef>
              <a:spcAft>
                <a:spcPts val="0"/>
              </a:spcAft>
              <a:buClr>
                <a:srgbClr val="065FA6"/>
              </a:buClr>
              <a:buFont typeface="Arial" pitchFamily="34" charset="0"/>
              <a:buNone/>
              <a:defRPr sz="1350" baseline="0"/>
            </a:lvl1pPr>
            <a:lvl2pPr>
              <a:defRPr sz="1800"/>
            </a:lvl2pPr>
            <a:lvl3pPr>
              <a:defRPr sz="1200" b="0" i="0" baseline="0">
                <a:solidFill>
                  <a:schemeClr val="bg1">
                    <a:lumMod val="50000"/>
                  </a:schemeClr>
                </a:solidFill>
                <a:latin typeface="Calibri" pitchFamily="34" charset="0"/>
              </a:defRPr>
            </a:lvl3pPr>
            <a:lvl4pPr>
              <a:defRPr sz="1200" b="0" i="0" baseline="0">
                <a:solidFill>
                  <a:schemeClr val="bg1">
                    <a:lumMod val="50000"/>
                  </a:schemeClr>
                </a:solidFill>
                <a:latin typeface="Calibri" pitchFamily="34" charset="0"/>
              </a:defRPr>
            </a:lvl4pPr>
            <a:lvl5pPr>
              <a:defRPr sz="1200" b="0" i="0" baseline="0">
                <a:solidFill>
                  <a:schemeClr val="bg1">
                    <a:lumMod val="50000"/>
                  </a:schemeClr>
                </a:solidFill>
                <a:latin typeface="Calibri" pitchFamily="34" charset="0"/>
              </a:defRPr>
            </a:lvl5pPr>
            <a:lvl6pPr>
              <a:defRPr sz="1350"/>
            </a:lvl6pPr>
            <a:lvl7pPr>
              <a:defRPr sz="1350"/>
            </a:lvl7pPr>
            <a:lvl8pPr>
              <a:defRPr sz="1350"/>
            </a:lvl8pPr>
            <a:lvl9pPr>
              <a:defRPr sz="1350"/>
            </a:lvl9pPr>
          </a:lstStyle>
          <a:p>
            <a:pPr fontAlgn="auto">
              <a:spcBef>
                <a:spcPts val="0"/>
              </a:spcBef>
              <a:spcAft>
                <a:spcPts val="0"/>
              </a:spcAft>
              <a:defRPr/>
            </a:pPr>
            <a:r>
              <a:rPr lang="fr-BE" sz="2100" b="1" cap="all" dirty="0" err="1">
                <a:solidFill>
                  <a:srgbClr val="002060"/>
                </a:solidFill>
                <a:latin typeface="Rockwell Std" pitchFamily="18" charset="0"/>
              </a:rPr>
              <a:t>Title</a:t>
            </a:r>
            <a:r>
              <a:rPr lang="fr-BE" sz="2100" b="1" cap="all" dirty="0">
                <a:solidFill>
                  <a:srgbClr val="002060"/>
                </a:solidFill>
                <a:latin typeface="Rockwell Std" pitchFamily="18" charset="0"/>
              </a:rPr>
              <a:t> </a:t>
            </a:r>
            <a:r>
              <a:rPr lang="fr-BE" sz="2100" b="1" dirty="0" err="1">
                <a:solidFill>
                  <a:srgbClr val="0073B6"/>
                </a:solidFill>
                <a:latin typeface="Rockwell Std" pitchFamily="18" charset="0"/>
              </a:rPr>
              <a:t>Layout</a:t>
            </a:r>
            <a:endParaRPr lang="en-US" sz="2100" b="1" dirty="0">
              <a:solidFill>
                <a:srgbClr val="0073B6"/>
              </a:solidFill>
              <a:latin typeface="Rockwell Std" pitchFamily="18" charset="0"/>
            </a:endParaRPr>
          </a:p>
        </p:txBody>
      </p:sp>
      <p:sp>
        <p:nvSpPr>
          <p:cNvPr id="10" name="Content Placeholder 2"/>
          <p:cNvSpPr>
            <a:spLocks noGrp="1"/>
          </p:cNvSpPr>
          <p:nvPr>
            <p:ph sz="half" idx="12" hasCustomPrompt="1"/>
          </p:nvPr>
        </p:nvSpPr>
        <p:spPr>
          <a:xfrm>
            <a:off x="428596" y="1142984"/>
            <a:ext cx="8143932" cy="571504"/>
          </a:xfrm>
          <a:prstGeom prst="rect">
            <a:avLst/>
          </a:prstGeom>
        </p:spPr>
        <p:txBody>
          <a:bodyPr/>
          <a:lstStyle>
            <a:lvl1pPr fontAlgn="auto">
              <a:spcBef>
                <a:spcPts val="0"/>
              </a:spcBef>
              <a:spcAft>
                <a:spcPts val="0"/>
              </a:spcAft>
              <a:buClr>
                <a:srgbClr val="065FA6"/>
              </a:buClr>
              <a:buFont typeface="Arial" pitchFamily="34" charset="0"/>
              <a:buNone/>
              <a:defRPr sz="2100" baseline="0"/>
            </a:lvl1pPr>
            <a:lvl2pPr>
              <a:defRPr sz="1800"/>
            </a:lvl2pPr>
            <a:lvl3pPr>
              <a:defRPr sz="1200" b="0" i="0" baseline="0">
                <a:solidFill>
                  <a:schemeClr val="bg1">
                    <a:lumMod val="50000"/>
                  </a:schemeClr>
                </a:solidFill>
                <a:latin typeface="Calibri" pitchFamily="34" charset="0"/>
              </a:defRPr>
            </a:lvl3pPr>
            <a:lvl4pPr>
              <a:defRPr sz="1200" b="0" i="0" baseline="0">
                <a:solidFill>
                  <a:schemeClr val="bg1">
                    <a:lumMod val="50000"/>
                  </a:schemeClr>
                </a:solidFill>
                <a:latin typeface="Calibri" pitchFamily="34" charset="0"/>
              </a:defRPr>
            </a:lvl4pPr>
            <a:lvl5pPr>
              <a:defRPr sz="1200" b="0" i="0" baseline="0">
                <a:solidFill>
                  <a:schemeClr val="bg1">
                    <a:lumMod val="50000"/>
                  </a:schemeClr>
                </a:solidFill>
                <a:latin typeface="Calibri" pitchFamily="34" charset="0"/>
              </a:defRPr>
            </a:lvl5pPr>
            <a:lvl6pPr>
              <a:defRPr sz="1350"/>
            </a:lvl6pPr>
            <a:lvl7pPr>
              <a:defRPr sz="1350"/>
            </a:lvl7pPr>
            <a:lvl8pPr>
              <a:defRPr sz="1350"/>
            </a:lvl8pPr>
            <a:lvl9pPr>
              <a:defRPr sz="1350"/>
            </a:lvl9pPr>
          </a:lstStyle>
          <a:p>
            <a:pPr fontAlgn="auto">
              <a:spcBef>
                <a:spcPts val="0"/>
              </a:spcBef>
              <a:spcAft>
                <a:spcPts val="0"/>
              </a:spcAft>
              <a:defRPr/>
            </a:pPr>
            <a:r>
              <a:rPr lang="fr-BE" sz="1800" b="1" dirty="0">
                <a:solidFill>
                  <a:srgbClr val="002060"/>
                </a:solidFill>
                <a:latin typeface="Rockwell Std" pitchFamily="18" charset="0"/>
              </a:rPr>
              <a:t>TITLE</a:t>
            </a:r>
            <a:endParaRPr lang="en-US" sz="2100" b="1" dirty="0">
              <a:solidFill>
                <a:srgbClr val="0073B6"/>
              </a:solidFill>
              <a:latin typeface="Rockwell Std" pitchFamily="18" charset="0"/>
            </a:endParaRPr>
          </a:p>
        </p:txBody>
      </p:sp>
    </p:spTree>
    <p:extLst>
      <p:ext uri="{BB962C8B-B14F-4D97-AF65-F5344CB8AC3E}">
        <p14:creationId xmlns:p14="http://schemas.microsoft.com/office/powerpoint/2010/main" val="20472360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2986"/>
            <a:ext cx="4038600" cy="4983179"/>
          </a:xfrm>
          <a:prstGeom prst="rect">
            <a:avLst/>
          </a:prstGeom>
        </p:spPr>
        <p:txBody>
          <a:bodyPr/>
          <a:lstStyle>
            <a:lvl1pPr>
              <a:buNone/>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p:txBody>
      </p:sp>
      <p:sp>
        <p:nvSpPr>
          <p:cNvPr id="5" name="Content Placeholder 2"/>
          <p:cNvSpPr>
            <a:spLocks noGrp="1"/>
          </p:cNvSpPr>
          <p:nvPr>
            <p:ph sz="half" idx="10" hasCustomPrompt="1"/>
          </p:nvPr>
        </p:nvSpPr>
        <p:spPr>
          <a:xfrm>
            <a:off x="4786314" y="1142986"/>
            <a:ext cx="3786214" cy="4983179"/>
          </a:xfrm>
          <a:prstGeom prst="rect">
            <a:avLst/>
          </a:prstGeom>
        </p:spPr>
        <p:txBody>
          <a:bodyPr/>
          <a:lstStyle>
            <a:lvl1pPr>
              <a:buClr>
                <a:srgbClr val="065FA6"/>
              </a:buClr>
              <a:buFont typeface="Arial" pitchFamily="34" charset="0"/>
              <a:buNone/>
              <a:defRPr sz="1350" baseline="0"/>
            </a:lvl1pPr>
            <a:lvl2pPr>
              <a:defRPr sz="1800"/>
            </a:lvl2pPr>
            <a:lvl3pPr>
              <a:defRPr sz="1200" b="0" i="0" baseline="0">
                <a:solidFill>
                  <a:schemeClr val="bg1">
                    <a:lumMod val="50000"/>
                  </a:schemeClr>
                </a:solidFill>
                <a:latin typeface="Calibri" pitchFamily="34" charset="0"/>
              </a:defRPr>
            </a:lvl3pPr>
            <a:lvl4pPr>
              <a:defRPr sz="1200" b="0" i="0" baseline="0">
                <a:solidFill>
                  <a:schemeClr val="bg1">
                    <a:lumMod val="50000"/>
                  </a:schemeClr>
                </a:solidFill>
                <a:latin typeface="Calibri" pitchFamily="34" charset="0"/>
              </a:defRPr>
            </a:lvl4pPr>
            <a:lvl5pPr>
              <a:defRPr sz="1200" b="0" i="0" baseline="0">
                <a:solidFill>
                  <a:schemeClr val="bg1">
                    <a:lumMod val="50000"/>
                  </a:schemeClr>
                </a:solidFill>
                <a:latin typeface="Calibri" pitchFamily="34" charset="0"/>
              </a:defRPr>
            </a:lvl5pPr>
            <a:lvl6pPr>
              <a:defRPr sz="1350"/>
            </a:lvl6pPr>
            <a:lvl7pPr>
              <a:defRPr sz="1350"/>
            </a:lvl7pPr>
            <a:lvl8pPr>
              <a:defRPr sz="1350"/>
            </a:lvl8pPr>
            <a:lvl9pPr>
              <a:defRPr sz="1350"/>
            </a:lvl9pPr>
          </a:lstStyle>
          <a:p>
            <a:pPr>
              <a:buClr>
                <a:srgbClr val="065FA6"/>
              </a:buClr>
              <a:buFont typeface="Rockwell Std" pitchFamily="18" charset="0"/>
              <a:buChar char="»"/>
            </a:pPr>
            <a:r>
              <a:rPr lang="fr-BE" b="1" dirty="0">
                <a:solidFill>
                  <a:srgbClr val="065FA6"/>
                </a:solidFill>
                <a:latin typeface="Rockwell Std" pitchFamily="18" charset="0"/>
              </a:rPr>
              <a:t> Paragraphe 1</a:t>
            </a:r>
          </a:p>
          <a:p>
            <a:pPr lvl="2"/>
            <a:r>
              <a:rPr lang="en-US" dirty="0"/>
              <a:t>Third level</a:t>
            </a:r>
          </a:p>
        </p:txBody>
      </p:sp>
      <p:sp>
        <p:nvSpPr>
          <p:cNvPr id="6" name="Content Placeholder 2"/>
          <p:cNvSpPr>
            <a:spLocks noGrp="1"/>
          </p:cNvSpPr>
          <p:nvPr>
            <p:ph sz="half" idx="11" hasCustomPrompt="1"/>
          </p:nvPr>
        </p:nvSpPr>
        <p:spPr>
          <a:xfrm>
            <a:off x="428597" y="142852"/>
            <a:ext cx="7215238" cy="571504"/>
          </a:xfrm>
          <a:prstGeom prst="rect">
            <a:avLst/>
          </a:prstGeom>
        </p:spPr>
        <p:txBody>
          <a:bodyPr/>
          <a:lstStyle>
            <a:lvl1pPr fontAlgn="auto">
              <a:spcBef>
                <a:spcPts val="0"/>
              </a:spcBef>
              <a:spcAft>
                <a:spcPts val="0"/>
              </a:spcAft>
              <a:buClr>
                <a:srgbClr val="065FA6"/>
              </a:buClr>
              <a:buFont typeface="Arial" pitchFamily="34" charset="0"/>
              <a:buNone/>
              <a:defRPr sz="1350" baseline="0"/>
            </a:lvl1pPr>
            <a:lvl2pPr>
              <a:defRPr sz="1800"/>
            </a:lvl2pPr>
            <a:lvl3pPr>
              <a:defRPr sz="1200" b="0" i="0" baseline="0">
                <a:solidFill>
                  <a:schemeClr val="bg1">
                    <a:lumMod val="50000"/>
                  </a:schemeClr>
                </a:solidFill>
                <a:latin typeface="Calibri" pitchFamily="34" charset="0"/>
              </a:defRPr>
            </a:lvl3pPr>
            <a:lvl4pPr>
              <a:defRPr sz="1200" b="0" i="0" baseline="0">
                <a:solidFill>
                  <a:schemeClr val="bg1">
                    <a:lumMod val="50000"/>
                  </a:schemeClr>
                </a:solidFill>
                <a:latin typeface="Calibri" pitchFamily="34" charset="0"/>
              </a:defRPr>
            </a:lvl4pPr>
            <a:lvl5pPr>
              <a:defRPr sz="1200" b="0" i="0" baseline="0">
                <a:solidFill>
                  <a:schemeClr val="bg1">
                    <a:lumMod val="50000"/>
                  </a:schemeClr>
                </a:solidFill>
                <a:latin typeface="Calibri" pitchFamily="34" charset="0"/>
              </a:defRPr>
            </a:lvl5pPr>
            <a:lvl6pPr>
              <a:defRPr sz="1350"/>
            </a:lvl6pPr>
            <a:lvl7pPr>
              <a:defRPr sz="1350"/>
            </a:lvl7pPr>
            <a:lvl8pPr>
              <a:defRPr sz="1350"/>
            </a:lvl8pPr>
            <a:lvl9pPr>
              <a:defRPr sz="1350"/>
            </a:lvl9pPr>
          </a:lstStyle>
          <a:p>
            <a:pPr fontAlgn="auto">
              <a:spcBef>
                <a:spcPts val="0"/>
              </a:spcBef>
              <a:spcAft>
                <a:spcPts val="0"/>
              </a:spcAft>
              <a:defRPr/>
            </a:pPr>
            <a:r>
              <a:rPr lang="fr-BE" sz="2100" b="1" cap="all" dirty="0" err="1">
                <a:solidFill>
                  <a:srgbClr val="002060"/>
                </a:solidFill>
                <a:latin typeface="Rockwell Std" pitchFamily="18" charset="0"/>
              </a:rPr>
              <a:t>Title</a:t>
            </a:r>
            <a:r>
              <a:rPr lang="fr-BE" sz="2100" b="1" cap="all" dirty="0">
                <a:solidFill>
                  <a:srgbClr val="002060"/>
                </a:solidFill>
                <a:latin typeface="Rockwell Std" pitchFamily="18" charset="0"/>
              </a:rPr>
              <a:t> </a:t>
            </a:r>
            <a:r>
              <a:rPr lang="fr-BE" sz="2100" b="1" dirty="0" err="1">
                <a:solidFill>
                  <a:srgbClr val="0073B6"/>
                </a:solidFill>
                <a:latin typeface="Rockwell Std" pitchFamily="18" charset="0"/>
              </a:rPr>
              <a:t>Layout</a:t>
            </a:r>
            <a:endParaRPr lang="en-US" sz="2100" b="1" dirty="0">
              <a:solidFill>
                <a:srgbClr val="0073B6"/>
              </a:solidFill>
              <a:latin typeface="Rockwell Std" pitchFamily="18" charset="0"/>
            </a:endParaRPr>
          </a:p>
        </p:txBody>
      </p:sp>
    </p:spTree>
    <p:extLst>
      <p:ext uri="{BB962C8B-B14F-4D97-AF65-F5344CB8AC3E}">
        <p14:creationId xmlns:p14="http://schemas.microsoft.com/office/powerpoint/2010/main" val="15564887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ther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8596" y="1714488"/>
            <a:ext cx="8143932" cy="4411675"/>
          </a:xfrm>
          <a:prstGeom prst="rect">
            <a:avLst/>
          </a:prstGeom>
        </p:spPr>
        <p:txBody>
          <a:bodyPr/>
          <a:lstStyle>
            <a:lvl1pPr>
              <a:buClr>
                <a:srgbClr val="065FA6"/>
              </a:buClr>
              <a:buFont typeface="Arial" pitchFamily="34" charset="0"/>
              <a:buNone/>
              <a:defRPr lang="fr-BE" sz="1200" baseline="0" dirty="0" smtClean="0">
                <a:solidFill>
                  <a:schemeClr val="bg1">
                    <a:lumMod val="50000"/>
                  </a:schemeClr>
                </a:solidFill>
                <a:latin typeface="+mn-lt"/>
              </a:defRPr>
            </a:lvl1pPr>
            <a:lvl2pPr>
              <a:defRPr sz="1800"/>
            </a:lvl2pPr>
            <a:lvl3pPr>
              <a:buNone/>
              <a:defRPr sz="1200" b="0" i="0" baseline="0">
                <a:solidFill>
                  <a:schemeClr val="bg1">
                    <a:lumMod val="50000"/>
                  </a:schemeClr>
                </a:solidFill>
                <a:latin typeface="Calibri" pitchFamily="34" charset="0"/>
              </a:defRPr>
            </a:lvl3pPr>
            <a:lvl4pPr>
              <a:defRPr sz="1200" b="0" i="0" baseline="0">
                <a:solidFill>
                  <a:schemeClr val="bg1">
                    <a:lumMod val="50000"/>
                  </a:schemeClr>
                </a:solidFill>
                <a:latin typeface="Calibri" pitchFamily="34" charset="0"/>
              </a:defRPr>
            </a:lvl4pPr>
            <a:lvl5pPr>
              <a:defRPr sz="1200" b="0" i="0" baseline="0">
                <a:solidFill>
                  <a:schemeClr val="bg1">
                    <a:lumMod val="50000"/>
                  </a:schemeClr>
                </a:solidFill>
                <a:latin typeface="Calibri" pitchFamily="34" charset="0"/>
              </a:defRPr>
            </a:lvl5pPr>
            <a:lvl6pPr>
              <a:defRPr sz="1350"/>
            </a:lvl6pPr>
            <a:lvl7pPr>
              <a:defRPr sz="1350"/>
            </a:lvl7pPr>
            <a:lvl8pPr>
              <a:defRPr sz="1350"/>
            </a:lvl8pPr>
            <a:lvl9pPr>
              <a:defRPr sz="1350"/>
            </a:lvl9pPr>
          </a:lstStyle>
          <a:p>
            <a:pPr>
              <a:buClr>
                <a:srgbClr val="065FA6"/>
              </a:buClr>
              <a:buFont typeface="Rockwell Std" pitchFamily="18" charset="0"/>
              <a:buChar char="»"/>
            </a:pPr>
            <a:r>
              <a:rPr lang="fr-BE" b="1" dirty="0">
                <a:solidFill>
                  <a:srgbClr val="065FA6"/>
                </a:solidFill>
                <a:latin typeface="Rockwell Std" pitchFamily="18" charset="0"/>
              </a:rPr>
              <a:t>Paragraphe 2</a:t>
            </a:r>
          </a:p>
          <a:p>
            <a:pPr>
              <a:buClr>
                <a:srgbClr val="065FA6"/>
              </a:buClr>
            </a:pPr>
            <a:r>
              <a:rPr lang="fr-BE" sz="1200" dirty="0">
                <a:solidFill>
                  <a:schemeClr val="bg1">
                    <a:lumMod val="50000"/>
                  </a:schemeClr>
                </a:solidFill>
                <a:latin typeface="+mj-lt"/>
              </a:rPr>
              <a:t>	Lorem </a:t>
            </a:r>
            <a:r>
              <a:rPr lang="fr-BE" sz="1200" dirty="0" err="1">
                <a:solidFill>
                  <a:schemeClr val="bg1">
                    <a:lumMod val="50000"/>
                  </a:schemeClr>
                </a:solidFill>
                <a:latin typeface="+mj-lt"/>
              </a:rPr>
              <a:t>ipsum</a:t>
            </a:r>
            <a:r>
              <a:rPr lang="fr-BE" sz="1200" dirty="0">
                <a:solidFill>
                  <a:schemeClr val="bg1">
                    <a:lumMod val="50000"/>
                  </a:schemeClr>
                </a:solidFill>
                <a:latin typeface="+mj-lt"/>
              </a:rPr>
              <a:t>, </a:t>
            </a:r>
            <a:r>
              <a:rPr lang="fr-BE" sz="1200" dirty="0" err="1">
                <a:solidFill>
                  <a:schemeClr val="bg1">
                    <a:lumMod val="50000"/>
                  </a:schemeClr>
                </a:solidFill>
                <a:latin typeface="+mj-lt"/>
              </a:rPr>
              <a:t>dolor</a:t>
            </a:r>
            <a:r>
              <a:rPr lang="fr-BE" sz="1200" dirty="0">
                <a:solidFill>
                  <a:schemeClr val="bg1">
                    <a:lumMod val="50000"/>
                  </a:schemeClr>
                </a:solidFill>
                <a:latin typeface="+mj-lt"/>
              </a:rPr>
              <a:t> </a:t>
            </a:r>
            <a:r>
              <a:rPr lang="fr-BE" sz="1200" dirty="0" err="1">
                <a:solidFill>
                  <a:schemeClr val="bg1">
                    <a:lumMod val="50000"/>
                  </a:schemeClr>
                </a:solidFill>
                <a:latin typeface="+mj-lt"/>
              </a:rPr>
              <a:t>sit</a:t>
            </a:r>
            <a:r>
              <a:rPr lang="fr-BE" sz="1200" dirty="0">
                <a:solidFill>
                  <a:schemeClr val="bg1">
                    <a:lumMod val="50000"/>
                  </a:schemeClr>
                </a:solidFill>
                <a:latin typeface="+mj-lt"/>
              </a:rPr>
              <a:t> </a:t>
            </a:r>
            <a:r>
              <a:rPr lang="fr-BE" sz="1200" dirty="0" err="1">
                <a:solidFill>
                  <a:schemeClr val="bg1">
                    <a:lumMod val="50000"/>
                  </a:schemeClr>
                </a:solidFill>
                <a:latin typeface="+mj-lt"/>
              </a:rPr>
              <a:t>amet</a:t>
            </a:r>
            <a:endParaRPr lang="fr-BE" sz="1200" dirty="0">
              <a:solidFill>
                <a:schemeClr val="bg1">
                  <a:lumMod val="50000"/>
                </a:schemeClr>
              </a:solidFill>
              <a:latin typeface="+mj-lt"/>
            </a:endParaRPr>
          </a:p>
        </p:txBody>
      </p:sp>
      <p:sp>
        <p:nvSpPr>
          <p:cNvPr id="7" name="Content Placeholder 2"/>
          <p:cNvSpPr>
            <a:spLocks noGrp="1"/>
          </p:cNvSpPr>
          <p:nvPr>
            <p:ph sz="half" idx="11" hasCustomPrompt="1"/>
          </p:nvPr>
        </p:nvSpPr>
        <p:spPr>
          <a:xfrm>
            <a:off x="428597" y="142852"/>
            <a:ext cx="7215238" cy="571504"/>
          </a:xfrm>
          <a:prstGeom prst="rect">
            <a:avLst/>
          </a:prstGeom>
        </p:spPr>
        <p:txBody>
          <a:bodyPr/>
          <a:lstStyle>
            <a:lvl1pPr fontAlgn="auto">
              <a:spcBef>
                <a:spcPts val="0"/>
              </a:spcBef>
              <a:spcAft>
                <a:spcPts val="0"/>
              </a:spcAft>
              <a:buClr>
                <a:srgbClr val="065FA6"/>
              </a:buClr>
              <a:buFont typeface="Arial" pitchFamily="34" charset="0"/>
              <a:buNone/>
              <a:defRPr sz="1350" baseline="0"/>
            </a:lvl1pPr>
            <a:lvl2pPr>
              <a:defRPr sz="1800"/>
            </a:lvl2pPr>
            <a:lvl3pPr>
              <a:defRPr sz="1200" b="0" i="0" baseline="0">
                <a:solidFill>
                  <a:schemeClr val="bg1">
                    <a:lumMod val="50000"/>
                  </a:schemeClr>
                </a:solidFill>
                <a:latin typeface="Calibri" pitchFamily="34" charset="0"/>
              </a:defRPr>
            </a:lvl3pPr>
            <a:lvl4pPr>
              <a:defRPr sz="1200" b="0" i="0" baseline="0">
                <a:solidFill>
                  <a:schemeClr val="bg1">
                    <a:lumMod val="50000"/>
                  </a:schemeClr>
                </a:solidFill>
                <a:latin typeface="Calibri" pitchFamily="34" charset="0"/>
              </a:defRPr>
            </a:lvl4pPr>
            <a:lvl5pPr>
              <a:defRPr sz="1200" b="0" i="0" baseline="0">
                <a:solidFill>
                  <a:schemeClr val="bg1">
                    <a:lumMod val="50000"/>
                  </a:schemeClr>
                </a:solidFill>
                <a:latin typeface="Calibri" pitchFamily="34" charset="0"/>
              </a:defRPr>
            </a:lvl5pPr>
            <a:lvl6pPr>
              <a:defRPr sz="1350"/>
            </a:lvl6pPr>
            <a:lvl7pPr>
              <a:defRPr sz="1350"/>
            </a:lvl7pPr>
            <a:lvl8pPr>
              <a:defRPr sz="1350"/>
            </a:lvl8pPr>
            <a:lvl9pPr>
              <a:defRPr sz="1350"/>
            </a:lvl9pPr>
          </a:lstStyle>
          <a:p>
            <a:pPr fontAlgn="auto">
              <a:spcBef>
                <a:spcPts val="0"/>
              </a:spcBef>
              <a:spcAft>
                <a:spcPts val="0"/>
              </a:spcAft>
              <a:defRPr/>
            </a:pPr>
            <a:r>
              <a:rPr lang="fr-BE" sz="2100" b="1" cap="all" dirty="0" err="1">
                <a:solidFill>
                  <a:srgbClr val="002060"/>
                </a:solidFill>
                <a:latin typeface="Rockwell Std" pitchFamily="18" charset="0"/>
              </a:rPr>
              <a:t>Title</a:t>
            </a:r>
            <a:r>
              <a:rPr lang="fr-BE" sz="2100" b="1" cap="all" dirty="0">
                <a:solidFill>
                  <a:srgbClr val="002060"/>
                </a:solidFill>
                <a:latin typeface="Rockwell Std" pitchFamily="18" charset="0"/>
              </a:rPr>
              <a:t> </a:t>
            </a:r>
            <a:r>
              <a:rPr lang="fr-BE" sz="2100" b="1" dirty="0" err="1">
                <a:solidFill>
                  <a:srgbClr val="0073B6"/>
                </a:solidFill>
                <a:latin typeface="Rockwell Std" pitchFamily="18" charset="0"/>
              </a:rPr>
              <a:t>Layout</a:t>
            </a:r>
            <a:endParaRPr lang="en-US" sz="2100" b="1" dirty="0">
              <a:solidFill>
                <a:srgbClr val="0073B6"/>
              </a:solidFill>
              <a:latin typeface="Rockwell Std" pitchFamily="18" charset="0"/>
            </a:endParaRPr>
          </a:p>
        </p:txBody>
      </p:sp>
      <p:sp>
        <p:nvSpPr>
          <p:cNvPr id="10" name="Content Placeholder 2"/>
          <p:cNvSpPr>
            <a:spLocks noGrp="1"/>
          </p:cNvSpPr>
          <p:nvPr>
            <p:ph sz="half" idx="12" hasCustomPrompt="1"/>
          </p:nvPr>
        </p:nvSpPr>
        <p:spPr>
          <a:xfrm>
            <a:off x="428596" y="1142984"/>
            <a:ext cx="8143932" cy="571504"/>
          </a:xfrm>
          <a:prstGeom prst="rect">
            <a:avLst/>
          </a:prstGeom>
        </p:spPr>
        <p:txBody>
          <a:bodyPr/>
          <a:lstStyle>
            <a:lvl1pPr fontAlgn="auto">
              <a:spcBef>
                <a:spcPts val="0"/>
              </a:spcBef>
              <a:spcAft>
                <a:spcPts val="0"/>
              </a:spcAft>
              <a:buClr>
                <a:srgbClr val="065FA6"/>
              </a:buClr>
              <a:buFont typeface="Arial" pitchFamily="34" charset="0"/>
              <a:buNone/>
              <a:defRPr sz="2100" cap="all" baseline="0"/>
            </a:lvl1pPr>
            <a:lvl2pPr>
              <a:defRPr sz="1800"/>
            </a:lvl2pPr>
            <a:lvl3pPr>
              <a:defRPr sz="1200" b="0" i="0" baseline="0">
                <a:solidFill>
                  <a:schemeClr val="bg1">
                    <a:lumMod val="50000"/>
                  </a:schemeClr>
                </a:solidFill>
                <a:latin typeface="Calibri" pitchFamily="34" charset="0"/>
              </a:defRPr>
            </a:lvl3pPr>
            <a:lvl4pPr>
              <a:defRPr sz="1200" b="0" i="0" baseline="0">
                <a:solidFill>
                  <a:schemeClr val="bg1">
                    <a:lumMod val="50000"/>
                  </a:schemeClr>
                </a:solidFill>
                <a:latin typeface="Calibri" pitchFamily="34" charset="0"/>
              </a:defRPr>
            </a:lvl4pPr>
            <a:lvl5pPr>
              <a:defRPr sz="1200" b="0" i="0" baseline="0">
                <a:solidFill>
                  <a:schemeClr val="bg1">
                    <a:lumMod val="50000"/>
                  </a:schemeClr>
                </a:solidFill>
                <a:latin typeface="Calibri" pitchFamily="34" charset="0"/>
              </a:defRPr>
            </a:lvl5pPr>
            <a:lvl6pPr>
              <a:defRPr sz="1350"/>
            </a:lvl6pPr>
            <a:lvl7pPr>
              <a:defRPr sz="1350"/>
            </a:lvl7pPr>
            <a:lvl8pPr>
              <a:defRPr sz="1350"/>
            </a:lvl8pPr>
            <a:lvl9pPr>
              <a:defRPr sz="1350"/>
            </a:lvl9pPr>
          </a:lstStyle>
          <a:p>
            <a:pPr fontAlgn="auto">
              <a:spcBef>
                <a:spcPts val="0"/>
              </a:spcBef>
              <a:spcAft>
                <a:spcPts val="0"/>
              </a:spcAft>
              <a:defRPr/>
            </a:pPr>
            <a:r>
              <a:rPr lang="fr-BE" sz="1800" b="1" dirty="0">
                <a:solidFill>
                  <a:srgbClr val="002060"/>
                </a:solidFill>
                <a:latin typeface="Rockwell Std" pitchFamily="18" charset="0"/>
              </a:rPr>
              <a:t>TITLE</a:t>
            </a:r>
            <a:endParaRPr lang="en-US" sz="2100" b="1" dirty="0">
              <a:solidFill>
                <a:srgbClr val="0073B6"/>
              </a:solidFill>
              <a:latin typeface="Rockwell Std" pitchFamily="18" charset="0"/>
            </a:endParaRPr>
          </a:p>
        </p:txBody>
      </p:sp>
    </p:spTree>
    <p:extLst>
      <p:ext uri="{BB962C8B-B14F-4D97-AF65-F5344CB8AC3E}">
        <p14:creationId xmlns:p14="http://schemas.microsoft.com/office/powerpoint/2010/main" val="36656248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END or Thank you slide">
    <p:spTree>
      <p:nvGrpSpPr>
        <p:cNvPr id="1" name=""/>
        <p:cNvGrpSpPr/>
        <p:nvPr/>
      </p:nvGrpSpPr>
      <p:grpSpPr>
        <a:xfrm>
          <a:off x="0" y="0"/>
          <a:ext cx="0" cy="0"/>
          <a:chOff x="0" y="0"/>
          <a:chExt cx="0" cy="0"/>
        </a:xfrm>
      </p:grpSpPr>
      <p:pic>
        <p:nvPicPr>
          <p:cNvPr id="17" name="Picture 3" descr="C:\Users\Zilvinas\Desktop\EPF Template 2013\powerpoint\EPF-PPT-back-fixed.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8848"/>
            <a:ext cx="9253441" cy="69393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115616" y="2924945"/>
            <a:ext cx="3672408" cy="923330"/>
          </a:xfrm>
          <a:prstGeom prst="rect">
            <a:avLst/>
          </a:prstGeom>
          <a:noFill/>
        </p:spPr>
        <p:txBody>
          <a:bodyPr wrap="square" rtlCol="0">
            <a:spAutoFit/>
          </a:bodyPr>
          <a:lstStyle/>
          <a:p>
            <a:r>
              <a:rPr lang="en-GB" sz="1800" dirty="0">
                <a:solidFill>
                  <a:schemeClr val="bg1"/>
                </a:solidFill>
                <a:latin typeface="+mj-lt"/>
                <a:cs typeface="Calibri" pitchFamily="34" charset="0"/>
              </a:rPr>
              <a:t>/</a:t>
            </a:r>
            <a:r>
              <a:rPr lang="en-GB" sz="1800" dirty="0" err="1">
                <a:solidFill>
                  <a:schemeClr val="bg1"/>
                </a:solidFill>
                <a:latin typeface="+mj-lt"/>
                <a:cs typeface="Calibri" pitchFamily="34" charset="0"/>
              </a:rPr>
              <a:t>europeanpatientsforum</a:t>
            </a:r>
            <a:endParaRPr lang="en-GB" sz="1800" dirty="0">
              <a:solidFill>
                <a:schemeClr val="bg1"/>
              </a:solidFill>
              <a:latin typeface="+mj-lt"/>
              <a:cs typeface="Calibri" pitchFamily="34" charset="0"/>
            </a:endParaRPr>
          </a:p>
          <a:p>
            <a:endParaRPr lang="en-GB" sz="1800" dirty="0">
              <a:solidFill>
                <a:schemeClr val="bg1"/>
              </a:solidFill>
              <a:latin typeface="+mj-lt"/>
              <a:cs typeface="Calibri" pitchFamily="34" charset="0"/>
            </a:endParaRPr>
          </a:p>
          <a:p>
            <a:r>
              <a:rPr lang="en-GB" sz="1800" dirty="0">
                <a:solidFill>
                  <a:schemeClr val="bg1"/>
                </a:solidFill>
                <a:latin typeface="+mj-lt"/>
                <a:cs typeface="Calibri" pitchFamily="34" charset="0"/>
              </a:rPr>
              <a:t>/</a:t>
            </a:r>
            <a:r>
              <a:rPr lang="en-GB" sz="1800" dirty="0" err="1">
                <a:solidFill>
                  <a:schemeClr val="bg1"/>
                </a:solidFill>
                <a:latin typeface="+mj-lt"/>
                <a:cs typeface="Calibri" pitchFamily="34" charset="0"/>
              </a:rPr>
              <a:t>eupatientsforum</a:t>
            </a:r>
            <a:endParaRPr lang="en-GB" sz="1800" dirty="0">
              <a:solidFill>
                <a:schemeClr val="bg1"/>
              </a:solidFill>
              <a:latin typeface="+mj-lt"/>
              <a:cs typeface="Calibri" pitchFamily="34" charset="0"/>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6937" y="2882764"/>
            <a:ext cx="532838" cy="522431"/>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621" y="3666189"/>
            <a:ext cx="516153" cy="504056"/>
          </a:xfrm>
          <a:prstGeom prst="rect">
            <a:avLst/>
          </a:prstGeom>
        </p:spPr>
      </p:pic>
      <p:pic>
        <p:nvPicPr>
          <p:cNvPr id="21" name="Picture 5"/>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5508105" y="2894159"/>
            <a:ext cx="504056" cy="49963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userDrawn="1"/>
        </p:nvSpPr>
        <p:spPr>
          <a:xfrm>
            <a:off x="-341177" y="4162956"/>
            <a:ext cx="9252520" cy="923330"/>
          </a:xfrm>
          <a:prstGeom prst="rect">
            <a:avLst/>
          </a:prstGeom>
          <a:noFill/>
        </p:spPr>
        <p:txBody>
          <a:bodyPr wrap="square" rtlCol="0">
            <a:spAutoFit/>
          </a:bodyPr>
          <a:lstStyle/>
          <a:p>
            <a:pPr algn="ctr">
              <a:spcBef>
                <a:spcPts val="0"/>
              </a:spcBef>
            </a:pPr>
            <a:r>
              <a:rPr lang="fr-BE" sz="1800" b="1" kern="1200" dirty="0">
                <a:solidFill>
                  <a:schemeClr val="bg1"/>
                </a:solidFill>
                <a:latin typeface="+mn-lt"/>
                <a:ea typeface="+mn-ea"/>
                <a:cs typeface="+mn-cs"/>
              </a:rPr>
              <a:t>More information</a:t>
            </a:r>
          </a:p>
          <a:p>
            <a:pPr algn="ctr">
              <a:spcBef>
                <a:spcPts val="0"/>
              </a:spcBef>
            </a:pPr>
            <a:r>
              <a:rPr lang="fr-BE" sz="1800" kern="1200" dirty="0">
                <a:solidFill>
                  <a:schemeClr val="bg1"/>
                </a:solidFill>
                <a:uFill>
                  <a:solidFill>
                    <a:schemeClr val="bg1"/>
                  </a:solidFill>
                </a:uFill>
                <a:latin typeface="+mn-lt"/>
                <a:ea typeface="+mn-ea"/>
                <a:cs typeface="+mn-cs"/>
              </a:rPr>
              <a:t>www.eu-patient.eu</a:t>
            </a:r>
          </a:p>
          <a:p>
            <a:pPr algn="ctr">
              <a:spcBef>
                <a:spcPts val="0"/>
              </a:spcBef>
            </a:pPr>
            <a:r>
              <a:rPr lang="fr-BE" sz="1800" kern="1200" dirty="0">
                <a:solidFill>
                  <a:schemeClr val="bg1"/>
                </a:solidFill>
                <a:uFill>
                  <a:solidFill>
                    <a:schemeClr val="bg1"/>
                  </a:solidFill>
                </a:uFill>
                <a:latin typeface="+mn-lt"/>
                <a:ea typeface="+mn-ea"/>
                <a:cs typeface="+mn-cs"/>
              </a:rPr>
              <a:t>info@eu-patient.eu</a:t>
            </a:r>
            <a:endParaRPr lang="fr-FR" sz="1800" kern="1200" dirty="0">
              <a:solidFill>
                <a:schemeClr val="tx1"/>
              </a:solidFill>
              <a:latin typeface="+mn-lt"/>
              <a:ea typeface="+mn-ea"/>
              <a:cs typeface="+mn-cs"/>
            </a:endParaRPr>
          </a:p>
        </p:txBody>
      </p:sp>
      <p:sp>
        <p:nvSpPr>
          <p:cNvPr id="26" name="TextBox 25"/>
          <p:cNvSpPr txBox="1"/>
          <p:nvPr userDrawn="1"/>
        </p:nvSpPr>
        <p:spPr>
          <a:xfrm>
            <a:off x="539553" y="1052736"/>
            <a:ext cx="8064896" cy="553998"/>
          </a:xfrm>
          <a:prstGeom prst="rect">
            <a:avLst/>
          </a:prstGeom>
          <a:noFill/>
        </p:spPr>
        <p:txBody>
          <a:bodyPr wrap="square" rtlCol="0">
            <a:spAutoFit/>
          </a:bodyPr>
          <a:lstStyle/>
          <a:p>
            <a:pPr marL="0" marR="0" indent="0" algn="ctr" defTabSz="685800" rtl="0" eaLnBrk="1" fontAlgn="base" latinLnBrk="0" hangingPunct="1">
              <a:lnSpc>
                <a:spcPct val="100000"/>
              </a:lnSpc>
              <a:spcBef>
                <a:spcPts val="0"/>
              </a:spcBef>
              <a:spcAft>
                <a:spcPct val="0"/>
              </a:spcAft>
              <a:buClrTx/>
              <a:buSzTx/>
              <a:buFontTx/>
              <a:buNone/>
              <a:tabLst/>
              <a:defRPr/>
            </a:pPr>
            <a:r>
              <a:rPr lang="fr-BE" sz="3000" b="1" kern="1200" dirty="0">
                <a:solidFill>
                  <a:schemeClr val="bg1"/>
                </a:solidFill>
                <a:latin typeface="+mj-lt"/>
                <a:ea typeface="+mn-ea"/>
                <a:cs typeface="+mn-cs"/>
              </a:rPr>
              <a:t>THANK YOU FOR YOUR ATTENTION!</a:t>
            </a:r>
            <a:endParaRPr lang="en-US" sz="3000" b="1" kern="1200" dirty="0">
              <a:solidFill>
                <a:schemeClr val="bg1"/>
              </a:solidFill>
              <a:latin typeface="+mj-lt"/>
              <a:ea typeface="+mn-ea"/>
              <a:cs typeface="+mn-cs"/>
            </a:endParaRPr>
          </a:p>
        </p:txBody>
      </p:sp>
      <p:sp>
        <p:nvSpPr>
          <p:cNvPr id="15" name="TextBox 14"/>
          <p:cNvSpPr txBox="1"/>
          <p:nvPr userDrawn="1"/>
        </p:nvSpPr>
        <p:spPr>
          <a:xfrm>
            <a:off x="-36512" y="2165957"/>
            <a:ext cx="9144000" cy="646331"/>
          </a:xfrm>
          <a:prstGeom prst="rect">
            <a:avLst/>
          </a:prstGeom>
          <a:noFill/>
        </p:spPr>
        <p:txBody>
          <a:bodyPr wrap="square" rtlCol="0">
            <a:spAutoFit/>
          </a:bodyPr>
          <a:lstStyle/>
          <a:p>
            <a:pPr algn="ctr"/>
            <a:r>
              <a:rPr lang="en-GB" sz="1800" b="1" dirty="0">
                <a:solidFill>
                  <a:schemeClr val="bg1"/>
                </a:solidFill>
                <a:latin typeface="+mj-lt"/>
                <a:cs typeface="Calibri" pitchFamily="34" charset="0"/>
              </a:rPr>
              <a:t>Follow us on Social Media! </a:t>
            </a:r>
          </a:p>
          <a:p>
            <a:pPr algn="ctr"/>
            <a:r>
              <a:rPr lang="en-GB" sz="1800" b="1" dirty="0">
                <a:solidFill>
                  <a:schemeClr val="bg1"/>
                </a:solidFill>
                <a:latin typeface="+mj-lt"/>
                <a:cs typeface="Calibri" pitchFamily="34" charset="0"/>
              </a:rPr>
              <a:t>  </a:t>
            </a:r>
            <a:endParaRPr lang="en-GB" sz="1800" dirty="0">
              <a:solidFill>
                <a:schemeClr val="bg1"/>
              </a:solidFill>
              <a:latin typeface="+mj-lt"/>
              <a:cs typeface="Calibri" pitchFamily="34" charset="0"/>
            </a:endParaRPr>
          </a:p>
        </p:txBody>
      </p:sp>
      <p:sp>
        <p:nvSpPr>
          <p:cNvPr id="16" name="TextBox 15"/>
          <p:cNvSpPr txBox="1"/>
          <p:nvPr userDrawn="1"/>
        </p:nvSpPr>
        <p:spPr>
          <a:xfrm>
            <a:off x="6012161" y="2913144"/>
            <a:ext cx="2952328" cy="923330"/>
          </a:xfrm>
          <a:prstGeom prst="rect">
            <a:avLst/>
          </a:prstGeom>
          <a:noFill/>
        </p:spPr>
        <p:txBody>
          <a:bodyPr wrap="square" rtlCol="0">
            <a:spAutoFit/>
          </a:bodyPr>
          <a:lstStyle/>
          <a:p>
            <a:r>
              <a:rPr lang="en-GB" sz="1800" dirty="0">
                <a:solidFill>
                  <a:schemeClr val="bg1"/>
                </a:solidFill>
                <a:latin typeface="+mj-lt"/>
                <a:cs typeface="Calibri" pitchFamily="34" charset="0"/>
              </a:rPr>
              <a:t>/</a:t>
            </a:r>
            <a:r>
              <a:rPr lang="en-GB" sz="1800" dirty="0" err="1">
                <a:solidFill>
                  <a:schemeClr val="bg1"/>
                </a:solidFill>
                <a:latin typeface="+mj-lt"/>
                <a:cs typeface="Calibri" pitchFamily="34" charset="0"/>
              </a:rPr>
              <a:t>eupatient</a:t>
            </a:r>
            <a:endParaRPr lang="en-GB" sz="1800" dirty="0">
              <a:solidFill>
                <a:schemeClr val="bg1"/>
              </a:solidFill>
              <a:latin typeface="+mj-lt"/>
              <a:cs typeface="Calibri" pitchFamily="34" charset="0"/>
            </a:endParaRPr>
          </a:p>
          <a:p>
            <a:endParaRPr lang="en-GB" sz="1800" dirty="0">
              <a:solidFill>
                <a:schemeClr val="bg1"/>
              </a:solidFill>
              <a:latin typeface="+mj-lt"/>
              <a:cs typeface="Calibri" pitchFamily="34" charset="0"/>
            </a:endParaRPr>
          </a:p>
          <a:p>
            <a:r>
              <a:rPr lang="en-GB" sz="1800" dirty="0">
                <a:solidFill>
                  <a:schemeClr val="bg1"/>
                </a:solidFill>
                <a:latin typeface="+mj-lt"/>
                <a:cs typeface="Calibri" pitchFamily="34" charset="0"/>
              </a:rPr>
              <a:t> eu-patient.eu/blog</a:t>
            </a:r>
          </a:p>
        </p:txBody>
      </p:sp>
      <p:pic>
        <p:nvPicPr>
          <p:cNvPr id="3074" name="Picture 2" descr="http://www.hankooktea.com/images/Wordpress%20Logo.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508105" y="3635709"/>
            <a:ext cx="576064" cy="5650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9414A22-7F9A-41AF-A9B9-9ABA1303D309}"/>
              </a:ext>
            </a:extLst>
          </p:cNvPr>
          <p:cNvSpPr txBox="1"/>
          <p:nvPr userDrawn="1"/>
        </p:nvSpPr>
        <p:spPr>
          <a:xfrm>
            <a:off x="61916" y="5752683"/>
            <a:ext cx="9144000" cy="369332"/>
          </a:xfrm>
          <a:prstGeom prst="rect">
            <a:avLst/>
          </a:prstGeom>
          <a:solidFill>
            <a:schemeClr val="bg1"/>
          </a:solidFill>
        </p:spPr>
        <p:txBody>
          <a:bodyPr wrap="square" rtlCol="0">
            <a:spAutoFit/>
          </a:bodyPr>
          <a:lstStyle/>
          <a:p>
            <a:endParaRPr lang="en-GB" dirty="0"/>
          </a:p>
        </p:txBody>
      </p:sp>
      <p:pic>
        <p:nvPicPr>
          <p:cNvPr id="12" name="Picture 11">
            <a:extLst>
              <a:ext uri="{FF2B5EF4-FFF2-40B4-BE49-F238E27FC236}">
                <a16:creationId xmlns:a16="http://schemas.microsoft.com/office/drawing/2014/main" id="{144709D9-D48C-44DA-A414-37287D6E55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5757854"/>
            <a:ext cx="4642073" cy="1190096"/>
          </a:xfrm>
          <a:prstGeom prst="rect">
            <a:avLst/>
          </a:prstGeom>
        </p:spPr>
      </p:pic>
      <p:pic>
        <p:nvPicPr>
          <p:cNvPr id="14" name="Picture 13">
            <a:extLst>
              <a:ext uri="{FF2B5EF4-FFF2-40B4-BE49-F238E27FC236}">
                <a16:creationId xmlns:a16="http://schemas.microsoft.com/office/drawing/2014/main" id="{449AD275-F395-4FBF-A670-65E8F0CCE62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92106" y="5762099"/>
            <a:ext cx="1507152" cy="1191863"/>
          </a:xfrm>
          <a:prstGeom prst="rect">
            <a:avLst/>
          </a:prstGeom>
        </p:spPr>
      </p:pic>
    </p:spTree>
    <p:extLst>
      <p:ext uri="{BB962C8B-B14F-4D97-AF65-F5344CB8AC3E}">
        <p14:creationId xmlns:p14="http://schemas.microsoft.com/office/powerpoint/2010/main" val="22493227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2886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Clair-Transition">
    <p:spTree>
      <p:nvGrpSpPr>
        <p:cNvPr id="1" name=""/>
        <p:cNvGrpSpPr/>
        <p:nvPr/>
      </p:nvGrpSpPr>
      <p:grpSpPr>
        <a:xfrm>
          <a:off x="0" y="0"/>
          <a:ext cx="0" cy="0"/>
          <a:chOff x="0" y="0"/>
          <a:chExt cx="0" cy="0"/>
        </a:xfrm>
      </p:grpSpPr>
      <p:sp>
        <p:nvSpPr>
          <p:cNvPr id="7" name="Rectangle 6"/>
          <p:cNvSpPr/>
          <p:nvPr userDrawn="1"/>
        </p:nvSpPr>
        <p:spPr>
          <a:xfrm>
            <a:off x="15501" y="5779693"/>
            <a:ext cx="913625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 name="Titre 1"/>
          <p:cNvSpPr>
            <a:spLocks noGrp="1"/>
          </p:cNvSpPr>
          <p:nvPr>
            <p:ph type="title"/>
          </p:nvPr>
        </p:nvSpPr>
        <p:spPr>
          <a:xfrm>
            <a:off x="3440627" y="1459654"/>
            <a:ext cx="3969825" cy="2016975"/>
          </a:xfrm>
        </p:spPr>
        <p:txBody>
          <a:bodyPr anchor="ctr">
            <a:normAutofit/>
          </a:bodyPr>
          <a:lstStyle>
            <a:lvl1pPr>
              <a:defRPr sz="2250" b="1">
                <a:solidFill>
                  <a:schemeClr val="accent1"/>
                </a:solidFill>
              </a:defRPr>
            </a:lvl1pPr>
          </a:lstStyle>
          <a:p>
            <a:r>
              <a:rPr lang="en-US"/>
              <a:t>Click to edit Master title style</a:t>
            </a:r>
            <a:endParaRPr lang="fr-FR" dirty="0"/>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444" y="5985087"/>
            <a:ext cx="1280054" cy="579072"/>
          </a:xfrm>
          <a:prstGeom prst="rect">
            <a:avLst/>
          </a:prstGeom>
        </p:spPr>
      </p:pic>
      <p:sp>
        <p:nvSpPr>
          <p:cNvPr id="10" name="Espace réservé du texte 9"/>
          <p:cNvSpPr>
            <a:spLocks noGrp="1"/>
          </p:cNvSpPr>
          <p:nvPr>
            <p:ph type="body" sz="quarter" idx="10" hasCustomPrompt="1"/>
          </p:nvPr>
        </p:nvSpPr>
        <p:spPr>
          <a:xfrm>
            <a:off x="3440115" y="942975"/>
            <a:ext cx="3970337" cy="496888"/>
          </a:xfrm>
        </p:spPr>
        <p:txBody>
          <a:bodyPr anchor="ctr">
            <a:noAutofit/>
          </a:bodyPr>
          <a:lstStyle>
            <a:lvl1pPr marL="0" indent="0">
              <a:buNone/>
              <a:defRPr sz="1238">
                <a:solidFill>
                  <a:schemeClr val="accent2"/>
                </a:solidFill>
                <a:latin typeface="Constantia" panose="02030602050306030303" pitchFamily="18" charset="0"/>
              </a:defRPr>
            </a:lvl1pPr>
            <a:lvl2pPr>
              <a:defRPr sz="1238">
                <a:solidFill>
                  <a:schemeClr val="bg1"/>
                </a:solidFill>
                <a:latin typeface="Constantia" panose="02030602050306030303" pitchFamily="18" charset="0"/>
              </a:defRPr>
            </a:lvl2pPr>
            <a:lvl3pPr>
              <a:defRPr sz="1238">
                <a:solidFill>
                  <a:schemeClr val="bg1"/>
                </a:solidFill>
                <a:latin typeface="Constantia" panose="02030602050306030303" pitchFamily="18" charset="0"/>
              </a:defRPr>
            </a:lvl3pPr>
            <a:lvl4pPr>
              <a:defRPr sz="1238">
                <a:solidFill>
                  <a:schemeClr val="bg1"/>
                </a:solidFill>
                <a:latin typeface="Constantia" panose="02030602050306030303" pitchFamily="18" charset="0"/>
              </a:defRPr>
            </a:lvl4pPr>
            <a:lvl5pPr>
              <a:defRPr sz="1238">
                <a:solidFill>
                  <a:schemeClr val="bg1"/>
                </a:solidFill>
                <a:latin typeface="Constantia" panose="02030602050306030303" pitchFamily="18" charset="0"/>
              </a:defRPr>
            </a:lvl5pPr>
          </a:lstStyle>
          <a:p>
            <a:pPr lvl="0"/>
            <a:r>
              <a:rPr lang="fr-FR" dirty="0"/>
              <a:t>Modifiez le style du texte</a:t>
            </a: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5" y="-9243"/>
            <a:ext cx="4541215" cy="6876000"/>
          </a:xfrm>
          <a:prstGeom prst="rect">
            <a:avLst/>
          </a:prstGeom>
        </p:spPr>
      </p:pic>
    </p:spTree>
    <p:extLst>
      <p:ext uri="{BB962C8B-B14F-4D97-AF65-F5344CB8AC3E}">
        <p14:creationId xmlns:p14="http://schemas.microsoft.com/office/powerpoint/2010/main" val="3017517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Clair-Text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5750" y="1825200"/>
            <a:ext cx="7886700" cy="3780000"/>
          </a:xfrm>
        </p:spPr>
        <p:txBody>
          <a:bodyPr>
            <a:normAutofit/>
          </a:bodyPr>
          <a:lstStyle>
            <a:lvl1pPr marL="0" indent="0">
              <a:spcAft>
                <a:spcPts val="675"/>
              </a:spcAft>
              <a:buNone/>
              <a:defRPr sz="1069">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7" name="Title 1"/>
          <p:cNvSpPr>
            <a:spLocks noGrp="1"/>
          </p:cNvSpPr>
          <p:nvPr>
            <p:ph type="title"/>
          </p:nvPr>
        </p:nvSpPr>
        <p:spPr>
          <a:xfrm>
            <a:off x="914400" y="365129"/>
            <a:ext cx="7886700" cy="1325563"/>
          </a:xfrm>
        </p:spPr>
        <p:txBody>
          <a:bodyPr vert="horz" lIns="91440" tIns="45720" rIns="91440" bIns="45720" rtlCol="0" anchor="ctr">
            <a:normAutofit/>
          </a:bodyPr>
          <a:lstStyle>
            <a:lvl1pPr>
              <a:defRPr lang="en-US" b="1" dirty="0">
                <a:solidFill>
                  <a:schemeClr val="accent1"/>
                </a:solidFill>
              </a:defRPr>
            </a:lvl1pPr>
          </a:lstStyle>
          <a:p>
            <a:pPr lvl="0"/>
            <a:r>
              <a:rPr lang="en-US"/>
              <a:t>Click to edit Master title style</a:t>
            </a:r>
            <a:endParaRPr lang="en-US" dirty="0"/>
          </a:p>
        </p:txBody>
      </p:sp>
      <p:sp>
        <p:nvSpPr>
          <p:cNvPr id="8" name="Rectangle 7"/>
          <p:cNvSpPr/>
          <p:nvPr userDrawn="1"/>
        </p:nvSpPr>
        <p:spPr>
          <a:xfrm>
            <a:off x="15501" y="5779693"/>
            <a:ext cx="913625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 y="4"/>
            <a:ext cx="950897" cy="6857433"/>
          </a:xfrm>
          <a:prstGeom prst="rect">
            <a:avLst/>
          </a:prstGeom>
        </p:spPr>
      </p:pic>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6444" y="5985087"/>
            <a:ext cx="1280054" cy="579072"/>
          </a:xfrm>
          <a:prstGeom prst="rect">
            <a:avLst/>
          </a:prstGeom>
        </p:spPr>
      </p:pic>
      <p:pic>
        <p:nvPicPr>
          <p:cNvPr id="11" name="Imag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02" y="6369103"/>
            <a:ext cx="1152049" cy="195056"/>
          </a:xfrm>
          <a:prstGeom prst="rect">
            <a:avLst/>
          </a:prstGeom>
        </p:spPr>
      </p:pic>
      <p:sp>
        <p:nvSpPr>
          <p:cNvPr id="12" name="ZoneTexte 11"/>
          <p:cNvSpPr txBox="1"/>
          <p:nvPr userDrawn="1"/>
        </p:nvSpPr>
        <p:spPr>
          <a:xfrm>
            <a:off x="20058" y="6310245"/>
            <a:ext cx="444989" cy="213585"/>
          </a:xfrm>
          <a:prstGeom prst="rect">
            <a:avLst/>
          </a:prstGeom>
          <a:noFill/>
        </p:spPr>
        <p:txBody>
          <a:bodyPr wrap="square" rtlCol="0">
            <a:spAutoFit/>
          </a:bodyPr>
          <a:lstStyle/>
          <a:p>
            <a:pPr algn="ctr"/>
            <a:fld id="{461B4ED5-1BF1-4796-A7B1-2AB2B4308F51}" type="slidenum">
              <a:rPr lang="fr-FR" sz="788" smtClean="0">
                <a:solidFill>
                  <a:srgbClr val="FFFFFF"/>
                </a:solidFill>
                <a:latin typeface="Corbel" panose="020B0503020204020204" pitchFamily="34" charset="0"/>
              </a:rPr>
              <a:pPr algn="ctr"/>
              <a:t>‹#›</a:t>
            </a:fld>
            <a:endParaRPr lang="fr-FR" sz="788" dirty="0">
              <a:solidFill>
                <a:srgbClr val="FFFFFF"/>
              </a:solidFill>
              <a:latin typeface="Corbel" panose="020B0503020204020204" pitchFamily="34" charset="0"/>
            </a:endParaRPr>
          </a:p>
        </p:txBody>
      </p:sp>
    </p:spTree>
    <p:extLst>
      <p:ext uri="{BB962C8B-B14F-4D97-AF65-F5344CB8AC3E}">
        <p14:creationId xmlns:p14="http://schemas.microsoft.com/office/powerpoint/2010/main" val="3013268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9144000" cy="775778"/>
          </a:xfrm>
          <a:prstGeom prst="rect">
            <a:avLst/>
          </a:prstGeom>
        </p:spPr>
        <p:txBody>
          <a:bodyPr vert="horz" lIns="91440" tIns="45720" rIns="91440" bIns="45720" rtlCol="0" anchor="ctr">
            <a:normAutofit/>
          </a:bodyPr>
          <a:lstStyle>
            <a:lvl1pPr algn="ctr">
              <a:defRPr sz="36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9144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2"/>
            <a:ext cx="9144000" cy="419379"/>
          </a:xfrm>
          <a:prstGeom prst="rect">
            <a:avLst/>
          </a:prstGeom>
        </p:spPr>
        <p:txBody>
          <a:bodyPr anchor="ctr"/>
          <a:lstStyle>
            <a:lvl1pPr marL="0" marR="0" indent="0" algn="ctr" defTabSz="685800" rtl="0" eaLnBrk="1" fontAlgn="auto" latinLnBrk="1" hangingPunct="1">
              <a:lnSpc>
                <a:spcPct val="90000"/>
              </a:lnSpc>
              <a:spcBef>
                <a:spcPts val="750"/>
              </a:spcBef>
              <a:spcAft>
                <a:spcPts val="0"/>
              </a:spcAft>
              <a:buClrTx/>
              <a:buSzTx/>
              <a:buFontTx/>
              <a:buNone/>
              <a:tabLst/>
              <a:defRPr sz="1800" b="0">
                <a:solidFill>
                  <a:schemeClr val="tx1">
                    <a:lumMod val="65000"/>
                    <a:lumOff val="35000"/>
                  </a:schemeClr>
                </a:solidFill>
              </a:defRPr>
            </a:lvl1pPr>
          </a:lstStyle>
          <a:p>
            <a:pPr marL="0" marR="0" lvl="0" indent="0" algn="ctr" defTabSz="685800" rtl="0" eaLnBrk="1" fontAlgn="auto" latinLnBrk="1" hangingPunct="1">
              <a:lnSpc>
                <a:spcPct val="90000"/>
              </a:lnSpc>
              <a:spcBef>
                <a:spcPts val="75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66920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5" name="Rectangle 7"/>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extBox 10"/>
          <p:cNvSpPr txBox="1">
            <a:spLocks noChangeArrowheads="1"/>
          </p:cNvSpPr>
          <p:nvPr userDrawn="1"/>
        </p:nvSpPr>
        <p:spPr bwMode="auto">
          <a:xfrm>
            <a:off x="1619250" y="6578600"/>
            <a:ext cx="4248150" cy="123825"/>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GB" altLang="nl-NL" sz="800"/>
              <a:t>European Network for Health Technology Assessment | JA3 2016 - 2021 | www.eunethta.eu</a:t>
            </a:r>
          </a:p>
        </p:txBody>
      </p:sp>
      <p:sp>
        <p:nvSpPr>
          <p:cNvPr id="9" name="Text Placeholder 8"/>
          <p:cNvSpPr>
            <a:spLocks noGrp="1"/>
          </p:cNvSpPr>
          <p:nvPr>
            <p:ph type="body" sz="quarter" idx="13"/>
          </p:nvPr>
        </p:nvSpPr>
        <p:spPr>
          <a:xfrm>
            <a:off x="539750" y="1694609"/>
            <a:ext cx="3600000" cy="4284661"/>
          </a:xfrm>
        </p:spPr>
        <p:txBody>
          <a:bodyPr/>
          <a:lstStyle>
            <a:lvl1pPr marL="216000" indent="-216000">
              <a:lnSpc>
                <a:spcPct val="120000"/>
              </a:lnSpc>
              <a:spcBef>
                <a:spcPts val="0"/>
              </a:spcBef>
              <a:buFont typeface="Arial" pitchFamily="34" charset="0"/>
              <a:buChar char="˗"/>
              <a:defRPr sz="2500"/>
            </a:lvl1pPr>
            <a:lvl2pPr marL="432000">
              <a:lnSpc>
                <a:spcPct val="120000"/>
              </a:lnSpc>
              <a:spcBef>
                <a:spcPts val="0"/>
              </a:spcBef>
              <a:defRPr sz="2500"/>
            </a:lvl2pPr>
            <a:lvl3pPr marL="648000">
              <a:lnSpc>
                <a:spcPct val="120000"/>
              </a:lnSpc>
              <a:spcBef>
                <a:spcPts val="0"/>
              </a:spcBef>
              <a:defRPr sz="2500"/>
            </a:lvl3pPr>
            <a:lvl4pPr marL="864000">
              <a:lnSpc>
                <a:spcPct val="120000"/>
              </a:lnSpc>
              <a:spcBef>
                <a:spcPts val="0"/>
              </a:spcBef>
              <a:defRPr sz="2500"/>
            </a:lvl4pPr>
            <a:lvl5pPr marL="1080000">
              <a:lnSpc>
                <a:spcPct val="120000"/>
              </a:lnSpc>
              <a:spcBef>
                <a:spcPts val="0"/>
              </a:spcBef>
              <a:defRPr sz="2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33"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7" name="Date Placeholder 16"/>
          <p:cNvSpPr>
            <a:spLocks noGrp="1"/>
          </p:cNvSpPr>
          <p:nvPr>
            <p:ph type="dt" sz="half" idx="18"/>
          </p:nvPr>
        </p:nvSpPr>
        <p:spPr/>
        <p:txBody>
          <a:bodyPr/>
          <a:lstStyle>
            <a:lvl1pPr>
              <a:defRPr/>
            </a:lvl1pPr>
          </a:lstStyle>
          <a:p>
            <a:pPr>
              <a:defRPr/>
            </a:pPr>
            <a:fld id="{0D146315-E49D-4FD5-BBF2-F5B9F2C31F68}" type="datetime4">
              <a:rPr lang="en-US"/>
              <a:pPr>
                <a:defRPr/>
              </a:pPr>
              <a:t>April 26, 2021</a:t>
            </a:fld>
            <a:endParaRPr lang="en-GB"/>
          </a:p>
        </p:txBody>
      </p:sp>
      <p:sp>
        <p:nvSpPr>
          <p:cNvPr id="8" name="Slide Number Placeholder 18"/>
          <p:cNvSpPr>
            <a:spLocks noGrp="1"/>
          </p:cNvSpPr>
          <p:nvPr>
            <p:ph type="sldNum" sz="quarter" idx="19"/>
          </p:nvPr>
        </p:nvSpPr>
        <p:spPr/>
        <p:txBody>
          <a:bodyPr/>
          <a:lstStyle>
            <a:lvl1pPr>
              <a:defRPr/>
            </a:lvl1pPr>
          </a:lstStyle>
          <a:p>
            <a:pPr>
              <a:defRPr/>
            </a:pPr>
            <a:fld id="{44BAD029-5D56-4F41-99EA-E81BA1A0F9C5}" type="slidenum">
              <a:rPr lang="en-GB" altLang="nl-NL"/>
              <a:pPr>
                <a:defRPr/>
              </a:pPr>
              <a:t>‹#›</a:t>
            </a:fld>
            <a:endParaRPr lang="en-GB" altLang="nl-NL"/>
          </a:p>
        </p:txBody>
      </p:sp>
    </p:spTree>
    <p:extLst>
      <p:ext uri="{BB962C8B-B14F-4D97-AF65-F5344CB8AC3E}">
        <p14:creationId xmlns:p14="http://schemas.microsoft.com/office/powerpoint/2010/main" val="34603524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sp>
        <p:nvSpPr>
          <p:cNvPr id="25" name="Text Placeholder 4">
            <a:extLst>
              <a:ext uri="{FF2B5EF4-FFF2-40B4-BE49-F238E27FC236}">
                <a16:creationId xmlns:a16="http://schemas.microsoft.com/office/drawing/2014/main" id="{D0F351A7-EAFA-4042-8875-928F1157C573}"/>
              </a:ext>
            </a:extLst>
          </p:cNvPr>
          <p:cNvSpPr>
            <a:spLocks noGrp="1"/>
          </p:cNvSpPr>
          <p:nvPr>
            <p:ph type="body" sz="quarter" idx="12" hasCustomPrompt="1"/>
          </p:nvPr>
        </p:nvSpPr>
        <p:spPr>
          <a:xfrm>
            <a:off x="3615370" y="3502706"/>
            <a:ext cx="2872105" cy="450546"/>
          </a:xfrm>
          <a:prstGeom prst="rect">
            <a:avLst/>
          </a:prstGeom>
        </p:spPr>
        <p:txBody>
          <a:bodyPr/>
          <a:lstStyle>
            <a:lvl1pPr marL="0" indent="0">
              <a:buNone/>
              <a:defRPr lang="en-US" sz="1800" kern="1200" cap="all" baseline="0" dirty="0" smtClean="0">
                <a:solidFill>
                  <a:srgbClr val="532D6D"/>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text styles</a:t>
            </a:r>
          </a:p>
        </p:txBody>
      </p:sp>
      <p:sp>
        <p:nvSpPr>
          <p:cNvPr id="23" name="Text Placeholder 4">
            <a:extLst>
              <a:ext uri="{FF2B5EF4-FFF2-40B4-BE49-F238E27FC236}">
                <a16:creationId xmlns:a16="http://schemas.microsoft.com/office/drawing/2014/main" id="{8A82E6B4-11FD-4B96-BD12-202A47E14164}"/>
              </a:ext>
            </a:extLst>
          </p:cNvPr>
          <p:cNvSpPr>
            <a:spLocks noGrp="1"/>
          </p:cNvSpPr>
          <p:nvPr>
            <p:ph type="body" sz="quarter" idx="10" hasCustomPrompt="1"/>
          </p:nvPr>
        </p:nvSpPr>
        <p:spPr>
          <a:xfrm>
            <a:off x="522926" y="3502706"/>
            <a:ext cx="2872105" cy="450546"/>
          </a:xfrm>
          <a:prstGeom prst="rect">
            <a:avLst/>
          </a:prstGeom>
        </p:spPr>
        <p:txBody>
          <a:bodyPr/>
          <a:lstStyle>
            <a:lvl1pPr marL="0" indent="0">
              <a:buNone/>
              <a:defRPr lang="en-US" sz="1800" kern="1200" cap="all" baseline="0" dirty="0" smtClean="0">
                <a:solidFill>
                  <a:srgbClr val="532D6D"/>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text styles</a:t>
            </a:r>
          </a:p>
        </p:txBody>
      </p:sp>
      <p:sp>
        <p:nvSpPr>
          <p:cNvPr id="22" name="Title 1">
            <a:extLst>
              <a:ext uri="{FF2B5EF4-FFF2-40B4-BE49-F238E27FC236}">
                <a16:creationId xmlns:a16="http://schemas.microsoft.com/office/drawing/2014/main" id="{BC2971C3-5272-4AB0-B0D9-80A2C166965D}"/>
              </a:ext>
            </a:extLst>
          </p:cNvPr>
          <p:cNvSpPr>
            <a:spLocks noGrp="1"/>
          </p:cNvSpPr>
          <p:nvPr>
            <p:ph type="title" hasCustomPrompt="1"/>
          </p:nvPr>
        </p:nvSpPr>
        <p:spPr>
          <a:xfrm>
            <a:off x="522926" y="1905682"/>
            <a:ext cx="5964549" cy="663575"/>
          </a:xfrm>
          <a:prstGeom prst="rect">
            <a:avLst/>
          </a:prstGeom>
        </p:spPr>
        <p:txBody>
          <a:bodyPr/>
          <a:lstStyle>
            <a:lvl1pPr>
              <a:defRPr sz="2700" b="0" cap="all" baseline="0">
                <a:solidFill>
                  <a:srgbClr val="532D6D"/>
                </a:solidFill>
                <a:latin typeface="+mn-lt"/>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5D0C1AC-B765-4B45-ADD5-8DB8FB6B6B13}"/>
              </a:ext>
            </a:extLst>
          </p:cNvPr>
          <p:cNvCxnSpPr>
            <a:cxnSpLocks/>
          </p:cNvCxnSpPr>
          <p:nvPr userDrawn="1"/>
        </p:nvCxnSpPr>
        <p:spPr>
          <a:xfrm flipH="1">
            <a:off x="555976" y="3070001"/>
            <a:ext cx="5898451" cy="0"/>
          </a:xfrm>
          <a:prstGeom prst="line">
            <a:avLst/>
          </a:prstGeom>
          <a:ln w="3175">
            <a:solidFill>
              <a:srgbClr val="957C9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E280C9-49E5-4379-B5D2-026096D55B05}"/>
              </a:ext>
            </a:extLst>
          </p:cNvPr>
          <p:cNvCxnSpPr>
            <a:cxnSpLocks/>
          </p:cNvCxnSpPr>
          <p:nvPr userDrawn="1"/>
        </p:nvCxnSpPr>
        <p:spPr>
          <a:xfrm flipH="1">
            <a:off x="555975" y="3108101"/>
            <a:ext cx="5898452" cy="0"/>
          </a:xfrm>
          <a:prstGeom prst="line">
            <a:avLst/>
          </a:prstGeom>
          <a:ln w="3175">
            <a:solidFill>
              <a:srgbClr val="957C9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DFB1B94-E3AB-4293-BCED-FAAD4D857891}"/>
              </a:ext>
            </a:extLst>
          </p:cNvPr>
          <p:cNvCxnSpPr/>
          <p:nvPr userDrawn="1"/>
        </p:nvCxnSpPr>
        <p:spPr>
          <a:xfrm>
            <a:off x="3505200" y="3522220"/>
            <a:ext cx="0" cy="357410"/>
          </a:xfrm>
          <a:prstGeom prst="line">
            <a:avLst/>
          </a:prstGeom>
          <a:ln>
            <a:solidFill>
              <a:srgbClr val="957C9C"/>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78023C0-4C8A-45C3-9546-D2147B28F498}"/>
              </a:ext>
            </a:extLst>
          </p:cNvPr>
          <p:cNvSpPr/>
          <p:nvPr userDrawn="1"/>
        </p:nvSpPr>
        <p:spPr>
          <a:xfrm>
            <a:off x="0" y="5696338"/>
            <a:ext cx="9144000" cy="1161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PT"/>
          </a:p>
        </p:txBody>
      </p:sp>
      <p:sp>
        <p:nvSpPr>
          <p:cNvPr id="24" name="Text Placeholder 4">
            <a:extLst>
              <a:ext uri="{FF2B5EF4-FFF2-40B4-BE49-F238E27FC236}">
                <a16:creationId xmlns:a16="http://schemas.microsoft.com/office/drawing/2014/main" id="{0DA7307D-037B-42DD-AED2-AF2BE69E4456}"/>
              </a:ext>
            </a:extLst>
          </p:cNvPr>
          <p:cNvSpPr>
            <a:spLocks noGrp="1"/>
          </p:cNvSpPr>
          <p:nvPr>
            <p:ph type="body" sz="quarter" idx="11"/>
          </p:nvPr>
        </p:nvSpPr>
        <p:spPr>
          <a:xfrm>
            <a:off x="522926" y="2555430"/>
            <a:ext cx="5964550" cy="450546"/>
          </a:xfrm>
          <a:prstGeom prst="rect">
            <a:avLst/>
          </a:prstGeom>
        </p:spPr>
        <p:txBody>
          <a:bodyPr/>
          <a:lstStyle>
            <a:lvl1pPr marL="0" indent="0">
              <a:buNone/>
              <a:defRPr lang="en-US" sz="2100" kern="1200" cap="all" baseline="0" dirty="0" smtClean="0">
                <a:solidFill>
                  <a:srgbClr val="53C8E9"/>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pic>
        <p:nvPicPr>
          <p:cNvPr id="3" name="Picture 2">
            <a:extLst>
              <a:ext uri="{FF2B5EF4-FFF2-40B4-BE49-F238E27FC236}">
                <a16:creationId xmlns:a16="http://schemas.microsoft.com/office/drawing/2014/main" id="{A5B052E8-19CC-40C7-AC3F-C59DA4BD2D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7778" b="22687"/>
          <a:stretch/>
        </p:blipFill>
        <p:spPr>
          <a:xfrm>
            <a:off x="6597643" y="756095"/>
            <a:ext cx="2546357" cy="4627813"/>
          </a:xfrm>
          <a:prstGeom prst="rect">
            <a:avLst/>
          </a:prstGeom>
        </p:spPr>
      </p:pic>
    </p:spTree>
    <p:extLst>
      <p:ext uri="{BB962C8B-B14F-4D97-AF65-F5344CB8AC3E}">
        <p14:creationId xmlns:p14="http://schemas.microsoft.com/office/powerpoint/2010/main" val="17373872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95B1-A697-4A0D-87DA-0E758CCFB4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 y="0"/>
            <a:ext cx="9141714" cy="6858000"/>
          </a:xfrm>
          <a:prstGeom prst="rect">
            <a:avLst/>
          </a:prstGeom>
        </p:spPr>
      </p:pic>
      <p:sp>
        <p:nvSpPr>
          <p:cNvPr id="2" name="Title 1"/>
          <p:cNvSpPr>
            <a:spLocks noGrp="1"/>
          </p:cNvSpPr>
          <p:nvPr>
            <p:ph type="title" hasCustomPrompt="1"/>
          </p:nvPr>
        </p:nvSpPr>
        <p:spPr>
          <a:xfrm>
            <a:off x="2638356" y="587969"/>
            <a:ext cx="6025940" cy="678202"/>
          </a:xfrm>
          <a:prstGeom prst="rect">
            <a:avLst/>
          </a:prstGeom>
        </p:spPr>
        <p:txBody>
          <a:bodyPr anchor="ctr"/>
          <a:lstStyle>
            <a:lvl1pPr algn="r">
              <a:lnSpc>
                <a:spcPct val="80000"/>
              </a:lnSpc>
              <a:defRPr sz="2700" b="0" cap="all" baseline="0">
                <a:solidFill>
                  <a:srgbClr val="53C8E9"/>
                </a:solidFill>
                <a:latin typeface="+mn-lt"/>
              </a:defRPr>
            </a:lvl1pPr>
          </a:lstStyle>
          <a:p>
            <a:r>
              <a:rPr lang="en-US" dirty="0"/>
              <a:t>CLICK TO EDIT MASTER TITLE STYLE</a:t>
            </a:r>
          </a:p>
        </p:txBody>
      </p:sp>
      <p:sp>
        <p:nvSpPr>
          <p:cNvPr id="5" name="Espaço Reservado para Tabela 4"/>
          <p:cNvSpPr>
            <a:spLocks noGrp="1"/>
          </p:cNvSpPr>
          <p:nvPr>
            <p:ph type="tbl" sz="quarter" idx="10"/>
          </p:nvPr>
        </p:nvSpPr>
        <p:spPr>
          <a:xfrm>
            <a:off x="5112716" y="1288473"/>
            <a:ext cx="3577829" cy="4405745"/>
          </a:xfrm>
          <a:prstGeom prst="rect">
            <a:avLst/>
          </a:prstGeom>
        </p:spPr>
        <p:txBody>
          <a:bodyPr/>
          <a:lstStyle>
            <a:lvl1pPr marL="0" indent="0">
              <a:buFontTx/>
              <a:buNone/>
              <a:defRPr lang="en-US" sz="900" b="0" kern="1200">
                <a:solidFill>
                  <a:schemeClr val="accent6"/>
                </a:solidFill>
                <a:latin typeface="+mj-lt"/>
                <a:ea typeface="+mn-ea"/>
                <a:cs typeface="+mn-cs"/>
              </a:defRPr>
            </a:lvl1pPr>
          </a:lstStyle>
          <a:p>
            <a:endParaRPr lang="en-US" dirty="0"/>
          </a:p>
        </p:txBody>
      </p:sp>
      <p:grpSp>
        <p:nvGrpSpPr>
          <p:cNvPr id="19" name="Grupo 18"/>
          <p:cNvGrpSpPr/>
          <p:nvPr userDrawn="1"/>
        </p:nvGrpSpPr>
        <p:grpSpPr>
          <a:xfrm>
            <a:off x="5104230" y="1192570"/>
            <a:ext cx="3644816" cy="22303"/>
            <a:chOff x="6764075" y="1192569"/>
            <a:chExt cx="4859754" cy="22303"/>
          </a:xfrm>
        </p:grpSpPr>
        <p:cxnSp>
          <p:nvCxnSpPr>
            <p:cNvPr id="14" name="Straight Connector 10"/>
            <p:cNvCxnSpPr/>
            <p:nvPr userDrawn="1"/>
          </p:nvCxnSpPr>
          <p:spPr>
            <a:xfrm flipH="1">
              <a:off x="6764075" y="1192569"/>
              <a:ext cx="4859754" cy="0"/>
            </a:xfrm>
            <a:prstGeom prst="line">
              <a:avLst/>
            </a:prstGeom>
            <a:ln w="19050">
              <a:solidFill>
                <a:srgbClr val="53C8E9"/>
              </a:solidFill>
            </a:ln>
          </p:spPr>
          <p:style>
            <a:lnRef idx="1">
              <a:schemeClr val="accent1"/>
            </a:lnRef>
            <a:fillRef idx="0">
              <a:schemeClr val="accent1"/>
            </a:fillRef>
            <a:effectRef idx="0">
              <a:schemeClr val="accent1"/>
            </a:effectRef>
            <a:fontRef idx="minor">
              <a:schemeClr val="tx1"/>
            </a:fontRef>
          </p:style>
        </p:cxnSp>
        <p:cxnSp>
          <p:nvCxnSpPr>
            <p:cNvPr id="15" name="Straight Connector 11"/>
            <p:cNvCxnSpPr/>
            <p:nvPr userDrawn="1"/>
          </p:nvCxnSpPr>
          <p:spPr>
            <a:xfrm flipH="1">
              <a:off x="6764075" y="1214872"/>
              <a:ext cx="4859754" cy="0"/>
            </a:xfrm>
            <a:prstGeom prst="line">
              <a:avLst/>
            </a:prstGeom>
            <a:ln w="6350">
              <a:solidFill>
                <a:srgbClr val="53C8E9"/>
              </a:solidFill>
            </a:ln>
          </p:spPr>
          <p:style>
            <a:lnRef idx="1">
              <a:schemeClr val="accent1"/>
            </a:lnRef>
            <a:fillRef idx="0">
              <a:schemeClr val="accent1"/>
            </a:fillRef>
            <a:effectRef idx="0">
              <a:schemeClr val="accent1"/>
            </a:effectRef>
            <a:fontRef idx="minor">
              <a:schemeClr val="tx1"/>
            </a:fontRef>
          </p:style>
        </p:cxnSp>
      </p:grpSp>
      <p:grpSp>
        <p:nvGrpSpPr>
          <p:cNvPr id="6" name="Grupo 5"/>
          <p:cNvGrpSpPr/>
          <p:nvPr userDrawn="1"/>
        </p:nvGrpSpPr>
        <p:grpSpPr>
          <a:xfrm>
            <a:off x="5104230" y="6416619"/>
            <a:ext cx="3644816" cy="22303"/>
            <a:chOff x="6772388" y="5781381"/>
            <a:chExt cx="4859754" cy="22303"/>
          </a:xfrm>
        </p:grpSpPr>
        <p:cxnSp>
          <p:nvCxnSpPr>
            <p:cNvPr id="16" name="Straight Connector 12"/>
            <p:cNvCxnSpPr/>
            <p:nvPr userDrawn="1"/>
          </p:nvCxnSpPr>
          <p:spPr>
            <a:xfrm flipH="1">
              <a:off x="6772388" y="5781381"/>
              <a:ext cx="4859754" cy="0"/>
            </a:xfrm>
            <a:prstGeom prst="line">
              <a:avLst/>
            </a:prstGeom>
            <a:ln w="19050">
              <a:solidFill>
                <a:srgbClr val="53C8E9"/>
              </a:solidFill>
            </a:ln>
          </p:spPr>
          <p:style>
            <a:lnRef idx="1">
              <a:schemeClr val="accent1"/>
            </a:lnRef>
            <a:fillRef idx="0">
              <a:schemeClr val="accent1"/>
            </a:fillRef>
            <a:effectRef idx="0">
              <a:schemeClr val="accent1"/>
            </a:effectRef>
            <a:fontRef idx="minor">
              <a:schemeClr val="tx1"/>
            </a:fontRef>
          </p:style>
        </p:cxnSp>
        <p:cxnSp>
          <p:nvCxnSpPr>
            <p:cNvPr id="17" name="Straight Connector 13"/>
            <p:cNvCxnSpPr/>
            <p:nvPr userDrawn="1"/>
          </p:nvCxnSpPr>
          <p:spPr>
            <a:xfrm flipH="1">
              <a:off x="6772388" y="5803684"/>
              <a:ext cx="4859754" cy="0"/>
            </a:xfrm>
            <a:prstGeom prst="line">
              <a:avLst/>
            </a:prstGeom>
            <a:ln w="6350">
              <a:solidFill>
                <a:srgbClr val="53C8E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6561525"/>
      </p:ext>
    </p:extLst>
  </p:cSld>
  <p:clrMapOvr>
    <a:masterClrMapping/>
  </p:clrMapOvr>
  <p:extLst>
    <p:ext uri="{DCECCB84-F9BA-43D5-87BE-67443E8EF086}">
      <p15:sldGuideLst xmlns:p15="http://schemas.microsoft.com/office/powerpoint/2012/main">
        <p15:guide id="1" orient="horz" pos="3997">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Índice">
    <p:spTree>
      <p:nvGrpSpPr>
        <p:cNvPr id="1" name=""/>
        <p:cNvGrpSpPr/>
        <p:nvPr/>
      </p:nvGrpSpPr>
      <p:grpSpPr>
        <a:xfrm>
          <a:off x="0" y="0"/>
          <a:ext cx="0" cy="0"/>
          <a:chOff x="0" y="0"/>
          <a:chExt cx="0" cy="0"/>
        </a:xfrm>
      </p:grpSpPr>
      <p:sp>
        <p:nvSpPr>
          <p:cNvPr id="7" name="Espaço Reservado para Imagem 6"/>
          <p:cNvSpPr>
            <a:spLocks noGrp="1"/>
          </p:cNvSpPr>
          <p:nvPr>
            <p:ph type="pic" sz="quarter" idx="11"/>
          </p:nvPr>
        </p:nvSpPr>
        <p:spPr>
          <a:xfrm>
            <a:off x="0" y="0"/>
            <a:ext cx="4800600" cy="6858000"/>
          </a:xfrm>
          <a:prstGeom prst="rect">
            <a:avLst/>
          </a:prstGeom>
        </p:spPr>
        <p:txBody>
          <a:bodyPr/>
          <a:lstStyle/>
          <a:p>
            <a:endParaRPr lang="en-US"/>
          </a:p>
        </p:txBody>
      </p:sp>
      <p:sp>
        <p:nvSpPr>
          <p:cNvPr id="5" name="Espaço Reservado para Tabela 4"/>
          <p:cNvSpPr>
            <a:spLocks noGrp="1"/>
          </p:cNvSpPr>
          <p:nvPr>
            <p:ph type="tbl" sz="quarter" idx="10"/>
          </p:nvPr>
        </p:nvSpPr>
        <p:spPr>
          <a:xfrm>
            <a:off x="5112716" y="1288473"/>
            <a:ext cx="3577829" cy="4405745"/>
          </a:xfrm>
          <a:prstGeom prst="rect">
            <a:avLst/>
          </a:prstGeom>
        </p:spPr>
        <p:txBody>
          <a:bodyPr/>
          <a:lstStyle>
            <a:lvl1pPr marL="0" indent="0">
              <a:buFontTx/>
              <a:buNone/>
              <a:defRPr lang="en-US" sz="900" b="0" kern="1200">
                <a:solidFill>
                  <a:schemeClr val="accent6"/>
                </a:solidFill>
                <a:latin typeface="+mj-lt"/>
                <a:ea typeface="+mn-ea"/>
                <a:cs typeface="+mn-cs"/>
              </a:defRPr>
            </a:lvl1pPr>
          </a:lstStyle>
          <a:p>
            <a:endParaRPr lang="en-US" dirty="0"/>
          </a:p>
        </p:txBody>
      </p:sp>
      <p:grpSp>
        <p:nvGrpSpPr>
          <p:cNvPr id="19" name="Grupo 18"/>
          <p:cNvGrpSpPr/>
          <p:nvPr userDrawn="1"/>
        </p:nvGrpSpPr>
        <p:grpSpPr>
          <a:xfrm>
            <a:off x="5104230" y="1192570"/>
            <a:ext cx="3644816" cy="22303"/>
            <a:chOff x="6764075" y="1192569"/>
            <a:chExt cx="4859754" cy="22303"/>
          </a:xfrm>
        </p:grpSpPr>
        <p:cxnSp>
          <p:nvCxnSpPr>
            <p:cNvPr id="14" name="Straight Connector 10"/>
            <p:cNvCxnSpPr/>
            <p:nvPr userDrawn="1"/>
          </p:nvCxnSpPr>
          <p:spPr>
            <a:xfrm flipH="1">
              <a:off x="6764075" y="1192569"/>
              <a:ext cx="4859754" cy="0"/>
            </a:xfrm>
            <a:prstGeom prst="line">
              <a:avLst/>
            </a:prstGeom>
            <a:ln w="19050">
              <a:solidFill>
                <a:srgbClr val="53C8E9"/>
              </a:solidFill>
            </a:ln>
          </p:spPr>
          <p:style>
            <a:lnRef idx="1">
              <a:schemeClr val="accent1"/>
            </a:lnRef>
            <a:fillRef idx="0">
              <a:schemeClr val="accent1"/>
            </a:fillRef>
            <a:effectRef idx="0">
              <a:schemeClr val="accent1"/>
            </a:effectRef>
            <a:fontRef idx="minor">
              <a:schemeClr val="tx1"/>
            </a:fontRef>
          </p:style>
        </p:cxnSp>
        <p:cxnSp>
          <p:nvCxnSpPr>
            <p:cNvPr id="15" name="Straight Connector 11"/>
            <p:cNvCxnSpPr/>
            <p:nvPr userDrawn="1"/>
          </p:nvCxnSpPr>
          <p:spPr>
            <a:xfrm flipH="1">
              <a:off x="6764075" y="1214872"/>
              <a:ext cx="4859754" cy="0"/>
            </a:xfrm>
            <a:prstGeom prst="line">
              <a:avLst/>
            </a:prstGeom>
            <a:ln w="6350">
              <a:solidFill>
                <a:srgbClr val="53C8E9"/>
              </a:solidFill>
            </a:ln>
          </p:spPr>
          <p:style>
            <a:lnRef idx="1">
              <a:schemeClr val="accent1"/>
            </a:lnRef>
            <a:fillRef idx="0">
              <a:schemeClr val="accent1"/>
            </a:fillRef>
            <a:effectRef idx="0">
              <a:schemeClr val="accent1"/>
            </a:effectRef>
            <a:fontRef idx="minor">
              <a:schemeClr val="tx1"/>
            </a:fontRef>
          </p:style>
        </p:cxnSp>
      </p:grpSp>
      <p:grpSp>
        <p:nvGrpSpPr>
          <p:cNvPr id="11" name="Grupo 5">
            <a:extLst>
              <a:ext uri="{FF2B5EF4-FFF2-40B4-BE49-F238E27FC236}">
                <a16:creationId xmlns:a16="http://schemas.microsoft.com/office/drawing/2014/main" id="{4E53F179-76C9-4F9A-B34C-9B42AA78733F}"/>
              </a:ext>
            </a:extLst>
          </p:cNvPr>
          <p:cNvGrpSpPr/>
          <p:nvPr userDrawn="1"/>
        </p:nvGrpSpPr>
        <p:grpSpPr>
          <a:xfrm>
            <a:off x="5104230" y="6416619"/>
            <a:ext cx="3644816" cy="22303"/>
            <a:chOff x="6772388" y="5781381"/>
            <a:chExt cx="4859754" cy="22303"/>
          </a:xfrm>
        </p:grpSpPr>
        <p:cxnSp>
          <p:nvCxnSpPr>
            <p:cNvPr id="12" name="Straight Connector 12">
              <a:extLst>
                <a:ext uri="{FF2B5EF4-FFF2-40B4-BE49-F238E27FC236}">
                  <a16:creationId xmlns:a16="http://schemas.microsoft.com/office/drawing/2014/main" id="{85F66303-18E8-4689-A29E-8E31FC672AE4}"/>
                </a:ext>
              </a:extLst>
            </p:cNvPr>
            <p:cNvCxnSpPr/>
            <p:nvPr userDrawn="1"/>
          </p:nvCxnSpPr>
          <p:spPr>
            <a:xfrm flipH="1">
              <a:off x="6772388" y="5781381"/>
              <a:ext cx="4859754" cy="0"/>
            </a:xfrm>
            <a:prstGeom prst="line">
              <a:avLst/>
            </a:prstGeom>
            <a:ln w="19050">
              <a:solidFill>
                <a:srgbClr val="53C8E9"/>
              </a:solidFill>
            </a:ln>
          </p:spPr>
          <p:style>
            <a:lnRef idx="1">
              <a:schemeClr val="accent1"/>
            </a:lnRef>
            <a:fillRef idx="0">
              <a:schemeClr val="accent1"/>
            </a:fillRef>
            <a:effectRef idx="0">
              <a:schemeClr val="accent1"/>
            </a:effectRef>
            <a:fontRef idx="minor">
              <a:schemeClr val="tx1"/>
            </a:fontRef>
          </p:style>
        </p:cxnSp>
        <p:cxnSp>
          <p:nvCxnSpPr>
            <p:cNvPr id="13" name="Straight Connector 13">
              <a:extLst>
                <a:ext uri="{FF2B5EF4-FFF2-40B4-BE49-F238E27FC236}">
                  <a16:creationId xmlns:a16="http://schemas.microsoft.com/office/drawing/2014/main" id="{8A9B29FB-E7E0-41A0-BF68-C96072CE3AFE}"/>
                </a:ext>
              </a:extLst>
            </p:cNvPr>
            <p:cNvCxnSpPr/>
            <p:nvPr userDrawn="1"/>
          </p:nvCxnSpPr>
          <p:spPr>
            <a:xfrm flipH="1">
              <a:off x="6772388" y="5803684"/>
              <a:ext cx="4859754" cy="0"/>
            </a:xfrm>
            <a:prstGeom prst="line">
              <a:avLst/>
            </a:prstGeom>
            <a:ln w="6350">
              <a:solidFill>
                <a:srgbClr val="53C8E9"/>
              </a:solidFill>
            </a:ln>
          </p:spPr>
          <p:style>
            <a:lnRef idx="1">
              <a:schemeClr val="accent1"/>
            </a:lnRef>
            <a:fillRef idx="0">
              <a:schemeClr val="accent1"/>
            </a:fillRef>
            <a:effectRef idx="0">
              <a:schemeClr val="accent1"/>
            </a:effectRef>
            <a:fontRef idx="minor">
              <a:schemeClr val="tx1"/>
            </a:fontRef>
          </p:style>
        </p:cxnSp>
      </p:grpSp>
      <p:sp>
        <p:nvSpPr>
          <p:cNvPr id="18" name="Title 1">
            <a:extLst>
              <a:ext uri="{FF2B5EF4-FFF2-40B4-BE49-F238E27FC236}">
                <a16:creationId xmlns:a16="http://schemas.microsoft.com/office/drawing/2014/main" id="{556C14C2-6B62-4874-A0AC-678B46AF8812}"/>
              </a:ext>
            </a:extLst>
          </p:cNvPr>
          <p:cNvSpPr>
            <a:spLocks noGrp="1"/>
          </p:cNvSpPr>
          <p:nvPr>
            <p:ph type="title" hasCustomPrompt="1"/>
          </p:nvPr>
        </p:nvSpPr>
        <p:spPr>
          <a:xfrm>
            <a:off x="2638356" y="587969"/>
            <a:ext cx="6025940" cy="678202"/>
          </a:xfrm>
          <a:prstGeom prst="rect">
            <a:avLst/>
          </a:prstGeom>
        </p:spPr>
        <p:txBody>
          <a:bodyPr anchor="ctr"/>
          <a:lstStyle>
            <a:lvl1pPr algn="r">
              <a:lnSpc>
                <a:spcPct val="80000"/>
              </a:lnSpc>
              <a:defRPr sz="2700" b="0" cap="all" baseline="0">
                <a:solidFill>
                  <a:srgbClr val="53C8E9"/>
                </a:solidFill>
                <a:latin typeface="+mn-lt"/>
              </a:defRPr>
            </a:lvl1pPr>
          </a:lstStyle>
          <a:p>
            <a:r>
              <a:rPr lang="en-US" dirty="0"/>
              <a:t>CLICK TO EDIT MASTER TITLE STYLE</a:t>
            </a:r>
          </a:p>
        </p:txBody>
      </p:sp>
    </p:spTree>
    <p:extLst>
      <p:ext uri="{BB962C8B-B14F-4D97-AF65-F5344CB8AC3E}">
        <p14:creationId xmlns:p14="http://schemas.microsoft.com/office/powerpoint/2010/main" val="30018228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xt">
    <p:spTree>
      <p:nvGrpSpPr>
        <p:cNvPr id="1" name=""/>
        <p:cNvGrpSpPr/>
        <p:nvPr/>
      </p:nvGrpSpPr>
      <p:grpSpPr>
        <a:xfrm>
          <a:off x="0" y="0"/>
          <a:ext cx="0" cy="0"/>
          <a:chOff x="0" y="0"/>
          <a:chExt cx="0" cy="0"/>
        </a:xfrm>
      </p:grpSpPr>
      <p:sp>
        <p:nvSpPr>
          <p:cNvPr id="7" name="Rectangle 11"/>
          <p:cNvSpPr/>
          <p:nvPr userDrawn="1"/>
        </p:nvSpPr>
        <p:spPr>
          <a:xfrm>
            <a:off x="553845" y="450939"/>
            <a:ext cx="2758732" cy="5792149"/>
          </a:xfrm>
          <a:prstGeom prst="rect">
            <a:avLst/>
          </a:prstGeom>
          <a:noFill/>
          <a:ln w="38100">
            <a:solidFill>
              <a:srgbClr val="53C8E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9" name="Espaço Reservado para Texto 8"/>
          <p:cNvSpPr>
            <a:spLocks noGrp="1"/>
          </p:cNvSpPr>
          <p:nvPr>
            <p:ph type="body" sz="quarter" idx="10"/>
          </p:nvPr>
        </p:nvSpPr>
        <p:spPr>
          <a:xfrm>
            <a:off x="5473802" y="1263536"/>
            <a:ext cx="2849166" cy="2028304"/>
          </a:xfrm>
          <a:prstGeom prst="rect">
            <a:avLst/>
          </a:prstGeom>
        </p:spPr>
        <p:txBody>
          <a:bodyPr/>
          <a:lstStyle>
            <a:lvl1pPr marL="0" indent="0">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0" name="Espaço Reservado para Texto 8"/>
          <p:cNvSpPr>
            <a:spLocks noGrp="1"/>
          </p:cNvSpPr>
          <p:nvPr>
            <p:ph type="body" sz="quarter" idx="11"/>
          </p:nvPr>
        </p:nvSpPr>
        <p:spPr>
          <a:xfrm>
            <a:off x="5473802" y="3645024"/>
            <a:ext cx="2849166" cy="2044576"/>
          </a:xfrm>
          <a:prstGeom prst="rect">
            <a:avLst/>
          </a:prstGeom>
        </p:spPr>
        <p:txBody>
          <a:bodyPr/>
          <a:lstStyle>
            <a:lvl1pPr marL="0" indent="0">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1" name="Title 2"/>
          <p:cNvSpPr>
            <a:spLocks noGrp="1"/>
          </p:cNvSpPr>
          <p:nvPr>
            <p:ph type="title"/>
          </p:nvPr>
        </p:nvSpPr>
        <p:spPr>
          <a:xfrm>
            <a:off x="583714" y="592858"/>
            <a:ext cx="2728863" cy="663575"/>
          </a:xfrm>
          <a:prstGeom prst="rect">
            <a:avLst/>
          </a:prstGeom>
        </p:spPr>
        <p:txBody>
          <a:bodyPr/>
          <a:lstStyle>
            <a:lvl1pPr>
              <a:defRPr sz="2400">
                <a:solidFill>
                  <a:srgbClr val="53C8E9"/>
                </a:solidFill>
                <a:latin typeface="+mn-lt"/>
              </a:defRPr>
            </a:lvl1pPr>
          </a:lstStyle>
          <a:p>
            <a:pPr>
              <a:lnSpc>
                <a:spcPct val="80000"/>
              </a:lnSpc>
            </a:pPr>
            <a:r>
              <a:rPr lang="pt-PT" altLang="pt-PT" dirty="0">
                <a:ea typeface="Segoe UI" panose="020B0502040204020203" pitchFamily="34" charset="0"/>
                <a:cs typeface="Segoe UI" panose="020B0502040204020203" pitchFamily="34" charset="0"/>
              </a:rPr>
              <a:t>EXEMPLO</a:t>
            </a:r>
            <a:br>
              <a:rPr lang="pt-PT" altLang="pt-PT" dirty="0">
                <a:ea typeface="Segoe UI" panose="020B0502040204020203" pitchFamily="34" charset="0"/>
                <a:cs typeface="Segoe UI" panose="020B0502040204020203" pitchFamily="34" charset="0"/>
              </a:rPr>
            </a:br>
            <a:r>
              <a:rPr lang="pt-PT" altLang="pt-PT" dirty="0">
                <a:ea typeface="Segoe UI" panose="020B0502040204020203" pitchFamily="34" charset="0"/>
                <a:cs typeface="Segoe UI" panose="020B0502040204020203" pitchFamily="34" charset="0"/>
              </a:rPr>
              <a:t>DE TÍTULO</a:t>
            </a:r>
            <a:endParaRPr lang="en-US" dirty="0"/>
          </a:p>
        </p:txBody>
      </p:sp>
      <p:sp>
        <p:nvSpPr>
          <p:cNvPr id="12" name="Text Placeholder 3"/>
          <p:cNvSpPr>
            <a:spLocks noGrp="1"/>
          </p:cNvSpPr>
          <p:nvPr>
            <p:ph type="body" sz="quarter" idx="12"/>
          </p:nvPr>
        </p:nvSpPr>
        <p:spPr>
          <a:xfrm>
            <a:off x="583714" y="1470942"/>
            <a:ext cx="2692886" cy="806747"/>
          </a:xfrm>
          <a:prstGeom prst="rect">
            <a:avLst/>
          </a:prstGeom>
        </p:spPr>
        <p:txBody>
          <a:bodyPr/>
          <a:lstStyle>
            <a:lvl1pPr marL="0" indent="0">
              <a:buFontTx/>
              <a:buNone/>
              <a:defRPr sz="1800">
                <a:solidFill>
                  <a:srgbClr val="364354"/>
                </a:solidFill>
                <a:latin typeface="+mn-lt"/>
              </a:defRPr>
            </a:lvl1pPr>
          </a:lstStyle>
          <a:p>
            <a:pPr>
              <a:lnSpc>
                <a:spcPct val="80000"/>
              </a:lnSpc>
            </a:pPr>
            <a:r>
              <a:rPr lang="en-US" dirty="0"/>
              <a:t>EXEMPLO</a:t>
            </a:r>
            <a:br>
              <a:rPr lang="en-US" dirty="0"/>
            </a:br>
            <a:r>
              <a:rPr lang="en-US" dirty="0"/>
              <a:t>DE SUBTÍTULO</a:t>
            </a:r>
          </a:p>
        </p:txBody>
      </p:sp>
    </p:spTree>
    <p:extLst>
      <p:ext uri="{BB962C8B-B14F-4D97-AF65-F5344CB8AC3E}">
        <p14:creationId xmlns:p14="http://schemas.microsoft.com/office/powerpoint/2010/main" val="37621385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xt_sem_imgs">
    <p:spTree>
      <p:nvGrpSpPr>
        <p:cNvPr id="1" name=""/>
        <p:cNvGrpSpPr/>
        <p:nvPr/>
      </p:nvGrpSpPr>
      <p:grpSpPr>
        <a:xfrm>
          <a:off x="0" y="0"/>
          <a:ext cx="0" cy="0"/>
          <a:chOff x="0" y="0"/>
          <a:chExt cx="0" cy="0"/>
        </a:xfrm>
      </p:grpSpPr>
      <p:sp>
        <p:nvSpPr>
          <p:cNvPr id="7" name="Rectangle 11"/>
          <p:cNvSpPr/>
          <p:nvPr userDrawn="1"/>
        </p:nvSpPr>
        <p:spPr>
          <a:xfrm>
            <a:off x="1115820" y="1263536"/>
            <a:ext cx="2758732" cy="4426064"/>
          </a:xfrm>
          <a:prstGeom prst="rect">
            <a:avLst/>
          </a:prstGeom>
          <a:noFill/>
          <a:ln w="38100">
            <a:solidFill>
              <a:srgbClr val="53C8E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9" name="Espaço Reservado para Texto 8"/>
          <p:cNvSpPr>
            <a:spLocks noGrp="1"/>
          </p:cNvSpPr>
          <p:nvPr>
            <p:ph type="body" sz="quarter" idx="10"/>
          </p:nvPr>
        </p:nvSpPr>
        <p:spPr>
          <a:xfrm>
            <a:off x="4988027" y="1263536"/>
            <a:ext cx="2849166" cy="2028304"/>
          </a:xfrm>
          <a:prstGeom prst="rect">
            <a:avLst/>
          </a:prstGeom>
        </p:spPr>
        <p:txBody>
          <a:bodyPr/>
          <a:lstStyle>
            <a:lvl1pPr marL="0" indent="0">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0" name="Espaço Reservado para Texto 8"/>
          <p:cNvSpPr>
            <a:spLocks noGrp="1"/>
          </p:cNvSpPr>
          <p:nvPr>
            <p:ph type="body" sz="quarter" idx="11"/>
          </p:nvPr>
        </p:nvSpPr>
        <p:spPr>
          <a:xfrm>
            <a:off x="4988027" y="3645024"/>
            <a:ext cx="2849166" cy="2044576"/>
          </a:xfrm>
          <a:prstGeom prst="rect">
            <a:avLst/>
          </a:prstGeom>
        </p:spPr>
        <p:txBody>
          <a:bodyPr/>
          <a:lstStyle>
            <a:lvl1pPr marL="0" indent="0">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1" name="Title 2"/>
          <p:cNvSpPr>
            <a:spLocks noGrp="1"/>
          </p:cNvSpPr>
          <p:nvPr>
            <p:ph type="title"/>
          </p:nvPr>
        </p:nvSpPr>
        <p:spPr>
          <a:xfrm>
            <a:off x="1145689" y="1405456"/>
            <a:ext cx="2728863" cy="663575"/>
          </a:xfrm>
          <a:prstGeom prst="rect">
            <a:avLst/>
          </a:prstGeom>
        </p:spPr>
        <p:txBody>
          <a:bodyPr/>
          <a:lstStyle>
            <a:lvl1pPr>
              <a:defRPr sz="2400">
                <a:solidFill>
                  <a:srgbClr val="53C8E9"/>
                </a:solidFill>
                <a:latin typeface="+mn-lt"/>
              </a:defRPr>
            </a:lvl1pPr>
          </a:lstStyle>
          <a:p>
            <a:pPr>
              <a:lnSpc>
                <a:spcPct val="80000"/>
              </a:lnSpc>
            </a:pPr>
            <a:r>
              <a:rPr lang="pt-PT" altLang="pt-PT" dirty="0">
                <a:ea typeface="Segoe UI" panose="020B0502040204020203" pitchFamily="34" charset="0"/>
                <a:cs typeface="Segoe UI" panose="020B0502040204020203" pitchFamily="34" charset="0"/>
              </a:rPr>
              <a:t>EXEMPLO</a:t>
            </a:r>
            <a:br>
              <a:rPr lang="pt-PT" altLang="pt-PT" dirty="0">
                <a:ea typeface="Segoe UI" panose="020B0502040204020203" pitchFamily="34" charset="0"/>
                <a:cs typeface="Segoe UI" panose="020B0502040204020203" pitchFamily="34" charset="0"/>
              </a:rPr>
            </a:br>
            <a:r>
              <a:rPr lang="pt-PT" altLang="pt-PT" dirty="0">
                <a:ea typeface="Segoe UI" panose="020B0502040204020203" pitchFamily="34" charset="0"/>
                <a:cs typeface="Segoe UI" panose="020B0502040204020203" pitchFamily="34" charset="0"/>
              </a:rPr>
              <a:t>DE TÍTULO</a:t>
            </a:r>
            <a:endParaRPr lang="en-US" dirty="0"/>
          </a:p>
        </p:txBody>
      </p:sp>
      <p:sp>
        <p:nvSpPr>
          <p:cNvPr id="12" name="Text Placeholder 3"/>
          <p:cNvSpPr>
            <a:spLocks noGrp="1"/>
          </p:cNvSpPr>
          <p:nvPr>
            <p:ph type="body" sz="quarter" idx="12"/>
          </p:nvPr>
        </p:nvSpPr>
        <p:spPr>
          <a:xfrm>
            <a:off x="1145689" y="2283539"/>
            <a:ext cx="2692886" cy="806747"/>
          </a:xfrm>
          <a:prstGeom prst="rect">
            <a:avLst/>
          </a:prstGeom>
        </p:spPr>
        <p:txBody>
          <a:bodyPr/>
          <a:lstStyle>
            <a:lvl1pPr marL="0" indent="0">
              <a:buFontTx/>
              <a:buNone/>
              <a:defRPr sz="1800">
                <a:solidFill>
                  <a:srgbClr val="364354"/>
                </a:solidFill>
                <a:latin typeface="+mn-lt"/>
              </a:defRPr>
            </a:lvl1pPr>
          </a:lstStyle>
          <a:p>
            <a:pPr>
              <a:lnSpc>
                <a:spcPct val="80000"/>
              </a:lnSpc>
            </a:pPr>
            <a:r>
              <a:rPr lang="en-US" dirty="0"/>
              <a:t>EXEMPLO</a:t>
            </a:r>
            <a:br>
              <a:rPr lang="en-US" dirty="0"/>
            </a:br>
            <a:r>
              <a:rPr lang="en-US" dirty="0"/>
              <a:t>DE SUBTÍTULO</a:t>
            </a:r>
          </a:p>
        </p:txBody>
      </p:sp>
    </p:spTree>
    <p:extLst>
      <p:ext uri="{BB962C8B-B14F-4D97-AF65-F5344CB8AC3E}">
        <p14:creationId xmlns:p14="http://schemas.microsoft.com/office/powerpoint/2010/main" val="2260492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XT1">
    <p:spTree>
      <p:nvGrpSpPr>
        <p:cNvPr id="1" name=""/>
        <p:cNvGrpSpPr/>
        <p:nvPr/>
      </p:nvGrpSpPr>
      <p:grpSpPr>
        <a:xfrm>
          <a:off x="0" y="0"/>
          <a:ext cx="0" cy="0"/>
          <a:chOff x="0" y="0"/>
          <a:chExt cx="0" cy="0"/>
        </a:xfrm>
      </p:grpSpPr>
      <p:sp>
        <p:nvSpPr>
          <p:cNvPr id="16" name="Espaço Reservado para Conteúdo 10"/>
          <p:cNvSpPr>
            <a:spLocks noGrp="1"/>
          </p:cNvSpPr>
          <p:nvPr>
            <p:ph sz="quarter" idx="15"/>
          </p:nvPr>
        </p:nvSpPr>
        <p:spPr>
          <a:xfrm>
            <a:off x="5652121" y="4077073"/>
            <a:ext cx="2727722" cy="2152651"/>
          </a:xfrm>
          <a:prstGeom prst="rect">
            <a:avLst/>
          </a:prstGeom>
        </p:spPr>
        <p:txBody>
          <a:bodyPr/>
          <a:lstStyle>
            <a:lvl1pPr marL="0" indent="0">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5" name="Espaço Reservado para Conteúdo 10"/>
          <p:cNvSpPr>
            <a:spLocks noGrp="1"/>
          </p:cNvSpPr>
          <p:nvPr>
            <p:ph sz="quarter" idx="14"/>
          </p:nvPr>
        </p:nvSpPr>
        <p:spPr>
          <a:xfrm>
            <a:off x="5652121" y="766192"/>
            <a:ext cx="2727722" cy="2152651"/>
          </a:xfrm>
          <a:prstGeom prst="rect">
            <a:avLst/>
          </a:prstGeom>
        </p:spPr>
        <p:txBody>
          <a:bodyPr/>
          <a:lstStyle>
            <a:lvl1pPr marL="0" indent="0">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7" name="Espaço Reservado para Conteúdo 10"/>
          <p:cNvSpPr>
            <a:spLocks noGrp="1"/>
          </p:cNvSpPr>
          <p:nvPr>
            <p:ph sz="quarter" idx="16"/>
          </p:nvPr>
        </p:nvSpPr>
        <p:spPr>
          <a:xfrm>
            <a:off x="5652121" y="3054897"/>
            <a:ext cx="2727722" cy="502121"/>
          </a:xfrm>
          <a:prstGeom prst="rect">
            <a:avLst/>
          </a:prstGeom>
        </p:spPr>
        <p:txBody>
          <a:bodyPr/>
          <a:lstStyle>
            <a:lvl1pPr marL="0" indent="0">
              <a:buFontTx/>
              <a:buNone/>
              <a:defRPr lang="en-US" sz="2700" b="0" kern="1200" cap="all" baseline="0" dirty="0">
                <a:solidFill>
                  <a:srgbClr val="53C8E9"/>
                </a:solidFill>
                <a:latin typeface="+mn-lt"/>
                <a:ea typeface="+mj-ea"/>
                <a:cs typeface="+mj-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8" name="Espaço Reservado para Conteúdo 10"/>
          <p:cNvSpPr>
            <a:spLocks noGrp="1"/>
          </p:cNvSpPr>
          <p:nvPr>
            <p:ph sz="quarter" idx="17"/>
          </p:nvPr>
        </p:nvSpPr>
        <p:spPr>
          <a:xfrm>
            <a:off x="5661888" y="3558158"/>
            <a:ext cx="2727722" cy="502121"/>
          </a:xfrm>
          <a:prstGeom prst="rect">
            <a:avLst/>
          </a:prstGeom>
        </p:spPr>
        <p:txBody>
          <a:bodyPr/>
          <a:lstStyle>
            <a:lvl1pPr marL="0" indent="0">
              <a:buFontTx/>
              <a:buNone/>
              <a:defRPr lang="en-US" sz="1500" kern="1200" cap="all" baseline="0" dirty="0" smtClean="0">
                <a:solidFill>
                  <a:schemeClr val="accent6"/>
                </a:solidFill>
                <a:latin typeface="+mn-lt"/>
                <a:ea typeface="+mj-ea"/>
                <a:cs typeface="+mj-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1" name="Espaço Reservado para Conteúdo 10"/>
          <p:cNvSpPr>
            <a:spLocks noGrp="1"/>
          </p:cNvSpPr>
          <p:nvPr>
            <p:ph sz="quarter" idx="10"/>
          </p:nvPr>
        </p:nvSpPr>
        <p:spPr>
          <a:xfrm>
            <a:off x="857251" y="733425"/>
            <a:ext cx="2727722" cy="2152651"/>
          </a:xfrm>
          <a:prstGeom prst="rect">
            <a:avLst/>
          </a:prstGeom>
        </p:spPr>
        <p:txBody>
          <a:bodyPr/>
          <a:lstStyle>
            <a:lvl1pPr marL="0" indent="0" algn="r">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2" name="Espaço Reservado para Conteúdo 10"/>
          <p:cNvSpPr>
            <a:spLocks noGrp="1"/>
          </p:cNvSpPr>
          <p:nvPr>
            <p:ph sz="quarter" idx="11"/>
          </p:nvPr>
        </p:nvSpPr>
        <p:spPr>
          <a:xfrm>
            <a:off x="857251" y="4044306"/>
            <a:ext cx="2727722" cy="2152651"/>
          </a:xfrm>
          <a:prstGeom prst="rect">
            <a:avLst/>
          </a:prstGeom>
        </p:spPr>
        <p:txBody>
          <a:bodyPr/>
          <a:lstStyle>
            <a:lvl1pPr marL="0" indent="0" algn="r">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3" name="Espaço Reservado para Conteúdo 10"/>
          <p:cNvSpPr>
            <a:spLocks noGrp="1"/>
          </p:cNvSpPr>
          <p:nvPr>
            <p:ph sz="quarter" idx="12"/>
          </p:nvPr>
        </p:nvSpPr>
        <p:spPr>
          <a:xfrm>
            <a:off x="857251" y="3022130"/>
            <a:ext cx="2727722" cy="502121"/>
          </a:xfrm>
          <a:prstGeom prst="rect">
            <a:avLst/>
          </a:prstGeom>
        </p:spPr>
        <p:txBody>
          <a:bodyPr/>
          <a:lstStyle>
            <a:lvl1pPr marL="0" indent="0" algn="r">
              <a:buFontTx/>
              <a:buNone/>
              <a:defRPr lang="en-US" sz="2700" b="0" kern="1200" cap="all" baseline="0" dirty="0">
                <a:solidFill>
                  <a:srgbClr val="53C8E9"/>
                </a:solidFill>
                <a:latin typeface="+mn-lt"/>
                <a:ea typeface="+mj-ea"/>
                <a:cs typeface="+mj-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4" name="Espaço Reservado para Conteúdo 10"/>
          <p:cNvSpPr>
            <a:spLocks noGrp="1"/>
          </p:cNvSpPr>
          <p:nvPr>
            <p:ph sz="quarter" idx="13"/>
          </p:nvPr>
        </p:nvSpPr>
        <p:spPr>
          <a:xfrm>
            <a:off x="867018" y="3525392"/>
            <a:ext cx="2727722" cy="502121"/>
          </a:xfrm>
          <a:prstGeom prst="rect">
            <a:avLst/>
          </a:prstGeom>
        </p:spPr>
        <p:txBody>
          <a:bodyPr/>
          <a:lstStyle>
            <a:lvl1pPr marL="0" indent="0" algn="r">
              <a:buFontTx/>
              <a:buNone/>
              <a:defRPr lang="en-US" sz="1500" kern="1200" cap="all" baseline="0" dirty="0" smtClean="0">
                <a:solidFill>
                  <a:schemeClr val="accent6"/>
                </a:solidFill>
                <a:latin typeface="+mn-lt"/>
                <a:ea typeface="+mj-ea"/>
                <a:cs typeface="+mj-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pic>
        <p:nvPicPr>
          <p:cNvPr id="10" name="Picture 9">
            <a:extLst>
              <a:ext uri="{FF2B5EF4-FFF2-40B4-BE49-F238E27FC236}">
                <a16:creationId xmlns:a16="http://schemas.microsoft.com/office/drawing/2014/main" id="{939E8241-D46B-43DE-B21E-EC907CD7C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53" r="40233"/>
          <a:stretch/>
        </p:blipFill>
        <p:spPr>
          <a:xfrm>
            <a:off x="3763102" y="0"/>
            <a:ext cx="1701747" cy="6858000"/>
          </a:xfrm>
          <a:prstGeom prst="rect">
            <a:avLst/>
          </a:prstGeom>
        </p:spPr>
      </p:pic>
    </p:spTree>
    <p:extLst>
      <p:ext uri="{BB962C8B-B14F-4D97-AF65-F5344CB8AC3E}">
        <p14:creationId xmlns:p14="http://schemas.microsoft.com/office/powerpoint/2010/main" val="1828754143"/>
      </p:ext>
    </p:extLst>
  </p:cSld>
  <p:clrMapOvr>
    <a:masterClrMapping/>
  </p:clrMapOvr>
  <p:extLst>
    <p:ext uri="{DCECCB84-F9BA-43D5-87BE-67443E8EF086}">
      <p15:sldGuideLst xmlns:p15="http://schemas.microsoft.com/office/powerpoint/2012/main">
        <p15:guide id="1" orient="horz" pos="1752">
          <p15:clr>
            <a:srgbClr val="FBAE40"/>
          </p15:clr>
        </p15:guide>
        <p15:guide id="2" pos="29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XT1_sem_img">
    <p:spTree>
      <p:nvGrpSpPr>
        <p:cNvPr id="1" name=""/>
        <p:cNvGrpSpPr/>
        <p:nvPr/>
      </p:nvGrpSpPr>
      <p:grpSpPr>
        <a:xfrm>
          <a:off x="0" y="0"/>
          <a:ext cx="0" cy="0"/>
          <a:chOff x="0" y="0"/>
          <a:chExt cx="0" cy="0"/>
        </a:xfrm>
      </p:grpSpPr>
      <p:sp>
        <p:nvSpPr>
          <p:cNvPr id="16" name="Espaço Reservado para Conteúdo 10"/>
          <p:cNvSpPr>
            <a:spLocks noGrp="1"/>
          </p:cNvSpPr>
          <p:nvPr>
            <p:ph sz="quarter" idx="15"/>
          </p:nvPr>
        </p:nvSpPr>
        <p:spPr>
          <a:xfrm>
            <a:off x="5652121" y="4077073"/>
            <a:ext cx="2727722" cy="2152651"/>
          </a:xfrm>
          <a:prstGeom prst="rect">
            <a:avLst/>
          </a:prstGeom>
        </p:spPr>
        <p:txBody>
          <a:bodyPr/>
          <a:lstStyle>
            <a:lvl1pPr marL="0" indent="0">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5" name="Espaço Reservado para Conteúdo 10"/>
          <p:cNvSpPr>
            <a:spLocks noGrp="1"/>
          </p:cNvSpPr>
          <p:nvPr>
            <p:ph sz="quarter" idx="14"/>
          </p:nvPr>
        </p:nvSpPr>
        <p:spPr>
          <a:xfrm>
            <a:off x="5652121" y="766192"/>
            <a:ext cx="2727722" cy="2152651"/>
          </a:xfrm>
          <a:prstGeom prst="rect">
            <a:avLst/>
          </a:prstGeom>
        </p:spPr>
        <p:txBody>
          <a:bodyPr/>
          <a:lstStyle>
            <a:lvl1pPr marL="0" indent="0">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7" name="Espaço Reservado para Conteúdo 10"/>
          <p:cNvSpPr>
            <a:spLocks noGrp="1"/>
          </p:cNvSpPr>
          <p:nvPr>
            <p:ph sz="quarter" idx="16"/>
          </p:nvPr>
        </p:nvSpPr>
        <p:spPr>
          <a:xfrm>
            <a:off x="5652121" y="3054897"/>
            <a:ext cx="2727722" cy="502121"/>
          </a:xfrm>
          <a:prstGeom prst="rect">
            <a:avLst/>
          </a:prstGeom>
        </p:spPr>
        <p:txBody>
          <a:bodyPr/>
          <a:lstStyle>
            <a:lvl1pPr marL="0" indent="0">
              <a:buFontTx/>
              <a:buNone/>
              <a:defRPr lang="en-US" sz="2700" b="0" kern="1200" cap="all" baseline="0" dirty="0">
                <a:solidFill>
                  <a:srgbClr val="53C8E9"/>
                </a:solidFill>
                <a:latin typeface="+mn-lt"/>
                <a:ea typeface="+mj-ea"/>
                <a:cs typeface="+mj-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8" name="Espaço Reservado para Conteúdo 10"/>
          <p:cNvSpPr>
            <a:spLocks noGrp="1"/>
          </p:cNvSpPr>
          <p:nvPr>
            <p:ph sz="quarter" idx="17"/>
          </p:nvPr>
        </p:nvSpPr>
        <p:spPr>
          <a:xfrm>
            <a:off x="5661888" y="3558158"/>
            <a:ext cx="2727722" cy="502121"/>
          </a:xfrm>
          <a:prstGeom prst="rect">
            <a:avLst/>
          </a:prstGeom>
        </p:spPr>
        <p:txBody>
          <a:bodyPr/>
          <a:lstStyle>
            <a:lvl1pPr marL="0" indent="0">
              <a:buFontTx/>
              <a:buNone/>
              <a:defRPr lang="en-US" sz="1500" kern="1200" cap="all" baseline="0" dirty="0" smtClean="0">
                <a:solidFill>
                  <a:schemeClr val="accent6"/>
                </a:solidFill>
                <a:latin typeface="+mn-lt"/>
                <a:ea typeface="+mj-ea"/>
                <a:cs typeface="+mj-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1" name="Espaço Reservado para Conteúdo 10"/>
          <p:cNvSpPr>
            <a:spLocks noGrp="1"/>
          </p:cNvSpPr>
          <p:nvPr>
            <p:ph sz="quarter" idx="10"/>
          </p:nvPr>
        </p:nvSpPr>
        <p:spPr>
          <a:xfrm>
            <a:off x="857251" y="733425"/>
            <a:ext cx="2727722" cy="2152651"/>
          </a:xfrm>
          <a:prstGeom prst="rect">
            <a:avLst/>
          </a:prstGeom>
        </p:spPr>
        <p:txBody>
          <a:bodyPr/>
          <a:lstStyle>
            <a:lvl1pPr marL="0" indent="0" algn="r">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2" name="Espaço Reservado para Conteúdo 10"/>
          <p:cNvSpPr>
            <a:spLocks noGrp="1"/>
          </p:cNvSpPr>
          <p:nvPr>
            <p:ph sz="quarter" idx="11"/>
          </p:nvPr>
        </p:nvSpPr>
        <p:spPr>
          <a:xfrm>
            <a:off x="857251" y="4044306"/>
            <a:ext cx="2727722" cy="2152651"/>
          </a:xfrm>
          <a:prstGeom prst="rect">
            <a:avLst/>
          </a:prstGeom>
        </p:spPr>
        <p:txBody>
          <a:bodyPr/>
          <a:lstStyle>
            <a:lvl1pPr marL="0" indent="0" algn="r">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3" name="Espaço Reservado para Conteúdo 10"/>
          <p:cNvSpPr>
            <a:spLocks noGrp="1"/>
          </p:cNvSpPr>
          <p:nvPr>
            <p:ph sz="quarter" idx="12"/>
          </p:nvPr>
        </p:nvSpPr>
        <p:spPr>
          <a:xfrm>
            <a:off x="857251" y="3022130"/>
            <a:ext cx="2727722" cy="502121"/>
          </a:xfrm>
          <a:prstGeom prst="rect">
            <a:avLst/>
          </a:prstGeom>
        </p:spPr>
        <p:txBody>
          <a:bodyPr/>
          <a:lstStyle>
            <a:lvl1pPr marL="0" indent="0" algn="r">
              <a:buFontTx/>
              <a:buNone/>
              <a:defRPr lang="en-US" sz="2700" b="0" kern="1200" cap="all" baseline="0" dirty="0">
                <a:solidFill>
                  <a:srgbClr val="53C8E9"/>
                </a:solidFill>
                <a:latin typeface="+mn-lt"/>
                <a:ea typeface="+mj-ea"/>
                <a:cs typeface="+mj-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4" name="Espaço Reservado para Conteúdo 10"/>
          <p:cNvSpPr>
            <a:spLocks noGrp="1"/>
          </p:cNvSpPr>
          <p:nvPr>
            <p:ph sz="quarter" idx="13"/>
          </p:nvPr>
        </p:nvSpPr>
        <p:spPr>
          <a:xfrm>
            <a:off x="867018" y="3525392"/>
            <a:ext cx="2727722" cy="502121"/>
          </a:xfrm>
          <a:prstGeom prst="rect">
            <a:avLst/>
          </a:prstGeom>
        </p:spPr>
        <p:txBody>
          <a:bodyPr/>
          <a:lstStyle>
            <a:lvl1pPr marL="0" indent="0" algn="r">
              <a:buFontTx/>
              <a:buNone/>
              <a:defRPr lang="en-US" sz="1500" kern="1200" cap="all" baseline="0" dirty="0" smtClean="0">
                <a:solidFill>
                  <a:schemeClr val="accent6"/>
                </a:solidFill>
                <a:latin typeface="+mn-lt"/>
                <a:ea typeface="+mj-ea"/>
                <a:cs typeface="+mj-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Tree>
    <p:extLst>
      <p:ext uri="{BB962C8B-B14F-4D97-AF65-F5344CB8AC3E}">
        <p14:creationId xmlns:p14="http://schemas.microsoft.com/office/powerpoint/2010/main" val="2669445579"/>
      </p:ext>
    </p:extLst>
  </p:cSld>
  <p:clrMapOvr>
    <a:masterClrMapping/>
  </p:clrMapOvr>
  <p:extLst>
    <p:ext uri="{DCECCB84-F9BA-43D5-87BE-67443E8EF086}">
      <p15:sldGuideLst xmlns:p15="http://schemas.microsoft.com/office/powerpoint/2012/main">
        <p15:guide id="1" orient="horz" pos="1752">
          <p15:clr>
            <a:srgbClr val="FBAE40"/>
          </p15:clr>
        </p15:guide>
        <p15:guide id="2" pos="29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xt2">
    <p:spTree>
      <p:nvGrpSpPr>
        <p:cNvPr id="1" name=""/>
        <p:cNvGrpSpPr/>
        <p:nvPr/>
      </p:nvGrpSpPr>
      <p:grpSpPr>
        <a:xfrm>
          <a:off x="0" y="0"/>
          <a:ext cx="0" cy="0"/>
          <a:chOff x="0" y="0"/>
          <a:chExt cx="0" cy="0"/>
        </a:xfrm>
      </p:grpSpPr>
      <p:sp>
        <p:nvSpPr>
          <p:cNvPr id="32" name="Espaço Reservado para Imagem 31"/>
          <p:cNvSpPr>
            <a:spLocks noGrp="1"/>
          </p:cNvSpPr>
          <p:nvPr>
            <p:ph type="pic" sz="quarter" idx="21"/>
          </p:nvPr>
        </p:nvSpPr>
        <p:spPr>
          <a:xfrm>
            <a:off x="0" y="1"/>
            <a:ext cx="9144000" cy="1787525"/>
          </a:xfrm>
          <a:prstGeom prst="rect">
            <a:avLst/>
          </a:prstGeom>
        </p:spPr>
        <p:txBody>
          <a:bodyPr/>
          <a:lstStyle>
            <a:lvl1pPr algn="l">
              <a:defRPr/>
            </a:lvl1pPr>
          </a:lstStyle>
          <a:p>
            <a:endParaRPr lang="en-US"/>
          </a:p>
        </p:txBody>
      </p:sp>
      <p:sp>
        <p:nvSpPr>
          <p:cNvPr id="20" name="Espaço Reservado para Texto 8"/>
          <p:cNvSpPr>
            <a:spLocks noGrp="1"/>
          </p:cNvSpPr>
          <p:nvPr>
            <p:ph type="body" sz="quarter" idx="11"/>
          </p:nvPr>
        </p:nvSpPr>
        <p:spPr>
          <a:xfrm>
            <a:off x="7132005" y="2348881"/>
            <a:ext cx="1609387" cy="3758841"/>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1" name="Espaço Reservado para Texto 8"/>
          <p:cNvSpPr>
            <a:spLocks noGrp="1"/>
          </p:cNvSpPr>
          <p:nvPr>
            <p:ph type="body" sz="quarter" idx="12"/>
          </p:nvPr>
        </p:nvSpPr>
        <p:spPr>
          <a:xfrm>
            <a:off x="4909098" y="2348881"/>
            <a:ext cx="1609387" cy="3758841"/>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2" name="Espaço Reservado para Texto 8"/>
          <p:cNvSpPr>
            <a:spLocks noGrp="1"/>
          </p:cNvSpPr>
          <p:nvPr>
            <p:ph type="body" sz="quarter" idx="13"/>
          </p:nvPr>
        </p:nvSpPr>
        <p:spPr>
          <a:xfrm>
            <a:off x="2735796" y="2348881"/>
            <a:ext cx="1609387" cy="3758841"/>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3" name="Espaço Reservado para Texto 8"/>
          <p:cNvSpPr>
            <a:spLocks noGrp="1"/>
          </p:cNvSpPr>
          <p:nvPr>
            <p:ph type="body" sz="quarter" idx="14"/>
          </p:nvPr>
        </p:nvSpPr>
        <p:spPr>
          <a:xfrm>
            <a:off x="521550" y="2348881"/>
            <a:ext cx="1609387" cy="3758841"/>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5" name="Espaço Reservado para Texto 8"/>
          <p:cNvSpPr>
            <a:spLocks noGrp="1"/>
          </p:cNvSpPr>
          <p:nvPr>
            <p:ph type="body" sz="quarter" idx="15"/>
          </p:nvPr>
        </p:nvSpPr>
        <p:spPr>
          <a:xfrm>
            <a:off x="7140990" y="1760562"/>
            <a:ext cx="1609387" cy="586854"/>
          </a:xfrm>
          <a:prstGeom prst="rect">
            <a:avLst/>
          </a:prstGeom>
        </p:spPr>
        <p:txBody>
          <a:bodyPr anchor="ctr"/>
          <a:lstStyle>
            <a:lvl1pPr marL="0" indent="0" algn="ctr">
              <a:spcBef>
                <a:spcPts val="0"/>
              </a:spcBef>
              <a:buFontTx/>
              <a:buNone/>
              <a:defRPr lang="en-US" sz="1800" b="1" kern="1200" dirty="0">
                <a:solidFill>
                  <a:srgbClr val="44546A"/>
                </a:solidFill>
                <a:latin typeface="+mn-lt"/>
                <a:ea typeface="Segoe UI" panose="020B0502040204020203" pitchFamily="34" charset="0"/>
                <a:cs typeface="Segoe UI" panose="020B0502040204020203" pitchFamily="34" charset="0"/>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6" name="Espaço Reservado para Texto 8"/>
          <p:cNvSpPr>
            <a:spLocks noGrp="1"/>
          </p:cNvSpPr>
          <p:nvPr>
            <p:ph type="body" sz="quarter" idx="16"/>
          </p:nvPr>
        </p:nvSpPr>
        <p:spPr>
          <a:xfrm>
            <a:off x="4916508" y="1772816"/>
            <a:ext cx="1609387" cy="586854"/>
          </a:xfrm>
          <a:prstGeom prst="rect">
            <a:avLst/>
          </a:prstGeom>
        </p:spPr>
        <p:txBody>
          <a:bodyPr anchor="ctr"/>
          <a:lstStyle>
            <a:lvl1pPr marL="0" indent="0" algn="ctr">
              <a:spcBef>
                <a:spcPts val="0"/>
              </a:spcBef>
              <a:buFontTx/>
              <a:buNone/>
              <a:defRPr lang="en-US" sz="1800" b="1" kern="1200" dirty="0">
                <a:solidFill>
                  <a:srgbClr val="44546A"/>
                </a:solidFill>
                <a:latin typeface="+mn-lt"/>
                <a:ea typeface="Segoe UI" panose="020B0502040204020203" pitchFamily="34" charset="0"/>
                <a:cs typeface="Segoe UI" panose="020B0502040204020203" pitchFamily="34" charset="0"/>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7" name="Espaço Reservado para Texto 8"/>
          <p:cNvSpPr>
            <a:spLocks noGrp="1"/>
          </p:cNvSpPr>
          <p:nvPr>
            <p:ph type="body" sz="quarter" idx="17"/>
          </p:nvPr>
        </p:nvSpPr>
        <p:spPr>
          <a:xfrm>
            <a:off x="2736279" y="1772816"/>
            <a:ext cx="1609387" cy="586854"/>
          </a:xfrm>
          <a:prstGeom prst="rect">
            <a:avLst/>
          </a:prstGeom>
        </p:spPr>
        <p:txBody>
          <a:bodyPr anchor="ctr"/>
          <a:lstStyle>
            <a:lvl1pPr marL="0" indent="0" algn="ctr">
              <a:spcBef>
                <a:spcPts val="0"/>
              </a:spcBef>
              <a:buFontTx/>
              <a:buNone/>
              <a:defRPr lang="en-US" sz="1800" b="1" kern="1200" dirty="0">
                <a:solidFill>
                  <a:srgbClr val="44546A"/>
                </a:solidFill>
                <a:latin typeface="+mn-lt"/>
                <a:ea typeface="Segoe UI" panose="020B0502040204020203" pitchFamily="34" charset="0"/>
                <a:cs typeface="Segoe UI" panose="020B0502040204020203" pitchFamily="34" charset="0"/>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8" name="Espaço Reservado para Texto 8"/>
          <p:cNvSpPr>
            <a:spLocks noGrp="1"/>
          </p:cNvSpPr>
          <p:nvPr>
            <p:ph type="body" sz="quarter" idx="18"/>
          </p:nvPr>
        </p:nvSpPr>
        <p:spPr>
          <a:xfrm>
            <a:off x="514142" y="1772816"/>
            <a:ext cx="1625145" cy="586854"/>
          </a:xfrm>
          <a:prstGeom prst="rect">
            <a:avLst/>
          </a:prstGeom>
        </p:spPr>
        <p:txBody>
          <a:bodyPr anchor="ctr"/>
          <a:lstStyle>
            <a:lvl1pPr marL="0" indent="0" algn="ctr">
              <a:spcBef>
                <a:spcPts val="0"/>
              </a:spcBef>
              <a:buFontTx/>
              <a:buNone/>
              <a:defRPr lang="en-US" sz="1800" b="1" kern="1200" dirty="0">
                <a:solidFill>
                  <a:srgbClr val="44546A"/>
                </a:solidFill>
                <a:latin typeface="+mn-lt"/>
                <a:ea typeface="Segoe UI" panose="020B0502040204020203" pitchFamily="34" charset="0"/>
                <a:cs typeface="Segoe UI" panose="020B0502040204020203" pitchFamily="34" charset="0"/>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9" name="Espaço Reservado para Conteúdo 10"/>
          <p:cNvSpPr>
            <a:spLocks noGrp="1"/>
          </p:cNvSpPr>
          <p:nvPr>
            <p:ph sz="quarter" idx="19"/>
          </p:nvPr>
        </p:nvSpPr>
        <p:spPr>
          <a:xfrm>
            <a:off x="2518012" y="278930"/>
            <a:ext cx="4073857" cy="502121"/>
          </a:xfrm>
          <a:prstGeom prst="rect">
            <a:avLst/>
          </a:prstGeom>
        </p:spPr>
        <p:txBody>
          <a:bodyPr/>
          <a:lstStyle>
            <a:lvl1pPr marL="0" indent="0" algn="ctr">
              <a:buFontTx/>
              <a:buNone/>
              <a:defRPr lang="en-US" sz="2700" b="0" kern="1200" cap="all" baseline="0" dirty="0">
                <a:solidFill>
                  <a:srgbClr val="53C8E9"/>
                </a:solidFill>
                <a:latin typeface="+mn-lt"/>
                <a:ea typeface="+mj-ea"/>
                <a:cs typeface="+mj-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0" name="Espaço Reservado para Conteúdo 10"/>
          <p:cNvSpPr>
            <a:spLocks noGrp="1"/>
          </p:cNvSpPr>
          <p:nvPr>
            <p:ph sz="quarter" idx="20"/>
          </p:nvPr>
        </p:nvSpPr>
        <p:spPr>
          <a:xfrm>
            <a:off x="1838325" y="782192"/>
            <a:ext cx="5412759" cy="502121"/>
          </a:xfrm>
          <a:prstGeom prst="rect">
            <a:avLst/>
          </a:prstGeom>
        </p:spPr>
        <p:txBody>
          <a:bodyPr/>
          <a:lstStyle>
            <a:lvl1pPr marL="0" indent="0" algn="ctr">
              <a:buFontTx/>
              <a:buNone/>
              <a:defRPr lang="en-US" sz="2100" kern="1200" cap="all" baseline="0" dirty="0" smtClean="0">
                <a:solidFill>
                  <a:srgbClr val="44546A"/>
                </a:solidFill>
                <a:latin typeface="+mn-lt"/>
                <a:ea typeface="+mj-ea"/>
                <a:cs typeface="+mj-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Tree>
    <p:extLst>
      <p:ext uri="{BB962C8B-B14F-4D97-AF65-F5344CB8AC3E}">
        <p14:creationId xmlns:p14="http://schemas.microsoft.com/office/powerpoint/2010/main" val="31562494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xt e graficos">
    <p:spTree>
      <p:nvGrpSpPr>
        <p:cNvPr id="1" name=""/>
        <p:cNvGrpSpPr/>
        <p:nvPr/>
      </p:nvGrpSpPr>
      <p:grpSpPr>
        <a:xfrm>
          <a:off x="0" y="0"/>
          <a:ext cx="0" cy="0"/>
          <a:chOff x="0" y="0"/>
          <a:chExt cx="0" cy="0"/>
        </a:xfrm>
      </p:grpSpPr>
      <p:grpSp>
        <p:nvGrpSpPr>
          <p:cNvPr id="12" name="Grupo 11"/>
          <p:cNvGrpSpPr/>
          <p:nvPr userDrawn="1"/>
        </p:nvGrpSpPr>
        <p:grpSpPr>
          <a:xfrm>
            <a:off x="189421" y="1365251"/>
            <a:ext cx="8715743" cy="5118577"/>
            <a:chOff x="252562" y="1365250"/>
            <a:chExt cx="11620990" cy="5118577"/>
          </a:xfrm>
        </p:grpSpPr>
        <p:sp>
          <p:nvSpPr>
            <p:cNvPr id="7" name="Rectangle 66"/>
            <p:cNvSpPr/>
            <p:nvPr userDrawn="1"/>
          </p:nvSpPr>
          <p:spPr>
            <a:xfrm>
              <a:off x="252562" y="1365250"/>
              <a:ext cx="2771050" cy="5118577"/>
            </a:xfrm>
            <a:prstGeom prst="rect">
              <a:avLst/>
            </a:prstGeom>
            <a:noFill/>
            <a:ln w="38100">
              <a:solidFill>
                <a:srgbClr val="53C8E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66"/>
            <p:cNvSpPr/>
            <p:nvPr userDrawn="1"/>
          </p:nvSpPr>
          <p:spPr>
            <a:xfrm>
              <a:off x="3202542" y="1365250"/>
              <a:ext cx="2771050" cy="5118577"/>
            </a:xfrm>
            <a:prstGeom prst="rect">
              <a:avLst/>
            </a:prstGeom>
            <a:noFill/>
            <a:ln w="38100">
              <a:solidFill>
                <a:srgbClr val="532D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66"/>
            <p:cNvSpPr/>
            <p:nvPr userDrawn="1"/>
          </p:nvSpPr>
          <p:spPr>
            <a:xfrm>
              <a:off x="6152522" y="1365250"/>
              <a:ext cx="2771050" cy="5118577"/>
            </a:xfrm>
            <a:prstGeom prst="rect">
              <a:avLst/>
            </a:prstGeom>
            <a:noFill/>
            <a:ln w="38100">
              <a:solidFill>
                <a:srgbClr val="53C8E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66"/>
            <p:cNvSpPr/>
            <p:nvPr userDrawn="1"/>
          </p:nvSpPr>
          <p:spPr>
            <a:xfrm>
              <a:off x="9102502" y="1365250"/>
              <a:ext cx="2771050" cy="5118577"/>
            </a:xfrm>
            <a:prstGeom prst="rect">
              <a:avLst/>
            </a:prstGeom>
            <a:noFill/>
            <a:ln w="38100">
              <a:solidFill>
                <a:srgbClr val="532D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p:cNvSpPr>
            <a:spLocks noGrp="1"/>
          </p:cNvSpPr>
          <p:nvPr>
            <p:ph type="title" hasCustomPrompt="1"/>
          </p:nvPr>
        </p:nvSpPr>
        <p:spPr>
          <a:xfrm>
            <a:off x="113988" y="154446"/>
            <a:ext cx="7654633"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5" name="Text Placeholder 4"/>
          <p:cNvSpPr>
            <a:spLocks noGrp="1"/>
          </p:cNvSpPr>
          <p:nvPr>
            <p:ph type="body" sz="quarter" idx="10"/>
          </p:nvPr>
        </p:nvSpPr>
        <p:spPr>
          <a:xfrm>
            <a:off x="113767" y="646851"/>
            <a:ext cx="7654853"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cxnSp>
        <p:nvCxnSpPr>
          <p:cNvPr id="14" name="Conector reto 13"/>
          <p:cNvCxnSpPr/>
          <p:nvPr userDrawn="1"/>
        </p:nvCxnSpPr>
        <p:spPr>
          <a:xfrm>
            <a:off x="327546" y="5172502"/>
            <a:ext cx="1801505"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to 14"/>
          <p:cNvCxnSpPr/>
          <p:nvPr userDrawn="1"/>
        </p:nvCxnSpPr>
        <p:spPr>
          <a:xfrm>
            <a:off x="2553307" y="5172502"/>
            <a:ext cx="1801505"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userDrawn="1"/>
        </p:nvCxnSpPr>
        <p:spPr>
          <a:xfrm>
            <a:off x="4754490" y="5172502"/>
            <a:ext cx="1801505"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userDrawn="1"/>
        </p:nvCxnSpPr>
        <p:spPr>
          <a:xfrm>
            <a:off x="6978972" y="5172502"/>
            <a:ext cx="1801505"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Espaço Reservado para Texto 8"/>
          <p:cNvSpPr>
            <a:spLocks noGrp="1"/>
          </p:cNvSpPr>
          <p:nvPr>
            <p:ph type="body" sz="quarter" idx="15"/>
          </p:nvPr>
        </p:nvSpPr>
        <p:spPr>
          <a:xfrm>
            <a:off x="316833" y="5301209"/>
            <a:ext cx="1842925" cy="1022117"/>
          </a:xfrm>
          <a:prstGeom prst="rect">
            <a:avLst/>
          </a:prstGeom>
        </p:spPr>
        <p:txBody>
          <a:bodyPr/>
          <a:lstStyle>
            <a:lvl1pPr marL="0" indent="0">
              <a:spcBef>
                <a:spcPts val="0"/>
              </a:spcBef>
              <a:buFontTx/>
              <a:buNone/>
              <a:defRPr kumimoji="0" lang="pt-BR" sz="135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2" name="Espaço Reservado para Texto 8"/>
          <p:cNvSpPr>
            <a:spLocks noGrp="1"/>
          </p:cNvSpPr>
          <p:nvPr>
            <p:ph type="body" sz="quarter" idx="16"/>
          </p:nvPr>
        </p:nvSpPr>
        <p:spPr>
          <a:xfrm>
            <a:off x="2540244" y="5301209"/>
            <a:ext cx="1842925" cy="1022117"/>
          </a:xfrm>
          <a:prstGeom prst="rect">
            <a:avLst/>
          </a:prstGeom>
        </p:spPr>
        <p:txBody>
          <a:bodyPr/>
          <a:lstStyle>
            <a:lvl1pPr marL="0" indent="0">
              <a:spcBef>
                <a:spcPts val="0"/>
              </a:spcBef>
              <a:buFontTx/>
              <a:buNone/>
              <a:defRPr kumimoji="0" lang="pt-BR" sz="135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3" name="Espaço Reservado para Texto 8"/>
          <p:cNvSpPr>
            <a:spLocks noGrp="1"/>
          </p:cNvSpPr>
          <p:nvPr>
            <p:ph type="body" sz="quarter" idx="17"/>
          </p:nvPr>
        </p:nvSpPr>
        <p:spPr>
          <a:xfrm>
            <a:off x="4734018" y="5301209"/>
            <a:ext cx="1842925" cy="1022117"/>
          </a:xfrm>
          <a:prstGeom prst="rect">
            <a:avLst/>
          </a:prstGeom>
        </p:spPr>
        <p:txBody>
          <a:bodyPr/>
          <a:lstStyle>
            <a:lvl1pPr marL="0" indent="0">
              <a:spcBef>
                <a:spcPts val="0"/>
              </a:spcBef>
              <a:buFontTx/>
              <a:buNone/>
              <a:defRPr kumimoji="0" lang="pt-BR" sz="135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4" name="Espaço Reservado para Texto 8"/>
          <p:cNvSpPr>
            <a:spLocks noGrp="1"/>
          </p:cNvSpPr>
          <p:nvPr>
            <p:ph type="body" sz="quarter" idx="18"/>
          </p:nvPr>
        </p:nvSpPr>
        <p:spPr>
          <a:xfrm>
            <a:off x="6948264" y="5301209"/>
            <a:ext cx="1842925" cy="1022117"/>
          </a:xfrm>
          <a:prstGeom prst="rect">
            <a:avLst/>
          </a:prstGeom>
        </p:spPr>
        <p:txBody>
          <a:bodyPr/>
          <a:lstStyle>
            <a:lvl1pPr marL="0" indent="0">
              <a:spcBef>
                <a:spcPts val="0"/>
              </a:spcBef>
              <a:buFontTx/>
              <a:buNone/>
              <a:defRPr kumimoji="0" lang="pt-BR" sz="135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6" name="Espaço Reservado para Gráfico 25"/>
          <p:cNvSpPr>
            <a:spLocks noGrp="1"/>
          </p:cNvSpPr>
          <p:nvPr>
            <p:ph type="chart" sz="quarter" idx="19"/>
          </p:nvPr>
        </p:nvSpPr>
        <p:spPr>
          <a:xfrm>
            <a:off x="316901" y="1514949"/>
            <a:ext cx="1853093" cy="3521075"/>
          </a:xfrm>
          <a:prstGeom prst="rect">
            <a:avLst/>
          </a:prstGeom>
        </p:spPr>
        <p:txBody>
          <a:bodyPr/>
          <a:lstStyle>
            <a:lvl1pPr marL="0" indent="0">
              <a:buFontTx/>
              <a:buNone/>
              <a:defRPr sz="1200">
                <a:solidFill>
                  <a:schemeClr val="tx1">
                    <a:lumMod val="75000"/>
                    <a:lumOff val="25000"/>
                  </a:schemeClr>
                </a:solidFill>
              </a:defRPr>
            </a:lvl1pPr>
          </a:lstStyle>
          <a:p>
            <a:endParaRPr lang="en-US"/>
          </a:p>
        </p:txBody>
      </p:sp>
      <p:sp>
        <p:nvSpPr>
          <p:cNvPr id="27" name="Espaço Reservado para Gráfico 25"/>
          <p:cNvSpPr>
            <a:spLocks noGrp="1"/>
          </p:cNvSpPr>
          <p:nvPr>
            <p:ph type="chart" sz="quarter" idx="20"/>
          </p:nvPr>
        </p:nvSpPr>
        <p:spPr>
          <a:xfrm>
            <a:off x="2530076" y="1514949"/>
            <a:ext cx="1853093" cy="3521075"/>
          </a:xfrm>
          <a:prstGeom prst="rect">
            <a:avLst/>
          </a:prstGeom>
        </p:spPr>
        <p:txBody>
          <a:bodyPr/>
          <a:lstStyle>
            <a:lvl1pPr marL="0" indent="0">
              <a:buFontTx/>
              <a:buNone/>
              <a:defRPr sz="1200">
                <a:solidFill>
                  <a:schemeClr val="tx1">
                    <a:lumMod val="75000"/>
                    <a:lumOff val="25000"/>
                  </a:schemeClr>
                </a:solidFill>
              </a:defRPr>
            </a:lvl1pPr>
          </a:lstStyle>
          <a:p>
            <a:endParaRPr lang="en-US"/>
          </a:p>
        </p:txBody>
      </p:sp>
      <p:sp>
        <p:nvSpPr>
          <p:cNvPr id="28" name="Espaço Reservado para Gráfico 25"/>
          <p:cNvSpPr>
            <a:spLocks noGrp="1"/>
          </p:cNvSpPr>
          <p:nvPr>
            <p:ph type="chart" sz="quarter" idx="21"/>
          </p:nvPr>
        </p:nvSpPr>
        <p:spPr>
          <a:xfrm>
            <a:off x="4734018" y="1514949"/>
            <a:ext cx="1853093" cy="3521075"/>
          </a:xfrm>
          <a:prstGeom prst="rect">
            <a:avLst/>
          </a:prstGeom>
        </p:spPr>
        <p:txBody>
          <a:bodyPr/>
          <a:lstStyle>
            <a:lvl1pPr marL="0" indent="0">
              <a:buFontTx/>
              <a:buNone/>
              <a:defRPr sz="1200">
                <a:solidFill>
                  <a:schemeClr val="tx1">
                    <a:lumMod val="75000"/>
                    <a:lumOff val="25000"/>
                  </a:schemeClr>
                </a:solidFill>
              </a:defRPr>
            </a:lvl1pPr>
          </a:lstStyle>
          <a:p>
            <a:endParaRPr lang="en-US"/>
          </a:p>
        </p:txBody>
      </p:sp>
      <p:sp>
        <p:nvSpPr>
          <p:cNvPr id="29" name="Espaço Reservado para Gráfico 25"/>
          <p:cNvSpPr>
            <a:spLocks noGrp="1"/>
          </p:cNvSpPr>
          <p:nvPr>
            <p:ph type="chart" sz="quarter" idx="22"/>
          </p:nvPr>
        </p:nvSpPr>
        <p:spPr>
          <a:xfrm>
            <a:off x="6948264" y="1514949"/>
            <a:ext cx="1853093" cy="3521075"/>
          </a:xfrm>
          <a:prstGeom prst="rect">
            <a:avLst/>
          </a:prstGeom>
        </p:spPr>
        <p:txBody>
          <a:bodyPr/>
          <a:lstStyle>
            <a:lvl1pPr marL="0" indent="0">
              <a:buFontTx/>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0309593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abel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3988" y="154446"/>
            <a:ext cx="7654633"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5" name="Text Placeholder 4"/>
          <p:cNvSpPr>
            <a:spLocks noGrp="1"/>
          </p:cNvSpPr>
          <p:nvPr>
            <p:ph type="body" sz="quarter" idx="10"/>
          </p:nvPr>
        </p:nvSpPr>
        <p:spPr>
          <a:xfrm>
            <a:off x="113767" y="646851"/>
            <a:ext cx="7654853"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4" name="Espaço Reservado para Tabela 3"/>
          <p:cNvSpPr>
            <a:spLocks noGrp="1"/>
          </p:cNvSpPr>
          <p:nvPr>
            <p:ph type="tbl" sz="quarter" idx="11"/>
          </p:nvPr>
        </p:nvSpPr>
        <p:spPr>
          <a:xfrm>
            <a:off x="183357" y="1456660"/>
            <a:ext cx="8460581" cy="5114261"/>
          </a:xfrm>
          <a:prstGeom prst="rect">
            <a:avLst/>
          </a:prstGeom>
        </p:spPr>
        <p:txBody>
          <a:bodyPr/>
          <a:lstStyle>
            <a:lvl1pPr marL="0" indent="0">
              <a:buFontTx/>
              <a:buNone/>
              <a:defRPr sz="1050">
                <a:solidFill>
                  <a:srgbClr val="44546A"/>
                </a:solidFill>
              </a:defRPr>
            </a:lvl1pPr>
          </a:lstStyle>
          <a:p>
            <a:endParaRPr lang="en-US" dirty="0"/>
          </a:p>
        </p:txBody>
      </p:sp>
    </p:spTree>
    <p:extLst>
      <p:ext uri="{BB962C8B-B14F-4D97-AF65-F5344CB8AC3E}">
        <p14:creationId xmlns:p14="http://schemas.microsoft.com/office/powerpoint/2010/main" val="3402501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hoto slide black log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6858000"/>
          </a:xfrm>
        </p:spPr>
        <p:txBody>
          <a:bodyPr rtlCol="0">
            <a:noAutofit/>
          </a:bodyPr>
          <a:lstStyle>
            <a:lvl1pPr marL="0" indent="0">
              <a:buFontTx/>
              <a:buNone/>
              <a:defRPr/>
            </a:lvl1pPr>
          </a:lstStyle>
          <a:p>
            <a:pPr lvl="0"/>
            <a:r>
              <a:rPr lang="en-US" noProof="0"/>
              <a:t>Click icon to add picture</a:t>
            </a:r>
          </a:p>
        </p:txBody>
      </p:sp>
      <p:sp>
        <p:nvSpPr>
          <p:cNvPr id="20"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4" name="Date Placeholder 2"/>
          <p:cNvSpPr>
            <a:spLocks noGrp="1"/>
          </p:cNvSpPr>
          <p:nvPr>
            <p:ph type="dt" sz="half" idx="15"/>
          </p:nvPr>
        </p:nvSpPr>
        <p:spPr/>
        <p:txBody>
          <a:bodyPr/>
          <a:lstStyle>
            <a:lvl1pPr>
              <a:defRPr/>
            </a:lvl1pPr>
          </a:lstStyle>
          <a:p>
            <a:pPr>
              <a:defRPr/>
            </a:pPr>
            <a:fld id="{75F91C78-541D-4383-8C18-3D56E56152B7}" type="datetime4">
              <a:rPr lang="en-US"/>
              <a:pPr>
                <a:defRPr/>
              </a:pPr>
              <a:t>April 26, 2021</a:t>
            </a:fld>
            <a:endParaRPr lang="en-GB"/>
          </a:p>
        </p:txBody>
      </p:sp>
      <p:sp>
        <p:nvSpPr>
          <p:cNvPr id="5" name="Slide Number Placeholder 15"/>
          <p:cNvSpPr>
            <a:spLocks noGrp="1"/>
          </p:cNvSpPr>
          <p:nvPr>
            <p:ph type="sldNum" sz="quarter" idx="16"/>
          </p:nvPr>
        </p:nvSpPr>
        <p:spPr/>
        <p:txBody>
          <a:bodyPr/>
          <a:lstStyle>
            <a:lvl1pPr>
              <a:defRPr/>
            </a:lvl1pPr>
          </a:lstStyle>
          <a:p>
            <a:pPr>
              <a:defRPr/>
            </a:pPr>
            <a:fld id="{85C0C127-EE63-48B6-8560-A6905211CD65}" type="slidenum">
              <a:rPr lang="en-GB" altLang="nl-NL"/>
              <a:pPr>
                <a:defRPr/>
              </a:pPr>
              <a:t>‹#›</a:t>
            </a:fld>
            <a:endParaRPr lang="en-GB" altLang="nl-NL"/>
          </a:p>
        </p:txBody>
      </p:sp>
    </p:spTree>
    <p:extLst>
      <p:ext uri="{BB962C8B-B14F-4D97-AF65-F5344CB8AC3E}">
        <p14:creationId xmlns:p14="http://schemas.microsoft.com/office/powerpoint/2010/main" val="26891495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fico e txt">
    <p:spTree>
      <p:nvGrpSpPr>
        <p:cNvPr id="1" name=""/>
        <p:cNvGrpSpPr/>
        <p:nvPr/>
      </p:nvGrpSpPr>
      <p:grpSpPr>
        <a:xfrm>
          <a:off x="0" y="0"/>
          <a:ext cx="0" cy="0"/>
          <a:chOff x="0" y="0"/>
          <a:chExt cx="0" cy="0"/>
        </a:xfrm>
      </p:grpSpPr>
      <p:sp>
        <p:nvSpPr>
          <p:cNvPr id="7" name="Rectangle 66"/>
          <p:cNvSpPr/>
          <p:nvPr userDrawn="1"/>
        </p:nvSpPr>
        <p:spPr>
          <a:xfrm>
            <a:off x="189421" y="1365251"/>
            <a:ext cx="4314340" cy="5118577"/>
          </a:xfrm>
          <a:prstGeom prst="rect">
            <a:avLst/>
          </a:prstGeom>
          <a:noFill/>
          <a:ln w="38100">
            <a:solidFill>
              <a:srgbClr val="53C8E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hasCustomPrompt="1"/>
          </p:nvPr>
        </p:nvSpPr>
        <p:spPr>
          <a:xfrm>
            <a:off x="113988" y="154446"/>
            <a:ext cx="7654633"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5" name="Text Placeholder 4"/>
          <p:cNvSpPr>
            <a:spLocks noGrp="1"/>
          </p:cNvSpPr>
          <p:nvPr>
            <p:ph type="body" sz="quarter" idx="10"/>
          </p:nvPr>
        </p:nvSpPr>
        <p:spPr>
          <a:xfrm>
            <a:off x="113767" y="646851"/>
            <a:ext cx="7654853"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cxnSp>
        <p:nvCxnSpPr>
          <p:cNvPr id="14" name="Conector reto 13"/>
          <p:cNvCxnSpPr/>
          <p:nvPr userDrawn="1"/>
        </p:nvCxnSpPr>
        <p:spPr>
          <a:xfrm>
            <a:off x="4995081" y="2374711"/>
            <a:ext cx="1801505" cy="0"/>
          </a:xfrm>
          <a:prstGeom prst="line">
            <a:avLst/>
          </a:prstGeom>
          <a:ln w="3175">
            <a:solidFill>
              <a:srgbClr val="957C9C"/>
            </a:solidFill>
          </a:ln>
        </p:spPr>
        <p:style>
          <a:lnRef idx="1">
            <a:schemeClr val="accent1"/>
          </a:lnRef>
          <a:fillRef idx="0">
            <a:schemeClr val="accent1"/>
          </a:fillRef>
          <a:effectRef idx="0">
            <a:schemeClr val="accent1"/>
          </a:effectRef>
          <a:fontRef idx="minor">
            <a:schemeClr val="tx1"/>
          </a:fontRef>
        </p:style>
      </p:cxnSp>
      <p:sp>
        <p:nvSpPr>
          <p:cNvPr id="26" name="Espaço Reservado para Gráfico 25"/>
          <p:cNvSpPr>
            <a:spLocks noGrp="1"/>
          </p:cNvSpPr>
          <p:nvPr>
            <p:ph type="chart" sz="quarter" idx="19"/>
          </p:nvPr>
        </p:nvSpPr>
        <p:spPr>
          <a:xfrm>
            <a:off x="316901" y="1514948"/>
            <a:ext cx="4023087" cy="4803965"/>
          </a:xfrm>
          <a:prstGeom prst="rect">
            <a:avLst/>
          </a:prstGeom>
        </p:spPr>
        <p:txBody>
          <a:bodyPr/>
          <a:lstStyle>
            <a:lvl1pPr marL="0" indent="0">
              <a:buFontTx/>
              <a:buNone/>
              <a:defRPr sz="1200">
                <a:solidFill>
                  <a:schemeClr val="tx1">
                    <a:lumMod val="75000"/>
                    <a:lumOff val="25000"/>
                  </a:schemeClr>
                </a:solidFill>
              </a:defRPr>
            </a:lvl1pPr>
          </a:lstStyle>
          <a:p>
            <a:endParaRPr lang="en-US"/>
          </a:p>
        </p:txBody>
      </p:sp>
      <p:sp>
        <p:nvSpPr>
          <p:cNvPr id="4" name="Espaço Reservado para Texto 3"/>
          <p:cNvSpPr>
            <a:spLocks noGrp="1"/>
          </p:cNvSpPr>
          <p:nvPr>
            <p:ph type="body" sz="quarter" idx="20"/>
          </p:nvPr>
        </p:nvSpPr>
        <p:spPr>
          <a:xfrm>
            <a:off x="5025629" y="2524125"/>
            <a:ext cx="3858815" cy="4013200"/>
          </a:xfrm>
          <a:prstGeom prst="rect">
            <a:avLst/>
          </a:prstGeom>
        </p:spPr>
        <p:txBody>
          <a:bodyPr/>
          <a:lstStyle>
            <a:lvl1pPr marL="0" indent="0">
              <a:buFontTx/>
              <a:buNone/>
              <a:defRPr kumimoji="0" lang="pt-BR" sz="1800" b="1" i="0" u="none" strike="noStrike" kern="1200" cap="none" spc="0" normalizeH="0" baseline="0" dirty="0" smtClean="0">
                <a:ln>
                  <a:noFill/>
                </a:ln>
                <a:solidFill>
                  <a:srgbClr val="53C8E9"/>
                </a:solidFill>
                <a:effectLst/>
                <a:uLnTx/>
                <a:uFillTx/>
                <a:latin typeface="+mn-lt"/>
                <a:ea typeface="ＭＳ Ｐゴシック" panose="020B0600070205080204" pitchFamily="34" charset="-128"/>
                <a:cs typeface="+mn-cs"/>
              </a:defRPr>
            </a:lvl1pPr>
            <a:lvl2pPr marL="266700" indent="-133350">
              <a:buClr>
                <a:srgbClr val="00968B"/>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2pPr>
            <a:lvl3pPr marL="398860" indent="-132160">
              <a:buClr>
                <a:srgbClr val="00968B"/>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3pPr>
            <a:lvl4pPr marL="542925" indent="-144066">
              <a:buClr>
                <a:srgbClr val="00968B"/>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4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p:txBody>
      </p:sp>
    </p:spTree>
    <p:extLst>
      <p:ext uri="{BB962C8B-B14F-4D97-AF65-F5344CB8AC3E}">
        <p14:creationId xmlns:p14="http://schemas.microsoft.com/office/powerpoint/2010/main" val="27918836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xts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3988" y="154446"/>
            <a:ext cx="7654633"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5" name="Text Placeholder 4"/>
          <p:cNvSpPr>
            <a:spLocks noGrp="1"/>
          </p:cNvSpPr>
          <p:nvPr>
            <p:ph type="body" sz="quarter" idx="10"/>
          </p:nvPr>
        </p:nvSpPr>
        <p:spPr>
          <a:xfrm>
            <a:off x="113767" y="646851"/>
            <a:ext cx="7654853"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4" name="Espaço Reservado para Texto 3"/>
          <p:cNvSpPr>
            <a:spLocks noGrp="1"/>
          </p:cNvSpPr>
          <p:nvPr>
            <p:ph type="body" sz="quarter" idx="20"/>
          </p:nvPr>
        </p:nvSpPr>
        <p:spPr>
          <a:xfrm>
            <a:off x="194322" y="1459600"/>
            <a:ext cx="3736233" cy="5023087"/>
          </a:xfrm>
          <a:prstGeom prst="rect">
            <a:avLst/>
          </a:prstGeom>
        </p:spPr>
        <p:txBody>
          <a:bodyPr/>
          <a:lstStyle>
            <a:lvl1pPr marL="0" indent="0">
              <a:buFontTx/>
              <a:buNone/>
              <a:defRPr kumimoji="0" lang="pt-BR" sz="1800" b="1" i="0" u="none" strike="noStrike" kern="1200" cap="none" spc="0" normalizeH="0" baseline="0" dirty="0" smtClean="0">
                <a:ln>
                  <a:noFill/>
                </a:ln>
                <a:solidFill>
                  <a:srgbClr val="53C8E9"/>
                </a:solidFill>
                <a:effectLst/>
                <a:uLnTx/>
                <a:uFillTx/>
                <a:latin typeface="+mn-lt"/>
                <a:ea typeface="ＭＳ Ｐゴシック" panose="020B0600070205080204" pitchFamily="34" charset="-128"/>
                <a:cs typeface="+mn-cs"/>
              </a:defRPr>
            </a:lvl1pPr>
            <a:lvl2pPr marL="266700" indent="-133350">
              <a:buClr>
                <a:srgbClr val="53C8E9"/>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2pPr>
            <a:lvl3pPr marL="398860" indent="-132160">
              <a:buClr>
                <a:srgbClr val="53C8E9"/>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3pPr>
            <a:lvl4pPr marL="542925" indent="-144066">
              <a:buClr>
                <a:srgbClr val="53C8E9"/>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4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p:txBody>
      </p:sp>
      <p:sp>
        <p:nvSpPr>
          <p:cNvPr id="8" name="Espaço Reservado para Texto 3"/>
          <p:cNvSpPr>
            <a:spLocks noGrp="1"/>
          </p:cNvSpPr>
          <p:nvPr>
            <p:ph type="body" sz="quarter" idx="21"/>
          </p:nvPr>
        </p:nvSpPr>
        <p:spPr>
          <a:xfrm>
            <a:off x="4665878" y="1484785"/>
            <a:ext cx="3809382" cy="5023087"/>
          </a:xfrm>
          <a:prstGeom prst="rect">
            <a:avLst/>
          </a:prstGeom>
        </p:spPr>
        <p:txBody>
          <a:bodyPr/>
          <a:lstStyle>
            <a:lvl1pPr marL="0" indent="0">
              <a:buFontTx/>
              <a:buNone/>
              <a:defRPr kumimoji="0" lang="pt-BR" sz="1800" b="1" i="0" u="none" strike="noStrike" kern="1200" cap="none" spc="0" normalizeH="0" baseline="0" dirty="0" smtClean="0">
                <a:ln>
                  <a:noFill/>
                </a:ln>
                <a:solidFill>
                  <a:srgbClr val="53C8E9"/>
                </a:solidFill>
                <a:effectLst/>
                <a:uLnTx/>
                <a:uFillTx/>
                <a:latin typeface="+mn-lt"/>
                <a:ea typeface="ＭＳ Ｐゴシック" panose="020B0600070205080204" pitchFamily="34" charset="-128"/>
                <a:cs typeface="+mn-cs"/>
              </a:defRPr>
            </a:lvl1pPr>
            <a:lvl2pPr marL="266700" indent="-133350">
              <a:buClr>
                <a:srgbClr val="53C8E9"/>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2pPr>
            <a:lvl3pPr marL="398860" indent="-132160">
              <a:buClr>
                <a:srgbClr val="53C8E9"/>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3pPr>
            <a:lvl4pPr marL="542925" indent="-144066">
              <a:buClr>
                <a:srgbClr val="53C8E9"/>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4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p:txBody>
      </p:sp>
      <p:cxnSp>
        <p:nvCxnSpPr>
          <p:cNvPr id="6" name="Conector reto 5"/>
          <p:cNvCxnSpPr/>
          <p:nvPr userDrawn="1"/>
        </p:nvCxnSpPr>
        <p:spPr>
          <a:xfrm>
            <a:off x="4288810" y="1446663"/>
            <a:ext cx="0" cy="5076967"/>
          </a:xfrm>
          <a:prstGeom prst="line">
            <a:avLst/>
          </a:prstGeom>
          <a:ln>
            <a:solidFill>
              <a:srgbClr val="53C8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6763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xt 1 colun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3988" y="154446"/>
            <a:ext cx="7654633"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5" name="Text Placeholder 4"/>
          <p:cNvSpPr>
            <a:spLocks noGrp="1"/>
          </p:cNvSpPr>
          <p:nvPr>
            <p:ph type="body" sz="quarter" idx="10"/>
          </p:nvPr>
        </p:nvSpPr>
        <p:spPr>
          <a:xfrm>
            <a:off x="113767" y="646851"/>
            <a:ext cx="7654853"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4" name="Espaço Reservado para Texto 3"/>
          <p:cNvSpPr>
            <a:spLocks noGrp="1"/>
          </p:cNvSpPr>
          <p:nvPr>
            <p:ph type="body" sz="quarter" idx="20"/>
          </p:nvPr>
        </p:nvSpPr>
        <p:spPr>
          <a:xfrm>
            <a:off x="194322" y="1760562"/>
            <a:ext cx="7625846" cy="4722125"/>
          </a:xfrm>
          <a:prstGeom prst="rect">
            <a:avLst/>
          </a:prstGeom>
        </p:spPr>
        <p:txBody>
          <a:bodyPr/>
          <a:lstStyle>
            <a:lvl1pPr marL="0" indent="0">
              <a:buFontTx/>
              <a:buNone/>
              <a:defRPr kumimoji="0" lang="pt-BR" sz="1800" b="1" i="0" u="none" strike="noStrike" kern="1200" cap="none" spc="0" normalizeH="0" baseline="0" dirty="0" smtClean="0">
                <a:ln>
                  <a:noFill/>
                </a:ln>
                <a:solidFill>
                  <a:srgbClr val="53C8E9"/>
                </a:solidFill>
                <a:effectLst/>
                <a:uLnTx/>
                <a:uFillTx/>
                <a:latin typeface="+mn-lt"/>
                <a:ea typeface="ＭＳ Ｐゴシック" panose="020B0600070205080204" pitchFamily="34" charset="-128"/>
                <a:cs typeface="+mn-cs"/>
              </a:defRPr>
            </a:lvl1pPr>
            <a:lvl2pPr marL="266700" indent="-133350">
              <a:buClr>
                <a:srgbClr val="53C8E9"/>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2pPr>
            <a:lvl3pPr marL="398860" indent="-132160">
              <a:buClr>
                <a:srgbClr val="53C8E9"/>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3pPr>
            <a:lvl4pPr marL="542925" indent="-144066">
              <a:buClr>
                <a:srgbClr val="53C8E9"/>
              </a:buCl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4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p:txBody>
      </p:sp>
      <p:cxnSp>
        <p:nvCxnSpPr>
          <p:cNvPr id="6" name="Conector reto 5"/>
          <p:cNvCxnSpPr/>
          <p:nvPr userDrawn="1"/>
        </p:nvCxnSpPr>
        <p:spPr>
          <a:xfrm rot="5400000">
            <a:off x="2088108" y="-457199"/>
            <a:ext cx="0" cy="3807725"/>
          </a:xfrm>
          <a:prstGeom prst="line">
            <a:avLst/>
          </a:prstGeom>
          <a:ln>
            <a:solidFill>
              <a:srgbClr val="53C8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0249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gráfico">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3988" y="154446"/>
            <a:ext cx="7654633"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4" name="Text Placeholder 4"/>
          <p:cNvSpPr>
            <a:spLocks noGrp="1"/>
          </p:cNvSpPr>
          <p:nvPr>
            <p:ph type="body" sz="quarter" idx="10"/>
          </p:nvPr>
        </p:nvSpPr>
        <p:spPr>
          <a:xfrm>
            <a:off x="113767" y="646851"/>
            <a:ext cx="7654853"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6" name="Espaço Reservado para Gráfico 5"/>
          <p:cNvSpPr>
            <a:spLocks noGrp="1"/>
          </p:cNvSpPr>
          <p:nvPr>
            <p:ph type="chart" sz="quarter" idx="11"/>
          </p:nvPr>
        </p:nvSpPr>
        <p:spPr>
          <a:xfrm>
            <a:off x="245269" y="1323976"/>
            <a:ext cx="8608219" cy="5159375"/>
          </a:xfrm>
          <a:prstGeom prst="rect">
            <a:avLst/>
          </a:prstGeom>
        </p:spPr>
        <p:txBody>
          <a:bodyPr/>
          <a:lstStyle>
            <a:lvl1pPr marL="0" indent="0">
              <a:buFontTx/>
              <a:buNone/>
              <a:defRPr sz="1350">
                <a:solidFill>
                  <a:schemeClr val="tx1">
                    <a:lumMod val="75000"/>
                    <a:lumOff val="25000"/>
                  </a:schemeClr>
                </a:solidFill>
              </a:defRPr>
            </a:lvl1pPr>
          </a:lstStyle>
          <a:p>
            <a:endParaRPr lang="en-US" dirty="0"/>
          </a:p>
        </p:txBody>
      </p:sp>
    </p:spTree>
    <p:extLst>
      <p:ext uri="{BB962C8B-B14F-4D97-AF65-F5344CB8AC3E}">
        <p14:creationId xmlns:p14="http://schemas.microsoft.com/office/powerpoint/2010/main" val="38168374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m e tx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031197" y="3020476"/>
            <a:ext cx="3519729" cy="663575"/>
          </a:xfrm>
          <a:prstGeom prst="rect">
            <a:avLst/>
          </a:prstGeom>
        </p:spPr>
        <p:txBody>
          <a:bodyPr/>
          <a:lstStyle>
            <a:lvl1pPr>
              <a:defRPr sz="2700" b="0" cap="all" baseline="0">
                <a:solidFill>
                  <a:srgbClr val="53C8E9"/>
                </a:solidFill>
              </a:defRPr>
            </a:lvl1pPr>
          </a:lstStyle>
          <a:p>
            <a:r>
              <a:rPr lang="en-US" dirty="0"/>
              <a:t>CLICK TO EDIT MASTER TITLE STYLE</a:t>
            </a:r>
          </a:p>
        </p:txBody>
      </p:sp>
      <p:sp>
        <p:nvSpPr>
          <p:cNvPr id="4" name="Text Placeholder 4"/>
          <p:cNvSpPr>
            <a:spLocks noGrp="1"/>
          </p:cNvSpPr>
          <p:nvPr>
            <p:ph type="body" sz="quarter" idx="10"/>
          </p:nvPr>
        </p:nvSpPr>
        <p:spPr>
          <a:xfrm>
            <a:off x="3030976" y="3512880"/>
            <a:ext cx="3519830" cy="450546"/>
          </a:xfrm>
          <a:prstGeom prst="rect">
            <a:avLst/>
          </a:prstGeom>
        </p:spPr>
        <p:txBody>
          <a:bodyPr/>
          <a:lstStyle>
            <a:lvl1pPr marL="0" indent="0">
              <a:buNone/>
              <a:defRPr lang="en-US" sz="1800" kern="1200" cap="all" baseline="0" dirty="0" smtClean="0">
                <a:solidFill>
                  <a:schemeClr val="accent6"/>
                </a:solidFill>
                <a:latin typeface="+mj-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6" name="Espaço Reservado para Imagem 5"/>
          <p:cNvSpPr>
            <a:spLocks noGrp="1"/>
          </p:cNvSpPr>
          <p:nvPr>
            <p:ph type="pic" sz="quarter" idx="11"/>
          </p:nvPr>
        </p:nvSpPr>
        <p:spPr>
          <a:xfrm>
            <a:off x="1" y="0"/>
            <a:ext cx="4339988" cy="6858000"/>
          </a:xfrm>
          <a:prstGeom prst="rect">
            <a:avLst/>
          </a:prstGeom>
        </p:spPr>
        <p:txBody>
          <a:bodyPr/>
          <a:lstStyle/>
          <a:p>
            <a:endParaRPr lang="en-US"/>
          </a:p>
        </p:txBody>
      </p:sp>
      <p:sp>
        <p:nvSpPr>
          <p:cNvPr id="7" name="Espaço Reservado para Texto 8"/>
          <p:cNvSpPr>
            <a:spLocks noGrp="1"/>
          </p:cNvSpPr>
          <p:nvPr>
            <p:ph type="body" sz="quarter" idx="12"/>
          </p:nvPr>
        </p:nvSpPr>
        <p:spPr>
          <a:xfrm>
            <a:off x="4685644" y="533729"/>
            <a:ext cx="2029055" cy="2359597"/>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8" name="Espaço Reservado para Texto 8"/>
          <p:cNvSpPr>
            <a:spLocks noGrp="1"/>
          </p:cNvSpPr>
          <p:nvPr>
            <p:ph type="body" sz="quarter" idx="13"/>
          </p:nvPr>
        </p:nvSpPr>
        <p:spPr>
          <a:xfrm>
            <a:off x="4685644" y="4203511"/>
            <a:ext cx="2029055" cy="2361063"/>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9" name="Espaço Reservado para Texto 8"/>
          <p:cNvSpPr>
            <a:spLocks noGrp="1"/>
          </p:cNvSpPr>
          <p:nvPr>
            <p:ph type="body" sz="quarter" idx="14"/>
          </p:nvPr>
        </p:nvSpPr>
        <p:spPr>
          <a:xfrm>
            <a:off x="6894259" y="548681"/>
            <a:ext cx="2029055" cy="6015893"/>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Tree>
    <p:extLst>
      <p:ext uri="{BB962C8B-B14F-4D97-AF65-F5344CB8AC3E}">
        <p14:creationId xmlns:p14="http://schemas.microsoft.com/office/powerpoint/2010/main" val="40172796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m e txt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031197" y="3020476"/>
            <a:ext cx="3519729"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4" name="Text Placeholder 4"/>
          <p:cNvSpPr>
            <a:spLocks noGrp="1"/>
          </p:cNvSpPr>
          <p:nvPr>
            <p:ph type="body" sz="quarter" idx="10"/>
          </p:nvPr>
        </p:nvSpPr>
        <p:spPr>
          <a:xfrm>
            <a:off x="3030976" y="3512880"/>
            <a:ext cx="3519830" cy="450546"/>
          </a:xfrm>
          <a:prstGeom prst="rect">
            <a:avLst/>
          </a:prstGeom>
        </p:spPr>
        <p:txBody>
          <a:bodyPr/>
          <a:lstStyle>
            <a:lvl1pPr marL="0" indent="0">
              <a:buNone/>
              <a:defRPr lang="en-US" sz="2100" kern="1200" cap="all" baseline="0" dirty="0" smtClean="0">
                <a:solidFill>
                  <a:schemeClr val="accent6"/>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6" name="Espaço Reservado para Imagem 5"/>
          <p:cNvSpPr>
            <a:spLocks noGrp="1"/>
          </p:cNvSpPr>
          <p:nvPr>
            <p:ph type="pic" sz="quarter" idx="11"/>
          </p:nvPr>
        </p:nvSpPr>
        <p:spPr>
          <a:xfrm>
            <a:off x="1" y="0"/>
            <a:ext cx="4339988" cy="6858000"/>
          </a:xfrm>
          <a:prstGeom prst="rect">
            <a:avLst/>
          </a:prstGeom>
        </p:spPr>
        <p:txBody>
          <a:bodyPr/>
          <a:lstStyle/>
          <a:p>
            <a:endParaRPr lang="en-US"/>
          </a:p>
        </p:txBody>
      </p:sp>
      <p:sp>
        <p:nvSpPr>
          <p:cNvPr id="9" name="Espaço Reservado para Texto 8"/>
          <p:cNvSpPr>
            <a:spLocks noGrp="1"/>
          </p:cNvSpPr>
          <p:nvPr>
            <p:ph type="body" sz="quarter" idx="14"/>
          </p:nvPr>
        </p:nvSpPr>
        <p:spPr>
          <a:xfrm>
            <a:off x="4724401" y="548681"/>
            <a:ext cx="4198913" cy="1927820"/>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7" name="Espaço Reservado para Texto 8">
            <a:extLst>
              <a:ext uri="{FF2B5EF4-FFF2-40B4-BE49-F238E27FC236}">
                <a16:creationId xmlns:a16="http://schemas.microsoft.com/office/drawing/2014/main" id="{FA8D7868-F11B-4C77-AC6C-DB6C801203BD}"/>
              </a:ext>
            </a:extLst>
          </p:cNvPr>
          <p:cNvSpPr>
            <a:spLocks noGrp="1"/>
          </p:cNvSpPr>
          <p:nvPr>
            <p:ph type="body" sz="quarter" idx="15"/>
          </p:nvPr>
        </p:nvSpPr>
        <p:spPr>
          <a:xfrm>
            <a:off x="4724400" y="4446803"/>
            <a:ext cx="4198913" cy="1927820"/>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Tree>
    <p:extLst>
      <p:ext uri="{BB962C8B-B14F-4D97-AF65-F5344CB8AC3E}">
        <p14:creationId xmlns:p14="http://schemas.microsoft.com/office/powerpoint/2010/main" val="13594171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m e txts 3">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47054" y="3020476"/>
            <a:ext cx="8340800"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4" name="Text Placeholder 4"/>
          <p:cNvSpPr>
            <a:spLocks noGrp="1"/>
          </p:cNvSpPr>
          <p:nvPr>
            <p:ph type="body" sz="quarter" idx="10"/>
          </p:nvPr>
        </p:nvSpPr>
        <p:spPr>
          <a:xfrm>
            <a:off x="246832" y="3512880"/>
            <a:ext cx="8341040"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6" name="Espaço Reservado para Imagem 5"/>
          <p:cNvSpPr>
            <a:spLocks noGrp="1"/>
          </p:cNvSpPr>
          <p:nvPr>
            <p:ph type="pic" sz="quarter" idx="11"/>
          </p:nvPr>
        </p:nvSpPr>
        <p:spPr>
          <a:xfrm>
            <a:off x="0" y="1"/>
            <a:ext cx="9144000" cy="3002507"/>
          </a:xfrm>
          <a:prstGeom prst="rect">
            <a:avLst/>
          </a:prstGeom>
        </p:spPr>
        <p:txBody>
          <a:bodyPr anchor="ctr"/>
          <a:lstStyle>
            <a:lvl1pPr algn="ctr">
              <a:defRPr/>
            </a:lvl1pPr>
          </a:lstStyle>
          <a:p>
            <a:endParaRPr lang="en-US"/>
          </a:p>
        </p:txBody>
      </p:sp>
      <p:sp>
        <p:nvSpPr>
          <p:cNvPr id="9" name="Espaço Reservado para Texto 8"/>
          <p:cNvSpPr>
            <a:spLocks noGrp="1"/>
          </p:cNvSpPr>
          <p:nvPr>
            <p:ph type="body" sz="quarter" idx="14"/>
          </p:nvPr>
        </p:nvSpPr>
        <p:spPr>
          <a:xfrm>
            <a:off x="404748" y="4189864"/>
            <a:ext cx="2686470" cy="2385589"/>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0" name="Espaço Reservado para Texto 8"/>
          <p:cNvSpPr>
            <a:spLocks noGrp="1"/>
          </p:cNvSpPr>
          <p:nvPr>
            <p:ph type="body" sz="quarter" idx="15"/>
          </p:nvPr>
        </p:nvSpPr>
        <p:spPr>
          <a:xfrm>
            <a:off x="3325467" y="4189864"/>
            <a:ext cx="2686470" cy="2385589"/>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1" name="Espaço Reservado para Texto 8"/>
          <p:cNvSpPr>
            <a:spLocks noGrp="1"/>
          </p:cNvSpPr>
          <p:nvPr>
            <p:ph type="body" sz="quarter" idx="16"/>
          </p:nvPr>
        </p:nvSpPr>
        <p:spPr>
          <a:xfrm>
            <a:off x="6246186" y="4192633"/>
            <a:ext cx="2686470" cy="2385589"/>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cxnSp>
        <p:nvCxnSpPr>
          <p:cNvPr id="5" name="Conector reto 4"/>
          <p:cNvCxnSpPr/>
          <p:nvPr userDrawn="1"/>
        </p:nvCxnSpPr>
        <p:spPr>
          <a:xfrm>
            <a:off x="3214049" y="4189864"/>
            <a:ext cx="0" cy="2442949"/>
          </a:xfrm>
          <a:prstGeom prst="line">
            <a:avLst/>
          </a:prstGeom>
          <a:ln>
            <a:solidFill>
              <a:srgbClr val="53C8E9"/>
            </a:solidFill>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userDrawn="1"/>
        </p:nvCxnSpPr>
        <p:spPr>
          <a:xfrm>
            <a:off x="6138174" y="4189864"/>
            <a:ext cx="0" cy="2442949"/>
          </a:xfrm>
          <a:prstGeom prst="line">
            <a:avLst/>
          </a:prstGeom>
          <a:ln>
            <a:solidFill>
              <a:srgbClr val="53C8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970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gs, txts e highlights">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4B0AC979-40BD-44EB-8FB4-D265E3404464}"/>
              </a:ext>
            </a:extLst>
          </p:cNvPr>
          <p:cNvSpPr>
            <a:spLocks noGrp="1"/>
          </p:cNvSpPr>
          <p:nvPr>
            <p:ph type="body" sz="quarter" idx="18"/>
          </p:nvPr>
        </p:nvSpPr>
        <p:spPr>
          <a:xfrm>
            <a:off x="3336880" y="4125554"/>
            <a:ext cx="5250974" cy="450546"/>
          </a:xfrm>
          <a:prstGeom prst="rect">
            <a:avLst/>
          </a:prstGeom>
        </p:spPr>
        <p:txBody>
          <a:bodyPr/>
          <a:lstStyle>
            <a:lvl1pPr marL="0" indent="0">
              <a:buNone/>
              <a:defRPr lang="en-US" sz="2400" kern="1200" cap="all" baseline="0" dirty="0" smtClean="0">
                <a:solidFill>
                  <a:srgbClr val="53C8E9"/>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3" name="Title 1"/>
          <p:cNvSpPr>
            <a:spLocks noGrp="1"/>
          </p:cNvSpPr>
          <p:nvPr>
            <p:ph type="title" hasCustomPrompt="1"/>
          </p:nvPr>
        </p:nvSpPr>
        <p:spPr>
          <a:xfrm>
            <a:off x="247054" y="3020476"/>
            <a:ext cx="8340800"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4" name="Text Placeholder 4"/>
          <p:cNvSpPr>
            <a:spLocks noGrp="1"/>
          </p:cNvSpPr>
          <p:nvPr>
            <p:ph type="body" sz="quarter" idx="10"/>
          </p:nvPr>
        </p:nvSpPr>
        <p:spPr>
          <a:xfrm>
            <a:off x="246832" y="3512880"/>
            <a:ext cx="8341040"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6" name="Espaço Reservado para Imagem 5"/>
          <p:cNvSpPr>
            <a:spLocks noGrp="1"/>
          </p:cNvSpPr>
          <p:nvPr>
            <p:ph type="pic" sz="quarter" idx="11"/>
          </p:nvPr>
        </p:nvSpPr>
        <p:spPr>
          <a:xfrm>
            <a:off x="0" y="1"/>
            <a:ext cx="9144000" cy="3002507"/>
          </a:xfrm>
          <a:prstGeom prst="rect">
            <a:avLst/>
          </a:prstGeom>
        </p:spPr>
        <p:txBody>
          <a:bodyPr anchor="ctr"/>
          <a:lstStyle>
            <a:lvl1pPr algn="ctr">
              <a:defRPr/>
            </a:lvl1pPr>
          </a:lstStyle>
          <a:p>
            <a:endParaRPr lang="en-US"/>
          </a:p>
        </p:txBody>
      </p:sp>
      <p:sp>
        <p:nvSpPr>
          <p:cNvPr id="9" name="Espaço Reservado para Texto 8"/>
          <p:cNvSpPr>
            <a:spLocks noGrp="1"/>
          </p:cNvSpPr>
          <p:nvPr>
            <p:ph type="body" sz="quarter" idx="14"/>
          </p:nvPr>
        </p:nvSpPr>
        <p:spPr>
          <a:xfrm>
            <a:off x="404748" y="4189864"/>
            <a:ext cx="2686470" cy="2385589"/>
          </a:xfrm>
          <a:prstGeom prst="rect">
            <a:avLst/>
          </a:prstGeom>
        </p:spPr>
        <p:txBody>
          <a:bodyPr/>
          <a:lstStyle>
            <a:lvl1pPr marL="0" indent="0">
              <a:spcBef>
                <a:spcPts val="0"/>
              </a:spcBef>
              <a:buFontTx/>
              <a:buNone/>
              <a:defRPr kumimoji="0" lang="pt-BR" sz="1800" b="0" i="0" u="none" strike="noStrike" kern="1200" cap="none" spc="0" normalizeH="0" baseline="0" dirty="0" smtClean="0">
                <a:ln>
                  <a:noFill/>
                </a:ln>
                <a:solidFill>
                  <a:schemeClr val="bg2">
                    <a:lumMod val="25000"/>
                  </a:schemeClr>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cxnSp>
        <p:nvCxnSpPr>
          <p:cNvPr id="5" name="Conector reto 4"/>
          <p:cNvCxnSpPr/>
          <p:nvPr userDrawn="1"/>
        </p:nvCxnSpPr>
        <p:spPr>
          <a:xfrm>
            <a:off x="3214049" y="4189864"/>
            <a:ext cx="0" cy="2442949"/>
          </a:xfrm>
          <a:prstGeom prst="line">
            <a:avLst/>
          </a:prstGeom>
          <a:ln>
            <a:solidFill>
              <a:srgbClr val="53C8E9"/>
            </a:solidFill>
          </a:ln>
        </p:spPr>
        <p:style>
          <a:lnRef idx="1">
            <a:schemeClr val="accent1"/>
          </a:lnRef>
          <a:fillRef idx="0">
            <a:schemeClr val="accent1"/>
          </a:fillRef>
          <a:effectRef idx="0">
            <a:schemeClr val="accent1"/>
          </a:effectRef>
          <a:fontRef idx="minor">
            <a:schemeClr val="tx1"/>
          </a:fontRef>
        </p:style>
      </p:cxnSp>
      <p:sp>
        <p:nvSpPr>
          <p:cNvPr id="14" name="Espaço Reservado para Texto 8"/>
          <p:cNvSpPr>
            <a:spLocks noGrp="1"/>
          </p:cNvSpPr>
          <p:nvPr>
            <p:ph type="body" sz="quarter" idx="15" hasCustomPrompt="1"/>
          </p:nvPr>
        </p:nvSpPr>
        <p:spPr>
          <a:xfrm>
            <a:off x="3383869" y="6009070"/>
            <a:ext cx="1283666" cy="582799"/>
          </a:xfrm>
          <a:prstGeom prst="rect">
            <a:avLst/>
          </a:prstGeom>
        </p:spPr>
        <p:txBody>
          <a:bodyPr/>
          <a:lstStyle>
            <a:lvl1pPr marL="0" indent="0" algn="ctr">
              <a:lnSpc>
                <a:spcPct val="85000"/>
              </a:lnSpc>
              <a:spcBef>
                <a:spcPts val="0"/>
              </a:spcBef>
              <a:buFontTx/>
              <a:buNone/>
              <a:defRPr kumimoji="0" lang="pt-BR" sz="1350" b="0" i="0" u="none" strike="noStrike" kern="1200" cap="none" spc="0" normalizeH="0" baseline="0" dirty="0" smtClean="0">
                <a:ln>
                  <a:noFill/>
                </a:ln>
                <a:solidFill>
                  <a:schemeClr val="bg2">
                    <a:lumMod val="25000"/>
                  </a:schemeClr>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texto mestre</a:t>
            </a:r>
            <a:endParaRPr lang="en-US" dirty="0"/>
          </a:p>
        </p:txBody>
      </p:sp>
      <p:sp>
        <p:nvSpPr>
          <p:cNvPr id="15" name="Espaço Reservado para Texto 8"/>
          <p:cNvSpPr>
            <a:spLocks noGrp="1"/>
          </p:cNvSpPr>
          <p:nvPr>
            <p:ph type="body" sz="quarter" idx="16" hasCustomPrompt="1"/>
          </p:nvPr>
        </p:nvSpPr>
        <p:spPr>
          <a:xfrm>
            <a:off x="5147738" y="6009070"/>
            <a:ext cx="1280358" cy="610095"/>
          </a:xfrm>
          <a:prstGeom prst="rect">
            <a:avLst/>
          </a:prstGeom>
        </p:spPr>
        <p:txBody>
          <a:bodyPr/>
          <a:lstStyle>
            <a:lvl1pPr marL="0" indent="0" algn="ctr">
              <a:lnSpc>
                <a:spcPct val="85000"/>
              </a:lnSpc>
              <a:spcBef>
                <a:spcPts val="0"/>
              </a:spcBef>
              <a:buFontTx/>
              <a:buNone/>
              <a:defRPr kumimoji="0" lang="pt-BR" sz="1350" b="0" i="0" u="none" strike="noStrike" kern="1200" cap="none" spc="0" normalizeH="0" baseline="0" dirty="0" smtClean="0">
                <a:ln>
                  <a:noFill/>
                </a:ln>
                <a:solidFill>
                  <a:schemeClr val="bg2">
                    <a:lumMod val="25000"/>
                  </a:schemeClr>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texto mestre</a:t>
            </a:r>
            <a:endParaRPr lang="en-US" dirty="0"/>
          </a:p>
        </p:txBody>
      </p:sp>
      <p:sp>
        <p:nvSpPr>
          <p:cNvPr id="16" name="Espaço Reservado para Texto 8"/>
          <p:cNvSpPr>
            <a:spLocks noGrp="1"/>
          </p:cNvSpPr>
          <p:nvPr>
            <p:ph type="body" sz="quarter" idx="17" hasCustomPrompt="1"/>
          </p:nvPr>
        </p:nvSpPr>
        <p:spPr>
          <a:xfrm>
            <a:off x="6901372" y="6009069"/>
            <a:ext cx="1331640" cy="610095"/>
          </a:xfrm>
          <a:prstGeom prst="rect">
            <a:avLst/>
          </a:prstGeom>
        </p:spPr>
        <p:txBody>
          <a:bodyPr/>
          <a:lstStyle>
            <a:lvl1pPr marL="0" indent="0" algn="ctr">
              <a:lnSpc>
                <a:spcPct val="85000"/>
              </a:lnSpc>
              <a:spcBef>
                <a:spcPts val="0"/>
              </a:spcBef>
              <a:buFontTx/>
              <a:buNone/>
              <a:defRPr kumimoji="0" lang="pt-BR" sz="1350" b="0" i="0" u="none" strike="noStrike" kern="1200" cap="none" spc="0" normalizeH="0" baseline="0" dirty="0" smtClean="0">
                <a:ln>
                  <a:noFill/>
                </a:ln>
                <a:solidFill>
                  <a:schemeClr val="bg2">
                    <a:lumMod val="25000"/>
                  </a:schemeClr>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texto mestre</a:t>
            </a:r>
            <a:endParaRPr lang="en-US" dirty="0"/>
          </a:p>
        </p:txBody>
      </p:sp>
    </p:spTree>
    <p:extLst>
      <p:ext uri="{BB962C8B-B14F-4D97-AF65-F5344CB8AC3E}">
        <p14:creationId xmlns:p14="http://schemas.microsoft.com/office/powerpoint/2010/main" val="286393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staque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3987" y="154446"/>
            <a:ext cx="8678583"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4" name="Text Placeholder 4"/>
          <p:cNvSpPr>
            <a:spLocks noGrp="1"/>
          </p:cNvSpPr>
          <p:nvPr>
            <p:ph type="body" sz="quarter" idx="10"/>
          </p:nvPr>
        </p:nvSpPr>
        <p:spPr>
          <a:xfrm>
            <a:off x="113766" y="646851"/>
            <a:ext cx="8678833"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grpSp>
        <p:nvGrpSpPr>
          <p:cNvPr id="7" name="Grupo 6"/>
          <p:cNvGrpSpPr/>
          <p:nvPr userDrawn="1"/>
        </p:nvGrpSpPr>
        <p:grpSpPr>
          <a:xfrm>
            <a:off x="143682" y="1249355"/>
            <a:ext cx="3199943" cy="949953"/>
            <a:chOff x="339634" y="1358536"/>
            <a:chExt cx="4537166" cy="1010196"/>
          </a:xfrm>
          <a:solidFill>
            <a:srgbClr val="00CDBE"/>
          </a:solidFill>
        </p:grpSpPr>
        <p:sp>
          <p:nvSpPr>
            <p:cNvPr id="5" name="Retângulo 4"/>
            <p:cNvSpPr/>
            <p:nvPr userDrawn="1"/>
          </p:nvSpPr>
          <p:spPr>
            <a:xfrm>
              <a:off x="339634" y="1541418"/>
              <a:ext cx="4537166" cy="827314"/>
            </a:xfrm>
            <a:prstGeom prst="rect">
              <a:avLst/>
            </a:prstGeom>
            <a:solidFill>
              <a:srgbClr val="53C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riângulo isósceles 5"/>
            <p:cNvSpPr/>
            <p:nvPr userDrawn="1"/>
          </p:nvSpPr>
          <p:spPr>
            <a:xfrm>
              <a:off x="609599" y="1358536"/>
              <a:ext cx="418011" cy="226423"/>
            </a:xfrm>
            <a:prstGeom prst="triangle">
              <a:avLst/>
            </a:prstGeom>
            <a:solidFill>
              <a:srgbClr val="53C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upo 7"/>
          <p:cNvGrpSpPr/>
          <p:nvPr userDrawn="1"/>
        </p:nvGrpSpPr>
        <p:grpSpPr>
          <a:xfrm>
            <a:off x="143682" y="2372349"/>
            <a:ext cx="3199943" cy="949953"/>
            <a:chOff x="339634" y="1358536"/>
            <a:chExt cx="4537166" cy="1010196"/>
          </a:xfrm>
          <a:solidFill>
            <a:srgbClr val="096A63"/>
          </a:solidFill>
        </p:grpSpPr>
        <p:sp>
          <p:nvSpPr>
            <p:cNvPr id="9" name="Retângulo 8"/>
            <p:cNvSpPr/>
            <p:nvPr userDrawn="1"/>
          </p:nvSpPr>
          <p:spPr>
            <a:xfrm>
              <a:off x="339634" y="1541418"/>
              <a:ext cx="4537166" cy="827314"/>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riângulo isósceles 9"/>
            <p:cNvSpPr/>
            <p:nvPr userDrawn="1"/>
          </p:nvSpPr>
          <p:spPr>
            <a:xfrm>
              <a:off x="609599" y="1358536"/>
              <a:ext cx="418011" cy="226423"/>
            </a:xfrm>
            <a:prstGeom prst="triangl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upo 10"/>
          <p:cNvGrpSpPr/>
          <p:nvPr userDrawn="1"/>
        </p:nvGrpSpPr>
        <p:grpSpPr>
          <a:xfrm>
            <a:off x="143682" y="3495342"/>
            <a:ext cx="3199943" cy="949953"/>
            <a:chOff x="339634" y="1358536"/>
            <a:chExt cx="4537166" cy="1010196"/>
          </a:xfrm>
          <a:solidFill>
            <a:srgbClr val="364354"/>
          </a:solidFill>
        </p:grpSpPr>
        <p:sp>
          <p:nvSpPr>
            <p:cNvPr id="12" name="Retângulo 11"/>
            <p:cNvSpPr/>
            <p:nvPr userDrawn="1"/>
          </p:nvSpPr>
          <p:spPr>
            <a:xfrm>
              <a:off x="339634" y="1541418"/>
              <a:ext cx="4537166" cy="827314"/>
            </a:xfrm>
            <a:prstGeom prst="rect">
              <a:avLst/>
            </a:prstGeom>
            <a:solidFill>
              <a:srgbClr val="532D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riângulo isósceles 12"/>
            <p:cNvSpPr/>
            <p:nvPr userDrawn="1"/>
          </p:nvSpPr>
          <p:spPr>
            <a:xfrm>
              <a:off x="609599" y="1358536"/>
              <a:ext cx="418011" cy="226423"/>
            </a:xfrm>
            <a:prstGeom prst="triangle">
              <a:avLst/>
            </a:prstGeom>
            <a:solidFill>
              <a:srgbClr val="532D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 name="Grupo 13"/>
          <p:cNvGrpSpPr/>
          <p:nvPr userDrawn="1"/>
        </p:nvGrpSpPr>
        <p:grpSpPr>
          <a:xfrm>
            <a:off x="143682" y="4618335"/>
            <a:ext cx="3199943" cy="949953"/>
            <a:chOff x="339634" y="1358536"/>
            <a:chExt cx="4537166" cy="1010196"/>
          </a:xfrm>
          <a:solidFill>
            <a:srgbClr val="00968B"/>
          </a:solidFill>
        </p:grpSpPr>
        <p:sp>
          <p:nvSpPr>
            <p:cNvPr id="15" name="Retângulo 14"/>
            <p:cNvSpPr/>
            <p:nvPr userDrawn="1"/>
          </p:nvSpPr>
          <p:spPr>
            <a:xfrm>
              <a:off x="339634" y="1541418"/>
              <a:ext cx="4537166" cy="827314"/>
            </a:xfrm>
            <a:prstGeom prst="rect">
              <a:avLst/>
            </a:prstGeom>
            <a:solidFill>
              <a:srgbClr val="957C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mn-lt"/>
              </a:endParaRPr>
            </a:p>
          </p:txBody>
        </p:sp>
        <p:sp>
          <p:nvSpPr>
            <p:cNvPr id="16" name="Triângulo isósceles 15"/>
            <p:cNvSpPr/>
            <p:nvPr userDrawn="1"/>
          </p:nvSpPr>
          <p:spPr>
            <a:xfrm>
              <a:off x="609599" y="1358536"/>
              <a:ext cx="418011" cy="226423"/>
            </a:xfrm>
            <a:prstGeom prst="triangle">
              <a:avLst/>
            </a:prstGeom>
            <a:solidFill>
              <a:srgbClr val="957C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mn-lt"/>
              </a:endParaRPr>
            </a:p>
          </p:txBody>
        </p:sp>
      </p:grpSp>
      <p:grpSp>
        <p:nvGrpSpPr>
          <p:cNvPr id="23" name="Grupo 22"/>
          <p:cNvGrpSpPr/>
          <p:nvPr userDrawn="1"/>
        </p:nvGrpSpPr>
        <p:grpSpPr>
          <a:xfrm>
            <a:off x="143509" y="2307599"/>
            <a:ext cx="8597882" cy="2250110"/>
            <a:chOff x="191345" y="2307599"/>
            <a:chExt cx="10741952" cy="2250110"/>
          </a:xfrm>
        </p:grpSpPr>
        <p:cxnSp>
          <p:nvCxnSpPr>
            <p:cNvPr id="17" name="Conector reto 16"/>
            <p:cNvCxnSpPr/>
            <p:nvPr userDrawn="1"/>
          </p:nvCxnSpPr>
          <p:spPr>
            <a:xfrm>
              <a:off x="191345" y="2307599"/>
              <a:ext cx="107419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userDrawn="1"/>
          </p:nvCxnSpPr>
          <p:spPr>
            <a:xfrm>
              <a:off x="191345" y="3406575"/>
              <a:ext cx="107419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userDrawn="1"/>
          </p:nvCxnSpPr>
          <p:spPr>
            <a:xfrm>
              <a:off x="191345" y="4557709"/>
              <a:ext cx="107419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Retângulo 20"/>
          <p:cNvSpPr/>
          <p:nvPr userDrawn="1"/>
        </p:nvSpPr>
        <p:spPr>
          <a:xfrm>
            <a:off x="163773" y="5704765"/>
            <a:ext cx="8577618" cy="1433015"/>
          </a:xfrm>
          <a:prstGeom prst="rect">
            <a:avLst/>
          </a:prstGeom>
          <a:noFill/>
          <a:ln w="38100">
            <a:solidFill>
              <a:srgbClr val="957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2" name="Retângulo 21"/>
          <p:cNvSpPr/>
          <p:nvPr userDrawn="1"/>
        </p:nvSpPr>
        <p:spPr>
          <a:xfrm>
            <a:off x="245660" y="5827595"/>
            <a:ext cx="665329" cy="887105"/>
          </a:xfrm>
          <a:prstGeom prst="rect">
            <a:avLst/>
          </a:prstGeom>
          <a:solidFill>
            <a:srgbClr val="532D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4" name="Espaço Reservado para Texto 8"/>
          <p:cNvSpPr>
            <a:spLocks noGrp="1"/>
          </p:cNvSpPr>
          <p:nvPr>
            <p:ph type="body" sz="quarter" idx="15" hasCustomPrompt="1"/>
          </p:nvPr>
        </p:nvSpPr>
        <p:spPr>
          <a:xfrm>
            <a:off x="220999" y="1518957"/>
            <a:ext cx="3054464" cy="582799"/>
          </a:xfrm>
          <a:prstGeom prst="rect">
            <a:avLst/>
          </a:prstGeom>
        </p:spPr>
        <p:txBody>
          <a:bodyPr anchor="ctr"/>
          <a:lstStyle>
            <a:lvl1pPr marL="0" indent="0" algn="ctr">
              <a:lnSpc>
                <a:spcPct val="85000"/>
              </a:lnSpc>
              <a:spcBef>
                <a:spcPts val="0"/>
              </a:spcBef>
              <a:buFontTx/>
              <a:buNone/>
              <a:defRPr kumimoji="0" lang="pt-BR" sz="1800" b="1"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5" name="Espaço Reservado para Texto 8"/>
          <p:cNvSpPr>
            <a:spLocks noGrp="1"/>
          </p:cNvSpPr>
          <p:nvPr>
            <p:ph type="body" sz="quarter" idx="16" hasCustomPrompt="1"/>
          </p:nvPr>
        </p:nvSpPr>
        <p:spPr>
          <a:xfrm>
            <a:off x="220999" y="2640682"/>
            <a:ext cx="3054464" cy="582799"/>
          </a:xfrm>
          <a:prstGeom prst="rect">
            <a:avLst/>
          </a:prstGeom>
        </p:spPr>
        <p:txBody>
          <a:bodyPr anchor="ctr"/>
          <a:lstStyle>
            <a:lvl1pPr marL="0" indent="0" algn="ctr">
              <a:lnSpc>
                <a:spcPct val="85000"/>
              </a:lnSpc>
              <a:spcBef>
                <a:spcPts val="0"/>
              </a:spcBef>
              <a:buFontTx/>
              <a:buNone/>
              <a:defRPr kumimoji="0" lang="pt-BR" sz="1800" b="1" i="0" u="none" strike="noStrike" kern="1200" cap="none" spc="0" normalizeH="0" baseline="0" dirty="0" smtClean="0">
                <a:ln>
                  <a:noFill/>
                </a:ln>
                <a:solidFill>
                  <a:schemeClr val="bg1"/>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6" name="Espaço Reservado para Texto 8"/>
          <p:cNvSpPr>
            <a:spLocks noGrp="1"/>
          </p:cNvSpPr>
          <p:nvPr>
            <p:ph type="body" sz="quarter" idx="17" hasCustomPrompt="1"/>
          </p:nvPr>
        </p:nvSpPr>
        <p:spPr>
          <a:xfrm>
            <a:off x="220999" y="3792810"/>
            <a:ext cx="3054464" cy="582799"/>
          </a:xfrm>
          <a:prstGeom prst="rect">
            <a:avLst/>
          </a:prstGeom>
        </p:spPr>
        <p:txBody>
          <a:bodyPr anchor="ctr"/>
          <a:lstStyle>
            <a:lvl1pPr marL="0" indent="0" algn="ctr">
              <a:lnSpc>
                <a:spcPct val="85000"/>
              </a:lnSpc>
              <a:spcBef>
                <a:spcPts val="0"/>
              </a:spcBef>
              <a:buFontTx/>
              <a:buNone/>
              <a:defRPr kumimoji="0" lang="pt-BR" sz="1800" b="1" i="0" u="none" strike="noStrike" kern="1200" cap="none" spc="0" normalizeH="0" baseline="0" dirty="0" smtClean="0">
                <a:ln>
                  <a:noFill/>
                </a:ln>
                <a:solidFill>
                  <a:schemeClr val="bg1"/>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1" name="Espaço Reservado para Texto 8"/>
          <p:cNvSpPr>
            <a:spLocks noGrp="1"/>
          </p:cNvSpPr>
          <p:nvPr>
            <p:ph type="body" sz="quarter" idx="18" hasCustomPrompt="1"/>
          </p:nvPr>
        </p:nvSpPr>
        <p:spPr>
          <a:xfrm>
            <a:off x="220999" y="4872930"/>
            <a:ext cx="3054464" cy="582799"/>
          </a:xfrm>
          <a:prstGeom prst="rect">
            <a:avLst/>
          </a:prstGeom>
        </p:spPr>
        <p:txBody>
          <a:bodyPr anchor="ctr"/>
          <a:lstStyle>
            <a:lvl1pPr marL="0" indent="0" algn="ctr">
              <a:lnSpc>
                <a:spcPct val="85000"/>
              </a:lnSpc>
              <a:spcBef>
                <a:spcPts val="0"/>
              </a:spcBef>
              <a:buFontTx/>
              <a:buNone/>
              <a:defRPr kumimoji="0" lang="pt-BR" sz="1800" b="1" i="0" u="none" strike="noStrike" kern="1200" cap="none" spc="0" normalizeH="0" baseline="0" dirty="0" smtClean="0">
                <a:ln>
                  <a:noFill/>
                </a:ln>
                <a:solidFill>
                  <a:schemeClr val="bg1"/>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2" name="Espaço Reservado para Texto 8"/>
          <p:cNvSpPr>
            <a:spLocks noGrp="1"/>
          </p:cNvSpPr>
          <p:nvPr>
            <p:ph type="body" sz="quarter" idx="19"/>
          </p:nvPr>
        </p:nvSpPr>
        <p:spPr>
          <a:xfrm>
            <a:off x="3491880" y="1419368"/>
            <a:ext cx="5285873" cy="777923"/>
          </a:xfrm>
          <a:prstGeom prst="rect">
            <a:avLst/>
          </a:prstGeom>
        </p:spPr>
        <p:txBody>
          <a:bodyPr anchor="t"/>
          <a:lstStyle>
            <a:lvl1pPr marL="133350" indent="-133350" algn="l">
              <a:lnSpc>
                <a:spcPct val="85000"/>
              </a:lnSpc>
              <a:spcBef>
                <a:spcPts val="0"/>
              </a:spcBef>
              <a:buFont typeface="Arial" panose="020B0604020202020204" pitchFamily="34" charset="0"/>
              <a:buChar cha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4" name="Espaço Reservado para Texto 8"/>
          <p:cNvSpPr>
            <a:spLocks noGrp="1"/>
          </p:cNvSpPr>
          <p:nvPr>
            <p:ph type="body" sz="quarter" idx="20"/>
          </p:nvPr>
        </p:nvSpPr>
        <p:spPr>
          <a:xfrm>
            <a:off x="3491880" y="2492897"/>
            <a:ext cx="5285873" cy="777923"/>
          </a:xfrm>
          <a:prstGeom prst="rect">
            <a:avLst/>
          </a:prstGeom>
        </p:spPr>
        <p:txBody>
          <a:bodyPr anchor="t"/>
          <a:lstStyle>
            <a:lvl1pPr marL="133350" indent="-133350" algn="l">
              <a:lnSpc>
                <a:spcPct val="85000"/>
              </a:lnSpc>
              <a:spcBef>
                <a:spcPts val="0"/>
              </a:spcBef>
              <a:buFont typeface="Arial" panose="020B0604020202020204" pitchFamily="34" charset="0"/>
              <a:buChar cha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5" name="Espaço Reservado para Texto 8"/>
          <p:cNvSpPr>
            <a:spLocks noGrp="1"/>
          </p:cNvSpPr>
          <p:nvPr>
            <p:ph type="body" sz="quarter" idx="21"/>
          </p:nvPr>
        </p:nvSpPr>
        <p:spPr>
          <a:xfrm>
            <a:off x="3491880" y="3645026"/>
            <a:ext cx="5285873" cy="777923"/>
          </a:xfrm>
          <a:prstGeom prst="rect">
            <a:avLst/>
          </a:prstGeom>
        </p:spPr>
        <p:txBody>
          <a:bodyPr anchor="t"/>
          <a:lstStyle>
            <a:lvl1pPr marL="133350" indent="-133350" algn="l">
              <a:lnSpc>
                <a:spcPct val="85000"/>
              </a:lnSpc>
              <a:spcBef>
                <a:spcPts val="0"/>
              </a:spcBef>
              <a:buFont typeface="Arial" panose="020B0604020202020204" pitchFamily="34" charset="0"/>
              <a:buChar cha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6" name="Espaço Reservado para Texto 8"/>
          <p:cNvSpPr>
            <a:spLocks noGrp="1"/>
          </p:cNvSpPr>
          <p:nvPr>
            <p:ph type="body" sz="quarter" idx="22"/>
          </p:nvPr>
        </p:nvSpPr>
        <p:spPr>
          <a:xfrm>
            <a:off x="3491880" y="4797153"/>
            <a:ext cx="5285873" cy="777923"/>
          </a:xfrm>
          <a:prstGeom prst="rect">
            <a:avLst/>
          </a:prstGeom>
        </p:spPr>
        <p:txBody>
          <a:bodyPr anchor="t"/>
          <a:lstStyle>
            <a:lvl1pPr marL="133350" indent="-133350" algn="l">
              <a:lnSpc>
                <a:spcPct val="85000"/>
              </a:lnSpc>
              <a:spcBef>
                <a:spcPts val="0"/>
              </a:spcBef>
              <a:buFont typeface="Arial" panose="020B0604020202020204" pitchFamily="34" charset="0"/>
              <a:buChar char="•"/>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7" name="Espaço Reservado para Texto 8"/>
          <p:cNvSpPr>
            <a:spLocks noGrp="1"/>
          </p:cNvSpPr>
          <p:nvPr>
            <p:ph type="body" sz="quarter" idx="23"/>
          </p:nvPr>
        </p:nvSpPr>
        <p:spPr>
          <a:xfrm>
            <a:off x="1035486" y="5849977"/>
            <a:ext cx="7593311" cy="864723"/>
          </a:xfrm>
          <a:prstGeom prst="rect">
            <a:avLst/>
          </a:prstGeom>
        </p:spPr>
        <p:txBody>
          <a:bodyPr anchor="t"/>
          <a:lstStyle>
            <a:lvl1pPr marL="0" indent="0" algn="l">
              <a:lnSpc>
                <a:spcPct val="85000"/>
              </a:lnSpc>
              <a:spcBef>
                <a:spcPts val="0"/>
              </a:spcBef>
              <a:buFontTx/>
              <a:buNone/>
              <a:defRPr kumimoji="0" lang="pt-BR" sz="180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Tree>
    <p:extLst>
      <p:ext uri="{BB962C8B-B14F-4D97-AF65-F5344CB8AC3E}">
        <p14:creationId xmlns:p14="http://schemas.microsoft.com/office/powerpoint/2010/main" val="26288263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aixa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13987" y="154446"/>
            <a:ext cx="8678583"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8" name="Text Placeholder 4"/>
          <p:cNvSpPr>
            <a:spLocks noGrp="1"/>
          </p:cNvSpPr>
          <p:nvPr>
            <p:ph type="body" sz="quarter" idx="10"/>
          </p:nvPr>
        </p:nvSpPr>
        <p:spPr>
          <a:xfrm>
            <a:off x="113766" y="646851"/>
            <a:ext cx="8678833"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grpSp>
        <p:nvGrpSpPr>
          <p:cNvPr id="23" name="Grupo 22"/>
          <p:cNvGrpSpPr/>
          <p:nvPr userDrawn="1"/>
        </p:nvGrpSpPr>
        <p:grpSpPr>
          <a:xfrm>
            <a:off x="235424" y="1392073"/>
            <a:ext cx="2655480" cy="5131557"/>
            <a:chOff x="464024" y="1392072"/>
            <a:chExt cx="3739486" cy="5131557"/>
          </a:xfrm>
        </p:grpSpPr>
        <p:grpSp>
          <p:nvGrpSpPr>
            <p:cNvPr id="9" name="Grupo 8"/>
            <p:cNvGrpSpPr/>
            <p:nvPr userDrawn="1"/>
          </p:nvGrpSpPr>
          <p:grpSpPr>
            <a:xfrm>
              <a:off x="464531" y="3419915"/>
              <a:ext cx="3725332" cy="3103714"/>
              <a:chOff x="383175" y="1358536"/>
              <a:chExt cx="4537166" cy="3780082"/>
            </a:xfrm>
            <a:solidFill>
              <a:srgbClr val="00CDBE"/>
            </a:solidFill>
          </p:grpSpPr>
          <p:sp>
            <p:nvSpPr>
              <p:cNvPr id="10" name="Retângulo 9"/>
              <p:cNvSpPr/>
              <p:nvPr userDrawn="1"/>
            </p:nvSpPr>
            <p:spPr>
              <a:xfrm>
                <a:off x="383175" y="1541418"/>
                <a:ext cx="4537166" cy="3597200"/>
              </a:xfrm>
              <a:prstGeom prst="rect">
                <a:avLst/>
              </a:prstGeom>
              <a:solidFill>
                <a:srgbClr val="53C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riângulo isósceles 10"/>
              <p:cNvSpPr/>
              <p:nvPr userDrawn="1"/>
            </p:nvSpPr>
            <p:spPr>
              <a:xfrm>
                <a:off x="2442752" y="1358536"/>
                <a:ext cx="418011" cy="226423"/>
              </a:xfrm>
              <a:prstGeom prst="triangle">
                <a:avLst/>
              </a:prstGeom>
              <a:solidFill>
                <a:srgbClr val="53C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Retângulo 11"/>
            <p:cNvSpPr/>
            <p:nvPr userDrawn="1"/>
          </p:nvSpPr>
          <p:spPr>
            <a:xfrm>
              <a:off x="464024" y="1392072"/>
              <a:ext cx="3739486" cy="5090615"/>
            </a:xfrm>
            <a:prstGeom prst="rect">
              <a:avLst/>
            </a:prstGeom>
            <a:noFill/>
            <a:ln w="76200">
              <a:solidFill>
                <a:srgbClr val="53C8E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upo 21"/>
          <p:cNvGrpSpPr/>
          <p:nvPr userDrawn="1"/>
        </p:nvGrpSpPr>
        <p:grpSpPr>
          <a:xfrm>
            <a:off x="3129959" y="1392073"/>
            <a:ext cx="2655480" cy="5131557"/>
            <a:chOff x="4583832" y="1412776"/>
            <a:chExt cx="3739486" cy="5131557"/>
          </a:xfrm>
        </p:grpSpPr>
        <p:grpSp>
          <p:nvGrpSpPr>
            <p:cNvPr id="13" name="Grupo 12"/>
            <p:cNvGrpSpPr/>
            <p:nvPr userDrawn="1"/>
          </p:nvGrpSpPr>
          <p:grpSpPr>
            <a:xfrm>
              <a:off x="4584339" y="3440619"/>
              <a:ext cx="3725332" cy="3103714"/>
              <a:chOff x="383175" y="1358536"/>
              <a:chExt cx="4537166" cy="3780082"/>
            </a:xfrm>
            <a:solidFill>
              <a:srgbClr val="00CDBE"/>
            </a:solidFill>
          </p:grpSpPr>
          <p:sp>
            <p:nvSpPr>
              <p:cNvPr id="14" name="Retângulo 13"/>
              <p:cNvSpPr/>
              <p:nvPr userDrawn="1"/>
            </p:nvSpPr>
            <p:spPr>
              <a:xfrm>
                <a:off x="383175" y="1541418"/>
                <a:ext cx="4537166" cy="3597200"/>
              </a:xfrm>
              <a:prstGeom prst="rect">
                <a:avLst/>
              </a:prstGeom>
              <a:solidFill>
                <a:srgbClr val="957C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riângulo isósceles 14"/>
              <p:cNvSpPr/>
              <p:nvPr userDrawn="1"/>
            </p:nvSpPr>
            <p:spPr>
              <a:xfrm>
                <a:off x="2442752" y="1358536"/>
                <a:ext cx="418011" cy="226423"/>
              </a:xfrm>
              <a:prstGeom prst="triangle">
                <a:avLst/>
              </a:prstGeom>
              <a:solidFill>
                <a:srgbClr val="957C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Retângulo 15"/>
            <p:cNvSpPr/>
            <p:nvPr userDrawn="1"/>
          </p:nvSpPr>
          <p:spPr>
            <a:xfrm>
              <a:off x="4583832" y="1412776"/>
              <a:ext cx="3739486" cy="5090615"/>
            </a:xfrm>
            <a:prstGeom prst="rect">
              <a:avLst/>
            </a:prstGeom>
            <a:noFill/>
            <a:ln w="76200">
              <a:solidFill>
                <a:srgbClr val="957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upo 20"/>
          <p:cNvGrpSpPr/>
          <p:nvPr userDrawn="1"/>
        </p:nvGrpSpPr>
        <p:grpSpPr>
          <a:xfrm>
            <a:off x="6024496" y="1392073"/>
            <a:ext cx="2655480" cy="5131557"/>
            <a:chOff x="8616280" y="1412776"/>
            <a:chExt cx="3739486" cy="5131557"/>
          </a:xfrm>
        </p:grpSpPr>
        <p:grpSp>
          <p:nvGrpSpPr>
            <p:cNvPr id="17" name="Grupo 16"/>
            <p:cNvGrpSpPr/>
            <p:nvPr userDrawn="1"/>
          </p:nvGrpSpPr>
          <p:grpSpPr>
            <a:xfrm>
              <a:off x="8616787" y="3440619"/>
              <a:ext cx="3725332" cy="3103714"/>
              <a:chOff x="383175" y="1358536"/>
              <a:chExt cx="4537166" cy="3780082"/>
            </a:xfrm>
            <a:solidFill>
              <a:srgbClr val="00CDBE"/>
            </a:solidFill>
          </p:grpSpPr>
          <p:sp>
            <p:nvSpPr>
              <p:cNvPr id="18" name="Retângulo 17"/>
              <p:cNvSpPr/>
              <p:nvPr userDrawn="1"/>
            </p:nvSpPr>
            <p:spPr>
              <a:xfrm>
                <a:off x="383175" y="1541418"/>
                <a:ext cx="4537166" cy="3597200"/>
              </a:xfrm>
              <a:prstGeom prst="rect">
                <a:avLst/>
              </a:prstGeom>
              <a:solidFill>
                <a:srgbClr val="532D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riângulo isósceles 18"/>
              <p:cNvSpPr/>
              <p:nvPr userDrawn="1"/>
            </p:nvSpPr>
            <p:spPr>
              <a:xfrm>
                <a:off x="2442752" y="1358536"/>
                <a:ext cx="418011" cy="226423"/>
              </a:xfrm>
              <a:prstGeom prst="triangle">
                <a:avLst/>
              </a:prstGeom>
              <a:solidFill>
                <a:srgbClr val="532D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Retângulo 19"/>
            <p:cNvSpPr/>
            <p:nvPr userDrawn="1"/>
          </p:nvSpPr>
          <p:spPr>
            <a:xfrm>
              <a:off x="8616280" y="1412776"/>
              <a:ext cx="3739486" cy="5090615"/>
            </a:xfrm>
            <a:prstGeom prst="rect">
              <a:avLst/>
            </a:prstGeom>
            <a:noFill/>
            <a:ln w="76200">
              <a:solidFill>
                <a:srgbClr val="532D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5" name="Espaço Reservado para Texto 8"/>
          <p:cNvSpPr>
            <a:spLocks noGrp="1"/>
          </p:cNvSpPr>
          <p:nvPr>
            <p:ph type="body" sz="quarter" idx="23"/>
          </p:nvPr>
        </p:nvSpPr>
        <p:spPr>
          <a:xfrm>
            <a:off x="278035" y="3789164"/>
            <a:ext cx="2547053" cy="2611636"/>
          </a:xfrm>
          <a:prstGeom prst="rect">
            <a:avLst/>
          </a:prstGeom>
        </p:spPr>
        <p:txBody>
          <a:bodyPr anchor="t"/>
          <a:lstStyle>
            <a:lvl1pPr marL="0" indent="0" algn="l">
              <a:lnSpc>
                <a:spcPct val="85000"/>
              </a:lnSpc>
              <a:spcBef>
                <a:spcPts val="0"/>
              </a:spcBef>
              <a:buFontTx/>
              <a:buNone/>
              <a:defRPr kumimoji="0" lang="pt-BR" sz="1800" b="0" i="0" u="none" strike="noStrike" kern="1200" cap="none" spc="0" normalizeH="0" baseline="0" dirty="0" smtClean="0">
                <a:ln>
                  <a:noFill/>
                </a:ln>
                <a:solidFill>
                  <a:schemeClr val="bg2">
                    <a:lumMod val="25000"/>
                  </a:schemeClr>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6" name="Espaço Reservado para Texto 8"/>
          <p:cNvSpPr>
            <a:spLocks noGrp="1"/>
          </p:cNvSpPr>
          <p:nvPr>
            <p:ph type="body" sz="quarter" idx="24"/>
          </p:nvPr>
        </p:nvSpPr>
        <p:spPr>
          <a:xfrm>
            <a:off x="3193575" y="3789164"/>
            <a:ext cx="2521321" cy="2611636"/>
          </a:xfrm>
          <a:prstGeom prst="rect">
            <a:avLst/>
          </a:prstGeom>
        </p:spPr>
        <p:txBody>
          <a:bodyPr anchor="t"/>
          <a:lstStyle>
            <a:lvl1pPr marL="0" indent="0" algn="l">
              <a:lnSpc>
                <a:spcPct val="85000"/>
              </a:lnSpc>
              <a:spcBef>
                <a:spcPts val="0"/>
              </a:spcBef>
              <a:buFontTx/>
              <a:buNone/>
              <a:defRPr kumimoji="0" lang="pt-BR" sz="1800" b="0" i="0" u="none" strike="noStrike" kern="1200" cap="none" spc="0" normalizeH="0" baseline="0" dirty="0" smtClean="0">
                <a:ln>
                  <a:noFill/>
                </a:ln>
                <a:solidFill>
                  <a:schemeClr val="bg1"/>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7" name="Espaço Reservado para Texto 8"/>
          <p:cNvSpPr>
            <a:spLocks noGrp="1"/>
          </p:cNvSpPr>
          <p:nvPr>
            <p:ph type="body" sz="quarter" idx="25"/>
          </p:nvPr>
        </p:nvSpPr>
        <p:spPr>
          <a:xfrm>
            <a:off x="6084168" y="3789164"/>
            <a:ext cx="2547053" cy="2611636"/>
          </a:xfrm>
          <a:prstGeom prst="rect">
            <a:avLst/>
          </a:prstGeom>
        </p:spPr>
        <p:txBody>
          <a:bodyPr anchor="t"/>
          <a:lstStyle>
            <a:lvl1pPr marL="0" indent="0" algn="l">
              <a:lnSpc>
                <a:spcPct val="85000"/>
              </a:lnSpc>
              <a:spcBef>
                <a:spcPts val="0"/>
              </a:spcBef>
              <a:buFontTx/>
              <a:buNone/>
              <a:defRPr kumimoji="0" lang="pt-BR" sz="1800" b="0" i="0" u="none" strike="noStrike" kern="1200" cap="none" spc="0" normalizeH="0" baseline="0" dirty="0" smtClean="0">
                <a:ln>
                  <a:noFill/>
                </a:ln>
                <a:solidFill>
                  <a:schemeClr val="bg1"/>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Tree>
    <p:extLst>
      <p:ext uri="{BB962C8B-B14F-4D97-AF65-F5344CB8AC3E}">
        <p14:creationId xmlns:p14="http://schemas.microsoft.com/office/powerpoint/2010/main" val="3911860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5" name="Picture 2" descr="D:\Desktop\4401 SST PPT Levering til SkabelonDesign\PNG Baggrunde\title_slide_orang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GB" altLang="nl-NL" sz="800">
                <a:solidFill>
                  <a:schemeClr val="bg1"/>
                </a:solidFill>
              </a:rPr>
              <a:t>European Network for Health Technology Assessment | JA3 2016 - 2021 | www.eunethta.eu</a:t>
            </a:r>
          </a:p>
        </p:txBody>
      </p:sp>
      <p:sp>
        <p:nvSpPr>
          <p:cNvPr id="2" name="Title 1"/>
          <p:cNvSpPr>
            <a:spLocks noGrp="1"/>
          </p:cNvSpPr>
          <p:nvPr>
            <p:ph type="title"/>
          </p:nvPr>
        </p:nvSpPr>
        <p:spPr>
          <a:xfrm>
            <a:off x="539550" y="728663"/>
            <a:ext cx="8064700" cy="2162185"/>
          </a:xfrm>
        </p:spPr>
        <p:txBody>
          <a:bodyPr/>
          <a:lstStyle>
            <a:lvl1pPr>
              <a:lnSpc>
                <a:spcPct val="83000"/>
              </a:lnSpc>
              <a:defRPr sz="6000">
                <a:solidFill>
                  <a:schemeClr val="bg1"/>
                </a:solidFill>
              </a:defRPr>
            </a:lvl1pPr>
          </a:lstStyle>
          <a:p>
            <a:r>
              <a:rPr lang="en-US"/>
              <a:t>Click to edit Master title style</a:t>
            </a:r>
            <a:endParaRPr lang="en-GB" dirty="0"/>
          </a:p>
        </p:txBody>
      </p:sp>
      <p:sp>
        <p:nvSpPr>
          <p:cNvPr id="9" name="Text Placeholder 8"/>
          <p:cNvSpPr>
            <a:spLocks noGrp="1"/>
          </p:cNvSpPr>
          <p:nvPr>
            <p:ph type="body" sz="quarter" idx="12"/>
          </p:nvPr>
        </p:nvSpPr>
        <p:spPr>
          <a:xfrm>
            <a:off x="539750" y="3084238"/>
            <a:ext cx="8064500" cy="1100846"/>
          </a:xfrm>
        </p:spPr>
        <p:txBody>
          <a:bodyPr/>
          <a:lstStyle>
            <a:lvl1pPr marL="0" indent="0">
              <a:lnSpc>
                <a:spcPct val="83000"/>
              </a:lnSpc>
              <a:spcBef>
                <a:spcPts val="0"/>
              </a:spcBef>
              <a:buFontTx/>
              <a:buNone/>
              <a:defRPr sz="4000" b="1">
                <a:solidFill>
                  <a:schemeClr val="bg1"/>
                </a:solidFill>
              </a:defRPr>
            </a:lvl1pPr>
          </a:lstStyle>
          <a:p>
            <a:pPr lvl="0"/>
            <a:r>
              <a:rPr lang="en-US"/>
              <a:t>Click to edit Master text styles</a:t>
            </a:r>
          </a:p>
        </p:txBody>
      </p:sp>
      <p:sp>
        <p:nvSpPr>
          <p:cNvPr id="17"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9033968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rganigrama">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13987" y="154446"/>
            <a:ext cx="8678583" cy="663575"/>
          </a:xfrm>
          <a:prstGeom prst="rect">
            <a:avLst/>
          </a:prstGeom>
        </p:spPr>
        <p:txBody>
          <a:bodyPr/>
          <a:lstStyle>
            <a:lvl1pPr algn="ctr">
              <a:defRPr sz="2700" b="0" cap="all" baseline="0">
                <a:solidFill>
                  <a:srgbClr val="53C8E9"/>
                </a:solidFill>
                <a:latin typeface="+mn-lt"/>
              </a:defRPr>
            </a:lvl1pPr>
          </a:lstStyle>
          <a:p>
            <a:r>
              <a:rPr lang="en-US" dirty="0"/>
              <a:t>CLICK TO EDIT MASTER TITLE STYLE</a:t>
            </a:r>
          </a:p>
        </p:txBody>
      </p:sp>
      <p:sp>
        <p:nvSpPr>
          <p:cNvPr id="8" name="Text Placeholder 4"/>
          <p:cNvSpPr>
            <a:spLocks noGrp="1"/>
          </p:cNvSpPr>
          <p:nvPr>
            <p:ph type="body" sz="quarter" idx="10"/>
          </p:nvPr>
        </p:nvSpPr>
        <p:spPr>
          <a:xfrm>
            <a:off x="113766" y="646851"/>
            <a:ext cx="8678833" cy="450546"/>
          </a:xfrm>
          <a:prstGeom prst="rect">
            <a:avLst/>
          </a:prstGeom>
        </p:spPr>
        <p:txBody>
          <a:bodyPr/>
          <a:lstStyle>
            <a:lvl1pPr marL="0" indent="0" algn="ctr">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3" name="Espaço Reservado para SmartArt 2"/>
          <p:cNvSpPr>
            <a:spLocks noGrp="1"/>
          </p:cNvSpPr>
          <p:nvPr>
            <p:ph type="dgm" sz="quarter" idx="11"/>
          </p:nvPr>
        </p:nvSpPr>
        <p:spPr>
          <a:xfrm>
            <a:off x="153591" y="1309689"/>
            <a:ext cx="7226436" cy="5254625"/>
          </a:xfrm>
          <a:prstGeom prst="rect">
            <a:avLst/>
          </a:prstGeom>
        </p:spPr>
        <p:txBody>
          <a:bodyPr/>
          <a:lstStyle>
            <a:lvl1pPr>
              <a:defRPr sz="1350">
                <a:solidFill>
                  <a:srgbClr val="44546A"/>
                </a:solidFill>
              </a:defRPr>
            </a:lvl1pPr>
          </a:lstStyle>
          <a:p>
            <a:endParaRPr lang="en-US" dirty="0"/>
          </a:p>
        </p:txBody>
      </p:sp>
      <p:cxnSp>
        <p:nvCxnSpPr>
          <p:cNvPr id="5" name="Conector reto 4"/>
          <p:cNvCxnSpPr/>
          <p:nvPr userDrawn="1"/>
        </p:nvCxnSpPr>
        <p:spPr>
          <a:xfrm>
            <a:off x="7492621" y="1296537"/>
            <a:ext cx="0" cy="5268036"/>
          </a:xfrm>
          <a:prstGeom prst="line">
            <a:avLst/>
          </a:prstGeom>
          <a:ln>
            <a:solidFill>
              <a:srgbClr val="44546A"/>
            </a:solidFill>
          </a:ln>
        </p:spPr>
        <p:style>
          <a:lnRef idx="1">
            <a:schemeClr val="accent1"/>
          </a:lnRef>
          <a:fillRef idx="0">
            <a:schemeClr val="accent1"/>
          </a:fillRef>
          <a:effectRef idx="0">
            <a:schemeClr val="accent1"/>
          </a:effectRef>
          <a:fontRef idx="minor">
            <a:schemeClr val="tx1"/>
          </a:fontRef>
        </p:style>
      </p:cxnSp>
      <p:sp>
        <p:nvSpPr>
          <p:cNvPr id="28" name="Espaço Reservado para Texto 8"/>
          <p:cNvSpPr>
            <a:spLocks noGrp="1"/>
          </p:cNvSpPr>
          <p:nvPr>
            <p:ph type="body" sz="quarter" idx="23"/>
          </p:nvPr>
        </p:nvSpPr>
        <p:spPr>
          <a:xfrm>
            <a:off x="7586411" y="1687409"/>
            <a:ext cx="1359697" cy="714597"/>
          </a:xfrm>
          <a:prstGeom prst="rect">
            <a:avLst/>
          </a:prstGeom>
        </p:spPr>
        <p:txBody>
          <a:bodyPr anchor="t"/>
          <a:lstStyle>
            <a:lvl1pPr marL="0" indent="0" algn="l">
              <a:lnSpc>
                <a:spcPct val="85000"/>
              </a:lnSpc>
              <a:spcBef>
                <a:spcPts val="0"/>
              </a:spcBef>
              <a:buFontTx/>
              <a:buNone/>
              <a:defRPr kumimoji="0" lang="pt-BR" sz="135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9" name="Espaço Reservado para Texto 8"/>
          <p:cNvSpPr>
            <a:spLocks noGrp="1"/>
          </p:cNvSpPr>
          <p:nvPr>
            <p:ph type="body" sz="quarter" idx="24"/>
          </p:nvPr>
        </p:nvSpPr>
        <p:spPr>
          <a:xfrm>
            <a:off x="7596336" y="2996953"/>
            <a:ext cx="1359697" cy="714597"/>
          </a:xfrm>
          <a:prstGeom prst="rect">
            <a:avLst/>
          </a:prstGeom>
        </p:spPr>
        <p:txBody>
          <a:bodyPr anchor="t"/>
          <a:lstStyle>
            <a:lvl1pPr marL="0" indent="0" algn="l">
              <a:lnSpc>
                <a:spcPct val="85000"/>
              </a:lnSpc>
              <a:spcBef>
                <a:spcPts val="0"/>
              </a:spcBef>
              <a:buFontTx/>
              <a:buNone/>
              <a:defRPr kumimoji="0" lang="pt-BR" sz="135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0" name="Espaço Reservado para Texto 8"/>
          <p:cNvSpPr>
            <a:spLocks noGrp="1"/>
          </p:cNvSpPr>
          <p:nvPr>
            <p:ph type="body" sz="quarter" idx="25"/>
          </p:nvPr>
        </p:nvSpPr>
        <p:spPr>
          <a:xfrm>
            <a:off x="7596336" y="4293097"/>
            <a:ext cx="1359697" cy="714597"/>
          </a:xfrm>
          <a:prstGeom prst="rect">
            <a:avLst/>
          </a:prstGeom>
        </p:spPr>
        <p:txBody>
          <a:bodyPr anchor="t"/>
          <a:lstStyle>
            <a:lvl1pPr marL="0" indent="0" algn="l">
              <a:lnSpc>
                <a:spcPct val="85000"/>
              </a:lnSpc>
              <a:spcBef>
                <a:spcPts val="0"/>
              </a:spcBef>
              <a:buFontTx/>
              <a:buNone/>
              <a:defRPr kumimoji="0" lang="pt-BR" sz="135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1" name="Espaço Reservado para Texto 8"/>
          <p:cNvSpPr>
            <a:spLocks noGrp="1"/>
          </p:cNvSpPr>
          <p:nvPr>
            <p:ph type="body" sz="quarter" idx="26"/>
          </p:nvPr>
        </p:nvSpPr>
        <p:spPr>
          <a:xfrm>
            <a:off x="7596336" y="5805265"/>
            <a:ext cx="1359697" cy="714597"/>
          </a:xfrm>
          <a:prstGeom prst="rect">
            <a:avLst/>
          </a:prstGeom>
        </p:spPr>
        <p:txBody>
          <a:bodyPr anchor="t"/>
          <a:lstStyle>
            <a:lvl1pPr marL="0" indent="0" algn="l">
              <a:lnSpc>
                <a:spcPct val="85000"/>
              </a:lnSpc>
              <a:spcBef>
                <a:spcPts val="0"/>
              </a:spcBef>
              <a:buFontTx/>
              <a:buNone/>
              <a:defRPr kumimoji="0" lang="pt-BR" sz="1350" b="0"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Tree>
    <p:extLst>
      <p:ext uri="{BB962C8B-B14F-4D97-AF65-F5344CB8AC3E}">
        <p14:creationId xmlns:p14="http://schemas.microsoft.com/office/powerpoint/2010/main" val="16639307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abela e timelin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3988" y="154446"/>
            <a:ext cx="7654633"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4" name="Text Placeholder 4"/>
          <p:cNvSpPr>
            <a:spLocks noGrp="1"/>
          </p:cNvSpPr>
          <p:nvPr>
            <p:ph type="body" sz="quarter" idx="10"/>
          </p:nvPr>
        </p:nvSpPr>
        <p:spPr>
          <a:xfrm>
            <a:off x="113767" y="646851"/>
            <a:ext cx="7654853"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
        <p:nvSpPr>
          <p:cNvPr id="6" name="Espaço Reservado para Tabela 5"/>
          <p:cNvSpPr>
            <a:spLocks noGrp="1"/>
          </p:cNvSpPr>
          <p:nvPr>
            <p:ph type="tbl" sz="quarter" idx="11"/>
          </p:nvPr>
        </p:nvSpPr>
        <p:spPr>
          <a:xfrm>
            <a:off x="255896" y="1937982"/>
            <a:ext cx="7113896" cy="4613631"/>
          </a:xfrm>
          <a:prstGeom prst="rect">
            <a:avLst/>
          </a:prstGeom>
        </p:spPr>
        <p:txBody>
          <a:bodyPr/>
          <a:lstStyle>
            <a:lvl1pPr marL="0" indent="0">
              <a:buNone/>
              <a:defRPr sz="900"/>
            </a:lvl1pPr>
          </a:lstStyle>
          <a:p>
            <a:endParaRPr lang="en-US" dirty="0"/>
          </a:p>
        </p:txBody>
      </p:sp>
      <p:sp>
        <p:nvSpPr>
          <p:cNvPr id="8" name="Espaço Reservado para SmartArt 7"/>
          <p:cNvSpPr>
            <a:spLocks noGrp="1"/>
          </p:cNvSpPr>
          <p:nvPr>
            <p:ph type="dgm" sz="quarter" idx="12"/>
          </p:nvPr>
        </p:nvSpPr>
        <p:spPr>
          <a:xfrm>
            <a:off x="1330657" y="1404938"/>
            <a:ext cx="6059553" cy="519396"/>
          </a:xfrm>
          <a:prstGeom prst="rect">
            <a:avLst/>
          </a:prstGeom>
        </p:spPr>
        <p:txBody>
          <a:bodyPr anchor="ctr"/>
          <a:lstStyle>
            <a:lvl1pPr marL="0" indent="0">
              <a:buFontTx/>
              <a:buNone/>
              <a:defRPr sz="1350">
                <a:solidFill>
                  <a:srgbClr val="364354"/>
                </a:solidFill>
              </a:defRPr>
            </a:lvl1pPr>
          </a:lstStyle>
          <a:p>
            <a:endParaRPr lang="en-US"/>
          </a:p>
        </p:txBody>
      </p:sp>
    </p:spTree>
    <p:extLst>
      <p:ext uri="{BB962C8B-B14F-4D97-AF65-F5344CB8AC3E}">
        <p14:creationId xmlns:p14="http://schemas.microsoft.com/office/powerpoint/2010/main" val="24892607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 lin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3988" y="154446"/>
            <a:ext cx="7654633" cy="663575"/>
          </a:xfrm>
          <a:prstGeom prst="rect">
            <a:avLst/>
          </a:prstGeom>
        </p:spPr>
        <p:txBody>
          <a:bodyPr/>
          <a:lstStyle>
            <a:lvl1pPr>
              <a:defRPr sz="2700" b="0" cap="all" baseline="0">
                <a:solidFill>
                  <a:srgbClr val="53C8E9"/>
                </a:solidFill>
                <a:latin typeface="+mn-lt"/>
              </a:defRPr>
            </a:lvl1pPr>
          </a:lstStyle>
          <a:p>
            <a:r>
              <a:rPr lang="en-US" dirty="0"/>
              <a:t>CLICK TO EDIT MASTER TITLE STYLE</a:t>
            </a:r>
          </a:p>
        </p:txBody>
      </p:sp>
      <p:sp>
        <p:nvSpPr>
          <p:cNvPr id="4" name="Text Placeholder 4"/>
          <p:cNvSpPr>
            <a:spLocks noGrp="1"/>
          </p:cNvSpPr>
          <p:nvPr>
            <p:ph type="body" sz="quarter" idx="10"/>
          </p:nvPr>
        </p:nvSpPr>
        <p:spPr>
          <a:xfrm>
            <a:off x="113767" y="646851"/>
            <a:ext cx="7654853" cy="450546"/>
          </a:xfrm>
          <a:prstGeom prst="rect">
            <a:avLst/>
          </a:prstGeom>
        </p:spPr>
        <p:txBody>
          <a:bodyPr/>
          <a:lstStyle>
            <a:lvl1pPr marL="0" indent="0">
              <a:buNone/>
              <a:defRPr lang="en-US" sz="2100" kern="1200" cap="all" baseline="0" dirty="0" smtClean="0">
                <a:solidFill>
                  <a:srgbClr val="44546A"/>
                </a:solidFill>
                <a:latin typeface="+mn-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grpSp>
        <p:nvGrpSpPr>
          <p:cNvPr id="12" name="Grupo 11"/>
          <p:cNvGrpSpPr/>
          <p:nvPr userDrawn="1"/>
        </p:nvGrpSpPr>
        <p:grpSpPr>
          <a:xfrm>
            <a:off x="-62345" y="3494719"/>
            <a:ext cx="9264534" cy="550204"/>
            <a:chOff x="-83127" y="3125585"/>
            <a:chExt cx="12352712" cy="550204"/>
          </a:xfrm>
        </p:grpSpPr>
        <p:cxnSp>
          <p:nvCxnSpPr>
            <p:cNvPr id="6" name="Conector reto 5"/>
            <p:cNvCxnSpPr/>
            <p:nvPr userDrawn="1"/>
          </p:nvCxnSpPr>
          <p:spPr>
            <a:xfrm>
              <a:off x="-83127" y="3125585"/>
              <a:ext cx="12352712" cy="0"/>
            </a:xfrm>
            <a:prstGeom prst="line">
              <a:avLst/>
            </a:prstGeom>
            <a:ln w="38100">
              <a:solidFill>
                <a:srgbClr val="53C8E9"/>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userDrawn="1"/>
          </p:nvCxnSpPr>
          <p:spPr>
            <a:xfrm>
              <a:off x="-38792" y="3675789"/>
              <a:ext cx="12269585" cy="0"/>
            </a:xfrm>
            <a:prstGeom prst="line">
              <a:avLst/>
            </a:prstGeom>
            <a:ln w="38100">
              <a:solidFill>
                <a:srgbClr val="53C8E9"/>
              </a:solidFill>
            </a:ln>
          </p:spPr>
          <p:style>
            <a:lnRef idx="1">
              <a:schemeClr val="accent1"/>
            </a:lnRef>
            <a:fillRef idx="0">
              <a:schemeClr val="accent1"/>
            </a:fillRef>
            <a:effectRef idx="0">
              <a:schemeClr val="accent1"/>
            </a:effectRef>
            <a:fontRef idx="minor">
              <a:schemeClr val="tx1"/>
            </a:fontRef>
          </p:style>
        </p:cxnSp>
      </p:grpSp>
      <p:sp>
        <p:nvSpPr>
          <p:cNvPr id="13" name="Espaço Reservado para Texto 8"/>
          <p:cNvSpPr>
            <a:spLocks noGrp="1"/>
          </p:cNvSpPr>
          <p:nvPr>
            <p:ph type="body" sz="quarter" idx="23"/>
          </p:nvPr>
        </p:nvSpPr>
        <p:spPr>
          <a:xfrm>
            <a:off x="510201" y="3491346"/>
            <a:ext cx="1359697" cy="565265"/>
          </a:xfrm>
          <a:prstGeom prst="rect">
            <a:avLst/>
          </a:prstGeom>
        </p:spPr>
        <p:txBody>
          <a:bodyPr anchor="ctr"/>
          <a:lstStyle>
            <a:lvl1pPr marL="0" indent="0" algn="ctr">
              <a:lnSpc>
                <a:spcPct val="85000"/>
              </a:lnSpc>
              <a:spcBef>
                <a:spcPts val="0"/>
              </a:spcBef>
              <a:buFontTx/>
              <a:buNone/>
              <a:defRPr kumimoji="0" lang="pt-BR" sz="1350" b="1"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8" name="Espaço Reservado para Texto 8"/>
          <p:cNvSpPr>
            <a:spLocks noGrp="1"/>
          </p:cNvSpPr>
          <p:nvPr>
            <p:ph type="body" sz="quarter" idx="24"/>
          </p:nvPr>
        </p:nvSpPr>
        <p:spPr>
          <a:xfrm>
            <a:off x="2672874" y="3481790"/>
            <a:ext cx="1359697" cy="565265"/>
          </a:xfrm>
          <a:prstGeom prst="rect">
            <a:avLst/>
          </a:prstGeom>
        </p:spPr>
        <p:txBody>
          <a:bodyPr anchor="ctr"/>
          <a:lstStyle>
            <a:lvl1pPr marL="0" indent="0" algn="ctr">
              <a:lnSpc>
                <a:spcPct val="85000"/>
              </a:lnSpc>
              <a:spcBef>
                <a:spcPts val="0"/>
              </a:spcBef>
              <a:buFontTx/>
              <a:buNone/>
              <a:defRPr kumimoji="0" lang="pt-BR" sz="1350" b="1"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19" name="Espaço Reservado para Texto 8"/>
          <p:cNvSpPr>
            <a:spLocks noGrp="1"/>
          </p:cNvSpPr>
          <p:nvPr>
            <p:ph type="body" sz="quarter" idx="25"/>
          </p:nvPr>
        </p:nvSpPr>
        <p:spPr>
          <a:xfrm>
            <a:off x="4835547" y="3481790"/>
            <a:ext cx="1359697" cy="565265"/>
          </a:xfrm>
          <a:prstGeom prst="rect">
            <a:avLst/>
          </a:prstGeom>
        </p:spPr>
        <p:txBody>
          <a:bodyPr anchor="ctr"/>
          <a:lstStyle>
            <a:lvl1pPr marL="0" indent="0" algn="ctr">
              <a:lnSpc>
                <a:spcPct val="85000"/>
              </a:lnSpc>
              <a:spcBef>
                <a:spcPts val="0"/>
              </a:spcBef>
              <a:buFontTx/>
              <a:buNone/>
              <a:defRPr kumimoji="0" lang="pt-BR" sz="1350" b="1"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20" name="Espaço Reservado para Texto 8"/>
          <p:cNvSpPr>
            <a:spLocks noGrp="1"/>
          </p:cNvSpPr>
          <p:nvPr>
            <p:ph type="body" sz="quarter" idx="26"/>
          </p:nvPr>
        </p:nvSpPr>
        <p:spPr>
          <a:xfrm>
            <a:off x="6998221" y="3481790"/>
            <a:ext cx="1359697" cy="565265"/>
          </a:xfrm>
          <a:prstGeom prst="rect">
            <a:avLst/>
          </a:prstGeom>
        </p:spPr>
        <p:txBody>
          <a:bodyPr anchor="ctr"/>
          <a:lstStyle>
            <a:lvl1pPr marL="0" indent="0" algn="ctr">
              <a:lnSpc>
                <a:spcPct val="85000"/>
              </a:lnSpc>
              <a:spcBef>
                <a:spcPts val="0"/>
              </a:spcBef>
              <a:buFontTx/>
              <a:buNone/>
              <a:defRPr kumimoji="0" lang="pt-BR" sz="1350" b="1" i="0" u="none" strike="noStrike" kern="1200" cap="none" spc="0" normalizeH="0" baseline="0" dirty="0" smtClean="0">
                <a:ln>
                  <a:noFill/>
                </a:ln>
                <a:solidFill>
                  <a:srgbClr val="44546A"/>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grpSp>
        <p:nvGrpSpPr>
          <p:cNvPr id="23" name="Grupo 22"/>
          <p:cNvGrpSpPr/>
          <p:nvPr userDrawn="1"/>
        </p:nvGrpSpPr>
        <p:grpSpPr>
          <a:xfrm>
            <a:off x="505576" y="1670858"/>
            <a:ext cx="1371023" cy="1752086"/>
            <a:chOff x="674102" y="1330037"/>
            <a:chExt cx="1828030" cy="1752086"/>
          </a:xfrm>
        </p:grpSpPr>
        <p:sp>
          <p:nvSpPr>
            <p:cNvPr id="21" name="Retângulo 20"/>
            <p:cNvSpPr/>
            <p:nvPr userDrawn="1"/>
          </p:nvSpPr>
          <p:spPr>
            <a:xfrm>
              <a:off x="674102" y="1330037"/>
              <a:ext cx="1828030" cy="1619120"/>
            </a:xfrm>
            <a:prstGeom prst="rect">
              <a:avLst/>
            </a:prstGeom>
            <a:solidFill>
              <a:srgbClr val="53C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riângulo isósceles 21"/>
            <p:cNvSpPr/>
            <p:nvPr userDrawn="1"/>
          </p:nvSpPr>
          <p:spPr>
            <a:xfrm rot="10800000">
              <a:off x="1425634" y="2896214"/>
              <a:ext cx="324966" cy="185909"/>
            </a:xfrm>
            <a:prstGeom prst="triangle">
              <a:avLst/>
            </a:prstGeom>
            <a:solidFill>
              <a:srgbClr val="53C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upo 23"/>
          <p:cNvGrpSpPr/>
          <p:nvPr userDrawn="1"/>
        </p:nvGrpSpPr>
        <p:grpSpPr>
          <a:xfrm rot="10800000">
            <a:off x="2669080" y="4099310"/>
            <a:ext cx="1371023" cy="1752086"/>
            <a:chOff x="674102" y="1330037"/>
            <a:chExt cx="1828030" cy="1752086"/>
          </a:xfrm>
          <a:solidFill>
            <a:srgbClr val="00CDBE"/>
          </a:solidFill>
        </p:grpSpPr>
        <p:sp>
          <p:nvSpPr>
            <p:cNvPr id="25" name="Retângulo 24"/>
            <p:cNvSpPr/>
            <p:nvPr userDrawn="1"/>
          </p:nvSpPr>
          <p:spPr>
            <a:xfrm>
              <a:off x="674102" y="1330037"/>
              <a:ext cx="1828030" cy="1619120"/>
            </a:xfrm>
            <a:prstGeom prst="rect">
              <a:avLst/>
            </a:prstGeom>
            <a:solidFill>
              <a:srgbClr val="957C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riângulo isósceles 25"/>
            <p:cNvSpPr/>
            <p:nvPr userDrawn="1"/>
          </p:nvSpPr>
          <p:spPr>
            <a:xfrm rot="10800000">
              <a:off x="1425634" y="2896214"/>
              <a:ext cx="324966" cy="185909"/>
            </a:xfrm>
            <a:prstGeom prst="triangle">
              <a:avLst/>
            </a:prstGeom>
            <a:solidFill>
              <a:srgbClr val="957C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7" name="Grupo 26"/>
          <p:cNvGrpSpPr/>
          <p:nvPr userDrawn="1"/>
        </p:nvGrpSpPr>
        <p:grpSpPr>
          <a:xfrm rot="10800000">
            <a:off x="7164288" y="4201869"/>
            <a:ext cx="1371023" cy="1752086"/>
            <a:chOff x="674102" y="1330037"/>
            <a:chExt cx="1828030" cy="1752086"/>
          </a:xfrm>
          <a:solidFill>
            <a:srgbClr val="320D7B"/>
          </a:solidFill>
        </p:grpSpPr>
        <p:sp>
          <p:nvSpPr>
            <p:cNvPr id="28" name="Retângulo 27"/>
            <p:cNvSpPr/>
            <p:nvPr userDrawn="1"/>
          </p:nvSpPr>
          <p:spPr>
            <a:xfrm>
              <a:off x="674102" y="1330037"/>
              <a:ext cx="1828030" cy="1619120"/>
            </a:xfrm>
            <a:prstGeom prst="rect">
              <a:avLst/>
            </a:prstGeom>
            <a:solidFill>
              <a:srgbClr val="532D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riângulo isósceles 28"/>
            <p:cNvSpPr/>
            <p:nvPr userDrawn="1"/>
          </p:nvSpPr>
          <p:spPr>
            <a:xfrm rot="10800000">
              <a:off x="1425634" y="2896214"/>
              <a:ext cx="324966" cy="185909"/>
            </a:xfrm>
            <a:prstGeom prst="triangle">
              <a:avLst/>
            </a:prstGeom>
            <a:solidFill>
              <a:srgbClr val="532D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upo 29"/>
          <p:cNvGrpSpPr/>
          <p:nvPr userDrawn="1"/>
        </p:nvGrpSpPr>
        <p:grpSpPr>
          <a:xfrm>
            <a:off x="4817332" y="1670858"/>
            <a:ext cx="1371023" cy="1752086"/>
            <a:chOff x="674102" y="1330037"/>
            <a:chExt cx="1828030" cy="1752086"/>
          </a:xfrm>
          <a:solidFill>
            <a:srgbClr val="364354"/>
          </a:solidFill>
        </p:grpSpPr>
        <p:sp>
          <p:nvSpPr>
            <p:cNvPr id="31" name="Retângulo 30"/>
            <p:cNvSpPr/>
            <p:nvPr userDrawn="1"/>
          </p:nvSpPr>
          <p:spPr>
            <a:xfrm>
              <a:off x="674102" y="1330037"/>
              <a:ext cx="1828030" cy="161912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riângulo isósceles 31"/>
            <p:cNvSpPr/>
            <p:nvPr userDrawn="1"/>
          </p:nvSpPr>
          <p:spPr>
            <a:xfrm rot="10800000">
              <a:off x="1425634" y="2896214"/>
              <a:ext cx="324966" cy="185909"/>
            </a:xfrm>
            <a:prstGeom prst="triangl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Espaço Reservado para Texto 8"/>
          <p:cNvSpPr>
            <a:spLocks noGrp="1"/>
          </p:cNvSpPr>
          <p:nvPr>
            <p:ph type="body" sz="quarter" idx="27"/>
          </p:nvPr>
        </p:nvSpPr>
        <p:spPr>
          <a:xfrm>
            <a:off x="595996" y="1794108"/>
            <a:ext cx="1187084" cy="1373040"/>
          </a:xfrm>
          <a:prstGeom prst="rect">
            <a:avLst/>
          </a:prstGeom>
        </p:spPr>
        <p:txBody>
          <a:bodyPr anchor="t"/>
          <a:lstStyle>
            <a:lvl1pPr marL="0" indent="0" algn="l">
              <a:lnSpc>
                <a:spcPct val="85000"/>
              </a:lnSpc>
              <a:spcBef>
                <a:spcPts val="0"/>
              </a:spcBef>
              <a:buFontTx/>
              <a:buNone/>
              <a:defRPr kumimoji="0" lang="pt-BR" sz="1350" b="0" i="0" u="none" strike="noStrike" kern="1200" cap="none" spc="0" normalizeH="0" baseline="0" dirty="0" smtClean="0">
                <a:ln>
                  <a:noFill/>
                </a:ln>
                <a:solidFill>
                  <a:schemeClr val="bg1"/>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4" name="Espaço Reservado para Texto 8"/>
          <p:cNvSpPr>
            <a:spLocks noGrp="1"/>
          </p:cNvSpPr>
          <p:nvPr>
            <p:ph type="body" sz="quarter" idx="28"/>
          </p:nvPr>
        </p:nvSpPr>
        <p:spPr>
          <a:xfrm>
            <a:off x="4920975" y="1786849"/>
            <a:ext cx="1187084" cy="1373040"/>
          </a:xfrm>
          <a:prstGeom prst="rect">
            <a:avLst/>
          </a:prstGeom>
        </p:spPr>
        <p:txBody>
          <a:bodyPr anchor="t"/>
          <a:lstStyle>
            <a:lvl1pPr marL="0" indent="0" algn="l">
              <a:lnSpc>
                <a:spcPct val="85000"/>
              </a:lnSpc>
              <a:spcBef>
                <a:spcPts val="0"/>
              </a:spcBef>
              <a:buFontTx/>
              <a:buNone/>
              <a:defRPr kumimoji="0" lang="pt-BR" sz="1350" b="0" i="0" u="none" strike="noStrike" kern="1200" cap="none" spc="0" normalizeH="0" baseline="0" dirty="0" smtClean="0">
                <a:ln>
                  <a:noFill/>
                </a:ln>
                <a:solidFill>
                  <a:schemeClr val="bg1"/>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5" name="Espaço Reservado para Texto 8"/>
          <p:cNvSpPr>
            <a:spLocks noGrp="1"/>
          </p:cNvSpPr>
          <p:nvPr>
            <p:ph type="body" sz="quarter" idx="29"/>
          </p:nvPr>
        </p:nvSpPr>
        <p:spPr>
          <a:xfrm>
            <a:off x="2771098" y="4379137"/>
            <a:ext cx="1187084" cy="1373040"/>
          </a:xfrm>
          <a:prstGeom prst="rect">
            <a:avLst/>
          </a:prstGeom>
        </p:spPr>
        <p:txBody>
          <a:bodyPr anchor="t"/>
          <a:lstStyle>
            <a:lvl1pPr marL="0" indent="0" algn="l">
              <a:lnSpc>
                <a:spcPct val="85000"/>
              </a:lnSpc>
              <a:spcBef>
                <a:spcPts val="0"/>
              </a:spcBef>
              <a:buFontTx/>
              <a:buNone/>
              <a:defRPr kumimoji="0" lang="pt-BR" sz="1350" b="0" i="0" u="none" strike="noStrike" kern="1200" cap="none" spc="0" normalizeH="0" baseline="0" dirty="0" smtClean="0">
                <a:ln>
                  <a:noFill/>
                </a:ln>
                <a:solidFill>
                  <a:schemeClr val="bg1"/>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
        <p:nvSpPr>
          <p:cNvPr id="36" name="Espaço Reservado para Texto 8"/>
          <p:cNvSpPr>
            <a:spLocks noGrp="1"/>
          </p:cNvSpPr>
          <p:nvPr>
            <p:ph type="body" sz="quarter" idx="30"/>
          </p:nvPr>
        </p:nvSpPr>
        <p:spPr>
          <a:xfrm>
            <a:off x="7272300" y="4462265"/>
            <a:ext cx="1187084" cy="1373040"/>
          </a:xfrm>
          <a:prstGeom prst="rect">
            <a:avLst/>
          </a:prstGeom>
        </p:spPr>
        <p:txBody>
          <a:bodyPr anchor="t"/>
          <a:lstStyle>
            <a:lvl1pPr marL="0" indent="0" algn="l">
              <a:lnSpc>
                <a:spcPct val="85000"/>
              </a:lnSpc>
              <a:spcBef>
                <a:spcPts val="0"/>
              </a:spcBef>
              <a:buFontTx/>
              <a:buNone/>
              <a:defRPr kumimoji="0" lang="pt-BR" sz="1350" b="0" i="0" u="none" strike="noStrike" kern="1200" cap="none" spc="0" normalizeH="0" baseline="0" dirty="0" smtClean="0">
                <a:ln>
                  <a:noFill/>
                </a:ln>
                <a:solidFill>
                  <a:schemeClr val="bg1"/>
                </a:solidFill>
                <a:effectLst/>
                <a:uLnTx/>
                <a:uFillTx/>
                <a:latin typeface="+mn-lt"/>
                <a:ea typeface="ＭＳ Ｐゴシック" panose="020B0600070205080204" pitchFamily="34" charset="-128"/>
                <a:cs typeface="+mn-cs"/>
              </a:defRPr>
            </a:lvl1pPr>
            <a:lvl2pPr marL="3429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2pPr>
            <a:lvl3pPr marL="6858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3pPr>
            <a:lvl4pPr marL="1028700" indent="0">
              <a:buFontTx/>
              <a:buNone/>
              <a:defRPr kumimoji="0" lang="pt-BR"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4pPr>
            <a:lvl5pPr marL="1371600" indent="0">
              <a:buFontTx/>
              <a:buNone/>
              <a:defRPr kumimoji="0" lang="en-US" sz="938" b="0" i="0" u="none" strike="noStrike" kern="1200" cap="none" spc="0" normalizeH="0" baseline="0" dirty="0" smtClean="0">
                <a:ln>
                  <a:noFill/>
                </a:ln>
                <a:solidFill>
                  <a:srgbClr val="1B1314"/>
                </a:solidFill>
                <a:effectLst/>
                <a:uLnTx/>
                <a:uFillTx/>
                <a:latin typeface="+mn-lt"/>
                <a:ea typeface="ＭＳ Ｐゴシック" panose="020B0600070205080204" pitchFamily="34" charset="-128"/>
                <a:cs typeface="+mn-cs"/>
              </a:defRPr>
            </a:lvl5pPr>
          </a:lstStyle>
          <a:p>
            <a:pPr lvl="0"/>
            <a:r>
              <a:rPr lang="pt-BR" dirty="0"/>
              <a:t>Clique para editar o texto mestre</a:t>
            </a:r>
            <a:endParaRPr lang="en-US" dirty="0"/>
          </a:p>
        </p:txBody>
      </p:sp>
    </p:spTree>
    <p:extLst>
      <p:ext uri="{BB962C8B-B14F-4D97-AF65-F5344CB8AC3E}">
        <p14:creationId xmlns:p14="http://schemas.microsoft.com/office/powerpoint/2010/main" val="23787901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parador">
    <p:spTree>
      <p:nvGrpSpPr>
        <p:cNvPr id="1" name=""/>
        <p:cNvGrpSpPr/>
        <p:nvPr/>
      </p:nvGrpSpPr>
      <p:grpSpPr>
        <a:xfrm>
          <a:off x="0" y="0"/>
          <a:ext cx="0" cy="0"/>
          <a:chOff x="0" y="0"/>
          <a:chExt cx="0" cy="0"/>
        </a:xfrm>
      </p:grpSpPr>
      <p:sp>
        <p:nvSpPr>
          <p:cNvPr id="4" name="Espaço Reservado para Imagem 3"/>
          <p:cNvSpPr>
            <a:spLocks noGrp="1"/>
          </p:cNvSpPr>
          <p:nvPr>
            <p:ph type="pic" sz="quarter" idx="10"/>
          </p:nvPr>
        </p:nvSpPr>
        <p:spPr>
          <a:xfrm>
            <a:off x="0" y="0"/>
            <a:ext cx="9144000" cy="6858000"/>
          </a:xfrm>
          <a:prstGeom prst="rect">
            <a:avLst/>
          </a:prstGeom>
        </p:spPr>
        <p:txBody>
          <a:bodyPr/>
          <a:lstStyle/>
          <a:p>
            <a:endParaRPr lang="en-US" dirty="0"/>
          </a:p>
        </p:txBody>
      </p:sp>
      <p:sp>
        <p:nvSpPr>
          <p:cNvPr id="7" name="Title 1"/>
          <p:cNvSpPr>
            <a:spLocks noGrp="1"/>
          </p:cNvSpPr>
          <p:nvPr>
            <p:ph type="title" hasCustomPrompt="1"/>
          </p:nvPr>
        </p:nvSpPr>
        <p:spPr>
          <a:xfrm>
            <a:off x="2638127" y="3671167"/>
            <a:ext cx="3867747" cy="1060205"/>
          </a:xfrm>
          <a:prstGeom prst="rect">
            <a:avLst/>
          </a:prstGeom>
        </p:spPr>
        <p:txBody>
          <a:bodyPr anchor="ctr"/>
          <a:lstStyle>
            <a:lvl1pPr algn="ctr">
              <a:lnSpc>
                <a:spcPct val="75000"/>
              </a:lnSpc>
              <a:defRPr b="0" cap="all" baseline="0">
                <a:solidFill>
                  <a:schemeClr val="tx1">
                    <a:lumMod val="85000"/>
                    <a:lumOff val="15000"/>
                  </a:schemeClr>
                </a:solidFill>
              </a:defRPr>
            </a:lvl1pPr>
          </a:lstStyle>
          <a:p>
            <a:r>
              <a:rPr lang="en-US" dirty="0"/>
              <a:t>CLICK TO EDIT MASTER TITLE STYLE</a:t>
            </a:r>
          </a:p>
        </p:txBody>
      </p:sp>
      <p:sp>
        <p:nvSpPr>
          <p:cNvPr id="3" name="Espaço Reservado para Texto 2"/>
          <p:cNvSpPr>
            <a:spLocks noGrp="1"/>
          </p:cNvSpPr>
          <p:nvPr>
            <p:ph type="body" sz="quarter" idx="11" hasCustomPrompt="1"/>
          </p:nvPr>
        </p:nvSpPr>
        <p:spPr>
          <a:xfrm>
            <a:off x="3532585" y="468313"/>
            <a:ext cx="2057400" cy="2646362"/>
          </a:xfrm>
          <a:prstGeom prst="rect">
            <a:avLst/>
          </a:prstGeom>
        </p:spPr>
        <p:txBody>
          <a:bodyPr anchor="ctr"/>
          <a:lstStyle>
            <a:lvl1pPr marL="0" indent="0" algn="ctr">
              <a:buFontTx/>
              <a:buNone/>
              <a:defRPr sz="10350" b="1">
                <a:solidFill>
                  <a:srgbClr val="00968B"/>
                </a:solidFill>
              </a:defRPr>
            </a:lvl1pPr>
          </a:lstStyle>
          <a:p>
            <a:pPr lvl="0"/>
            <a:r>
              <a:rPr lang="pt-BR" dirty="0"/>
              <a:t>CLIQUE PARA EDITAR O TEXTO</a:t>
            </a:r>
            <a:endParaRPr lang="en-US" dirty="0"/>
          </a:p>
        </p:txBody>
      </p:sp>
    </p:spTree>
    <p:extLst>
      <p:ext uri="{BB962C8B-B14F-4D97-AF65-F5344CB8AC3E}">
        <p14:creationId xmlns:p14="http://schemas.microsoft.com/office/powerpoint/2010/main" val="14276102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parador2">
    <p:spTree>
      <p:nvGrpSpPr>
        <p:cNvPr id="1" name=""/>
        <p:cNvGrpSpPr/>
        <p:nvPr/>
      </p:nvGrpSpPr>
      <p:grpSpPr>
        <a:xfrm>
          <a:off x="0" y="0"/>
          <a:ext cx="0" cy="0"/>
          <a:chOff x="0" y="0"/>
          <a:chExt cx="0" cy="0"/>
        </a:xfrm>
      </p:grpSpPr>
      <p:sp>
        <p:nvSpPr>
          <p:cNvPr id="4" name="Espaço Reservado para Imagem 3"/>
          <p:cNvSpPr>
            <a:spLocks noGrp="1"/>
          </p:cNvSpPr>
          <p:nvPr>
            <p:ph type="pic" sz="quarter" idx="10"/>
          </p:nvPr>
        </p:nvSpPr>
        <p:spPr>
          <a:xfrm>
            <a:off x="0" y="0"/>
            <a:ext cx="9144000" cy="6858000"/>
          </a:xfrm>
          <a:prstGeom prst="rect">
            <a:avLst/>
          </a:prstGeom>
        </p:spPr>
        <p:txBody>
          <a:bodyPr/>
          <a:lstStyle/>
          <a:p>
            <a:endParaRPr lang="en-US" dirty="0"/>
          </a:p>
        </p:txBody>
      </p:sp>
      <p:sp>
        <p:nvSpPr>
          <p:cNvPr id="5" name="Espaço Reservado para Conteúdo 7"/>
          <p:cNvSpPr>
            <a:spLocks noGrp="1"/>
          </p:cNvSpPr>
          <p:nvPr>
            <p:ph sz="quarter" idx="11" hasCustomPrompt="1"/>
          </p:nvPr>
        </p:nvSpPr>
        <p:spPr>
          <a:xfrm>
            <a:off x="355186" y="3057092"/>
            <a:ext cx="3253587" cy="669925"/>
          </a:xfrm>
          <a:prstGeom prst="rect">
            <a:avLst/>
          </a:prstGeom>
        </p:spPr>
        <p:txBody>
          <a:bodyPr/>
          <a:lstStyle>
            <a:lvl1pPr marL="0" indent="0" algn="l">
              <a:buNone/>
              <a:defRPr lang="pt-BR" sz="3600" kern="1200" smtClean="0">
                <a:solidFill>
                  <a:schemeClr val="bg1"/>
                </a:solidFill>
                <a:latin typeface="+mj-lt"/>
                <a:ea typeface="Segoe UI" panose="020B0502040204020203" pitchFamily="34" charset="0"/>
                <a:cs typeface="Segoe UI" panose="020B0502040204020203" pitchFamily="34" charset="0"/>
              </a:defRPr>
            </a:lvl1pPr>
          </a:lstStyle>
          <a:p>
            <a:pPr lvl="0"/>
            <a:r>
              <a:rPr lang="pt-BR" dirty="0"/>
              <a:t>CLIQUE PARA EDITAR O TEXTO</a:t>
            </a:r>
            <a:endParaRPr lang="en-US" dirty="0"/>
          </a:p>
        </p:txBody>
      </p:sp>
      <p:sp>
        <p:nvSpPr>
          <p:cNvPr id="6" name="Espaço Reservado para Conteúdo 7"/>
          <p:cNvSpPr>
            <a:spLocks noGrp="1"/>
          </p:cNvSpPr>
          <p:nvPr>
            <p:ph sz="quarter" idx="12" hasCustomPrompt="1"/>
          </p:nvPr>
        </p:nvSpPr>
        <p:spPr>
          <a:xfrm>
            <a:off x="355186" y="3692537"/>
            <a:ext cx="3240272" cy="525016"/>
          </a:xfrm>
          <a:prstGeom prst="rect">
            <a:avLst/>
          </a:prstGeom>
        </p:spPr>
        <p:txBody>
          <a:bodyPr/>
          <a:lstStyle>
            <a:lvl1pPr marL="0" indent="0" algn="l">
              <a:buNone/>
              <a:defRPr lang="en-US" sz="2700" kern="1200" dirty="0">
                <a:solidFill>
                  <a:schemeClr val="bg1"/>
                </a:solidFill>
                <a:latin typeface="+mj-lt"/>
                <a:ea typeface="Segoe UI" panose="020B0502040204020203" pitchFamily="34" charset="0"/>
                <a:cs typeface="Segoe UI" panose="020B0502040204020203" pitchFamily="34" charset="0"/>
              </a:defRPr>
            </a:lvl1pPr>
          </a:lstStyle>
          <a:p>
            <a:pPr lvl="0"/>
            <a:r>
              <a:rPr lang="pt-BR" dirty="0"/>
              <a:t>CLIQUE PARA EDITAR O TEXTO</a:t>
            </a:r>
            <a:endParaRPr lang="en-US" dirty="0"/>
          </a:p>
        </p:txBody>
      </p:sp>
      <p:sp>
        <p:nvSpPr>
          <p:cNvPr id="8" name="Espaço Reservado para Conteúdo 7"/>
          <p:cNvSpPr>
            <a:spLocks noGrp="1"/>
          </p:cNvSpPr>
          <p:nvPr>
            <p:ph sz="quarter" idx="13" hasCustomPrompt="1"/>
          </p:nvPr>
        </p:nvSpPr>
        <p:spPr>
          <a:xfrm>
            <a:off x="355185" y="4226266"/>
            <a:ext cx="3240272" cy="525016"/>
          </a:xfrm>
          <a:prstGeom prst="rect">
            <a:avLst/>
          </a:prstGeom>
        </p:spPr>
        <p:txBody>
          <a:bodyPr/>
          <a:lstStyle>
            <a:lvl1pPr marL="0" indent="0" algn="l">
              <a:buNone/>
              <a:defRPr lang="en-US" sz="1050" b="1" kern="1200" spc="225" dirty="0">
                <a:solidFill>
                  <a:schemeClr val="accent6"/>
                </a:solidFill>
                <a:latin typeface="+mj-lt"/>
                <a:ea typeface="Segoe UI" panose="020B0502040204020203" pitchFamily="34" charset="0"/>
                <a:cs typeface="Segoe UI" panose="020B0502040204020203" pitchFamily="34" charset="0"/>
              </a:defRPr>
            </a:lvl1pPr>
          </a:lstStyle>
          <a:p>
            <a:pPr lvl="0"/>
            <a:r>
              <a:rPr lang="pt-BR" dirty="0"/>
              <a:t>CLIQUE PARA EDITAR O TEXTO</a:t>
            </a:r>
            <a:endParaRPr lang="en-US" dirty="0"/>
          </a:p>
        </p:txBody>
      </p:sp>
    </p:spTree>
    <p:extLst>
      <p:ext uri="{BB962C8B-B14F-4D97-AF65-F5344CB8AC3E}">
        <p14:creationId xmlns:p14="http://schemas.microsoft.com/office/powerpoint/2010/main" val="21736779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889685" y="1708136"/>
            <a:ext cx="3502241" cy="1060205"/>
          </a:xfrm>
          <a:prstGeom prst="rect">
            <a:avLst/>
          </a:prstGeom>
        </p:spPr>
        <p:txBody>
          <a:bodyPr anchor="ctr"/>
          <a:lstStyle>
            <a:lvl1pPr algn="ctr">
              <a:lnSpc>
                <a:spcPct val="75000"/>
              </a:lnSpc>
              <a:defRPr sz="2700" b="0" cap="all" baseline="0">
                <a:solidFill>
                  <a:srgbClr val="532D6D"/>
                </a:solidFill>
                <a:latin typeface="+mn-lt"/>
              </a:defRPr>
            </a:lvl1pPr>
          </a:lstStyle>
          <a:p>
            <a:r>
              <a:rPr lang="en-US" dirty="0"/>
              <a:t>CLICK TO EDIT MASTER TITLE STYLE</a:t>
            </a:r>
          </a:p>
        </p:txBody>
      </p:sp>
      <p:sp>
        <p:nvSpPr>
          <p:cNvPr id="5" name="Rectangle 4">
            <a:extLst>
              <a:ext uri="{FF2B5EF4-FFF2-40B4-BE49-F238E27FC236}">
                <a16:creationId xmlns:a16="http://schemas.microsoft.com/office/drawing/2014/main" id="{C86428AA-D6A3-40DF-BCAB-B87155F7D34B}"/>
              </a:ext>
            </a:extLst>
          </p:cNvPr>
          <p:cNvSpPr/>
          <p:nvPr userDrawn="1"/>
        </p:nvSpPr>
        <p:spPr>
          <a:xfrm>
            <a:off x="0" y="5696338"/>
            <a:ext cx="9144000" cy="1161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PT"/>
          </a:p>
        </p:txBody>
      </p:sp>
    </p:spTree>
    <p:extLst>
      <p:ext uri="{BB962C8B-B14F-4D97-AF65-F5344CB8AC3E}">
        <p14:creationId xmlns:p14="http://schemas.microsoft.com/office/powerpoint/2010/main" val="33275140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3988" y="154446"/>
            <a:ext cx="7654633" cy="663575"/>
          </a:xfrm>
          <a:prstGeom prst="rect">
            <a:avLst/>
          </a:prstGeom>
        </p:spPr>
        <p:txBody>
          <a:bodyPr/>
          <a:lstStyle>
            <a:lvl1pPr>
              <a:defRPr b="0" cap="all" baseline="0">
                <a:solidFill>
                  <a:schemeClr val="accent1"/>
                </a:solidFill>
              </a:defRPr>
            </a:lvl1pPr>
          </a:lstStyle>
          <a:p>
            <a:r>
              <a:rPr lang="en-US" dirty="0"/>
              <a:t>CLICK TO EDIT MASTER TITLE STYLE</a:t>
            </a:r>
          </a:p>
        </p:txBody>
      </p:sp>
      <p:sp>
        <p:nvSpPr>
          <p:cNvPr id="4" name="Text Placeholder 4"/>
          <p:cNvSpPr>
            <a:spLocks noGrp="1"/>
          </p:cNvSpPr>
          <p:nvPr>
            <p:ph type="body" sz="quarter" idx="10"/>
          </p:nvPr>
        </p:nvSpPr>
        <p:spPr>
          <a:xfrm>
            <a:off x="113767" y="646851"/>
            <a:ext cx="7654853" cy="450546"/>
          </a:xfrm>
          <a:prstGeom prst="rect">
            <a:avLst/>
          </a:prstGeom>
        </p:spPr>
        <p:txBody>
          <a:bodyPr/>
          <a:lstStyle>
            <a:lvl1pPr marL="0" indent="0">
              <a:buNone/>
              <a:defRPr lang="en-US" sz="2100" kern="1200" cap="all" baseline="0" dirty="0" smtClean="0">
                <a:solidFill>
                  <a:schemeClr val="accent6"/>
                </a:solidFill>
                <a:latin typeface="+mj-lt"/>
                <a:ea typeface="+mj-ea"/>
                <a:cs typeface="+mj-cs"/>
              </a:defRPr>
            </a:lvl1pPr>
            <a:lvl2pPr marL="342900" indent="0">
              <a:buNone/>
              <a:defRPr lang="en-US" sz="2100" kern="1200" cap="all" baseline="0" dirty="0" smtClean="0">
                <a:solidFill>
                  <a:schemeClr val="accent6"/>
                </a:solidFill>
                <a:latin typeface="+mj-lt"/>
                <a:ea typeface="+mj-ea"/>
                <a:cs typeface="+mj-cs"/>
              </a:defRPr>
            </a:lvl2pPr>
            <a:lvl3pPr marL="685800" indent="0">
              <a:buNone/>
              <a:defRPr lang="en-US" sz="2100" kern="1200" cap="all" baseline="0" dirty="0" smtClean="0">
                <a:solidFill>
                  <a:schemeClr val="accent6"/>
                </a:solidFill>
                <a:latin typeface="+mj-lt"/>
                <a:ea typeface="+mj-ea"/>
                <a:cs typeface="+mj-cs"/>
              </a:defRPr>
            </a:lvl3pPr>
            <a:lvl4pPr marL="1028700" indent="0">
              <a:buNone/>
              <a:defRPr lang="en-US" sz="2100" kern="1200" cap="all" baseline="0" dirty="0" smtClean="0">
                <a:solidFill>
                  <a:schemeClr val="accent6"/>
                </a:solidFill>
                <a:latin typeface="+mj-lt"/>
                <a:ea typeface="+mj-ea"/>
                <a:cs typeface="+mj-cs"/>
              </a:defRPr>
            </a:lvl4pPr>
            <a:lvl5pPr marL="1371600" indent="0">
              <a:buNone/>
              <a:defRPr lang="en-US" sz="2100" kern="1200" cap="all" baseline="0" dirty="0">
                <a:solidFill>
                  <a:schemeClr val="accent6"/>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3998975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pic>
        <p:nvPicPr>
          <p:cNvPr id="2050" name="Picture 2" descr="D:\Desktop\4401 SST PPT Levering til SkabelonDesign\PNG Baggrunde\title_slide_orang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80117" y="728664"/>
            <a:ext cx="7512947" cy="2607381"/>
          </a:xfrm>
        </p:spPr>
        <p:txBody>
          <a:bodyPr>
            <a:noAutofit/>
          </a:bodyPr>
          <a:lstStyle>
            <a:lvl1pPr>
              <a:lnSpc>
                <a:spcPct val="83000"/>
              </a:lnSpc>
              <a:defRPr sz="4500">
                <a:solidFill>
                  <a:schemeClr val="bg1"/>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50" y="3726908"/>
            <a:ext cx="7453313" cy="1214260"/>
          </a:xfrm>
        </p:spPr>
        <p:txBody>
          <a:bodyPr>
            <a:noAutofit/>
          </a:bodyPr>
          <a:lstStyle>
            <a:lvl1pPr marL="0" indent="0" algn="l">
              <a:lnSpc>
                <a:spcPct val="102000"/>
              </a:lnSpc>
              <a:spcBef>
                <a:spcPts val="0"/>
              </a:spcBef>
              <a:buNone/>
              <a:defRPr sz="16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sp>
        <p:nvSpPr>
          <p:cNvPr id="11" name="TextBox 10"/>
          <p:cNvSpPr txBox="1"/>
          <p:nvPr userDrawn="1"/>
        </p:nvSpPr>
        <p:spPr>
          <a:xfrm>
            <a:off x="1619673" y="6581497"/>
            <a:ext cx="4284476" cy="92333"/>
          </a:xfrm>
          <a:prstGeom prst="rect">
            <a:avLst/>
          </a:prstGeom>
          <a:noFill/>
        </p:spPr>
        <p:txBody>
          <a:bodyPr wrap="square" lIns="0" tIns="0" rIns="0" bIns="0" rtlCol="0">
            <a:spAutoFit/>
          </a:bodyPr>
          <a:lstStyle/>
          <a:p>
            <a:r>
              <a:rPr lang="en-GB" sz="600" dirty="0">
                <a:solidFill>
                  <a:prstClr val="white"/>
                </a:solidFill>
              </a:rPr>
              <a:t>European network for Health Technology Assessment | JA3 2016-2020 | www.eunethta.eu</a:t>
            </a:r>
          </a:p>
        </p:txBody>
      </p:sp>
      <p:pic>
        <p:nvPicPr>
          <p:cNvPr id="2052" name="Picture 4" descr="D:\Desktop\4401 SST PPT Levering til SkabelonDesign\Work\EU_Kommissionen_logo_neg.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4308" y="6351196"/>
            <a:ext cx="1259943" cy="331785"/>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4"/>
          <p:cNvSpPr>
            <a:spLocks/>
          </p:cNvSpPr>
          <p:nvPr userDrawn="1"/>
        </p:nvSpPr>
        <p:spPr bwMode="gray">
          <a:xfrm>
            <a:off x="-1733549" y="2"/>
            <a:ext cx="1595437" cy="3116238"/>
          </a:xfrm>
          <a:prstGeom prst="rect">
            <a:avLst/>
          </a:prstGeom>
          <a:noFill/>
          <a:ln w="12700" algn="ctr">
            <a:noFill/>
            <a:miter lim="800000"/>
            <a:headEnd/>
            <a:tailEnd/>
          </a:ln>
          <a:effectLst/>
        </p:spPr>
        <p:txBody>
          <a:bodyPr lIns="0" tIns="0" rIns="0" bIns="0">
            <a:spAutoFit/>
          </a:bodyPr>
          <a:lstStyle/>
          <a:p>
            <a:pPr algn="r">
              <a:defRPr/>
            </a:pPr>
            <a:r>
              <a:rPr lang="en-GB" sz="675" b="1">
                <a:solidFill>
                  <a:srgbClr val="505050"/>
                </a:solidFill>
                <a:cs typeface="Arial" pitchFamily="34" charset="0"/>
              </a:rPr>
              <a:t>To view drawing guides</a:t>
            </a:r>
          </a:p>
          <a:p>
            <a:pPr marL="135731" indent="-135731" algn="r">
              <a:buFont typeface="+mj-lt"/>
              <a:buAutoNum type="arabicPeriod"/>
              <a:defRPr/>
            </a:pPr>
            <a:r>
              <a:rPr lang="en-GB" sz="675">
                <a:solidFill>
                  <a:srgbClr val="505050"/>
                </a:solidFill>
                <a:cs typeface="Arial" pitchFamily="34" charset="0"/>
              </a:rPr>
              <a:t>Right-click on slide and select ’Grid and Guides...’</a:t>
            </a:r>
          </a:p>
          <a:p>
            <a:pPr marL="135731" indent="-135731" algn="r">
              <a:buFont typeface="+mj-lt"/>
              <a:buAutoNum type="arabicPeriod"/>
              <a:defRPr/>
            </a:pPr>
            <a:r>
              <a:rPr lang="en-GB" sz="675">
                <a:solidFill>
                  <a:srgbClr val="505050"/>
                </a:solidFill>
                <a:cs typeface="Arial" pitchFamily="34" charset="0"/>
              </a:rPr>
              <a:t>Check ’Display drawing guides on screen’</a:t>
            </a:r>
          </a:p>
          <a:p>
            <a:pPr marL="135731" indent="-135731" algn="r">
              <a:buFont typeface="+mj-lt"/>
              <a:buAutoNum type="arabicPeriod"/>
              <a:defRPr/>
            </a:pPr>
            <a:r>
              <a:rPr lang="en-GB" sz="675">
                <a:solidFill>
                  <a:srgbClr val="505050"/>
                </a:solidFill>
                <a:cs typeface="Arial" pitchFamily="34" charset="0"/>
              </a:rPr>
              <a:t>Select ’OK’</a:t>
            </a:r>
          </a:p>
          <a:p>
            <a:pPr marL="135731" indent="-135731" algn="r">
              <a:buFont typeface="+mj-lt"/>
              <a:buAutoNum type="arabicPeriod"/>
              <a:defRPr/>
            </a:pPr>
            <a:endParaRPr lang="en-GB" sz="675">
              <a:solidFill>
                <a:srgbClr val="505050"/>
              </a:solidFill>
              <a:cs typeface="Arial" pitchFamily="34" charset="0"/>
            </a:endParaRPr>
          </a:p>
          <a:p>
            <a:pPr marL="135731" indent="-135731" algn="r">
              <a:buFont typeface="+mj-lt"/>
              <a:buAutoNum type="arabicPeriod"/>
              <a:defRPr/>
            </a:pPr>
            <a:endParaRPr lang="en-GB" sz="675">
              <a:solidFill>
                <a:srgbClr val="505050"/>
              </a:solidFill>
              <a:cs typeface="Arial" pitchFamily="34" charset="0"/>
            </a:endParaRPr>
          </a:p>
          <a:p>
            <a:pPr marL="135731" indent="-135731" algn="r">
              <a:buFont typeface="+mj-lt"/>
              <a:buAutoNum type="arabicPeriod"/>
              <a:defRPr/>
            </a:pPr>
            <a:endParaRPr lang="en-GB" sz="675">
              <a:solidFill>
                <a:srgbClr val="505050"/>
              </a:solidFill>
              <a:cs typeface="Arial" pitchFamily="34" charset="0"/>
            </a:endParaRPr>
          </a:p>
          <a:p>
            <a:pPr marL="135731" indent="-135731" algn="r">
              <a:buFont typeface="+mj-lt"/>
              <a:buAutoNum type="arabicPeriod"/>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r>
              <a:rPr lang="en-GB" sz="675">
                <a:solidFill>
                  <a:srgbClr val="505050"/>
                </a:solidFill>
                <a:cs typeface="Arial" pitchFamily="34" charset="0"/>
              </a:rPr>
              <a:t>Presentation title</a:t>
            </a:r>
            <a:br>
              <a:rPr lang="en-GB" sz="675">
                <a:solidFill>
                  <a:srgbClr val="505050"/>
                </a:solidFill>
                <a:cs typeface="Arial" pitchFamily="34" charset="0"/>
              </a:rPr>
            </a:br>
            <a:r>
              <a:rPr lang="en-GB" sz="675">
                <a:solidFill>
                  <a:srgbClr val="505050"/>
                </a:solidFill>
                <a:cs typeface="Arial" pitchFamily="34" charset="0"/>
              </a:rPr>
              <a:t> maximum three lines </a:t>
            </a:r>
            <a:br>
              <a:rPr lang="en-GB" sz="675">
                <a:solidFill>
                  <a:srgbClr val="505050"/>
                </a:solidFill>
                <a:cs typeface="Arial" pitchFamily="34" charset="0"/>
              </a:rPr>
            </a:b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title in Caps</a:t>
            </a: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r>
              <a:rPr lang="en-GB" sz="675">
                <a:solidFill>
                  <a:srgbClr val="505050"/>
                </a:solidFill>
                <a:cs typeface="Arial" pitchFamily="34" charset="0"/>
              </a:rPr>
              <a:t>Presentation subtitle</a:t>
            </a:r>
          </a:p>
          <a:p>
            <a:pPr algn="r">
              <a:buFont typeface="+mj-lt"/>
              <a:buNone/>
              <a:defRPr/>
            </a:pPr>
            <a:r>
              <a:rPr lang="en-GB" sz="675">
                <a:solidFill>
                  <a:srgbClr val="505050"/>
                </a:solidFill>
                <a:cs typeface="Arial" pitchFamily="34" charset="0"/>
              </a:rPr>
              <a:t>maximum three lines</a:t>
            </a:r>
          </a:p>
          <a:p>
            <a:pPr algn="r">
              <a:buFont typeface="+mj-lt"/>
              <a:buNone/>
              <a:defRPr/>
            </a:pPr>
            <a:r>
              <a:rPr lang="en-GB" sz="675">
                <a:solidFill>
                  <a:srgbClr val="505050"/>
                </a:solidFill>
                <a:cs typeface="Arial" pitchFamily="34" charset="0"/>
              </a:rPr>
              <a:t>of text</a:t>
            </a:r>
            <a:endParaRPr lang="en-GB" sz="675" dirty="0">
              <a:solidFill>
                <a:srgbClr val="505050"/>
              </a:solidFill>
              <a:cs typeface="Arial" pitchFamily="34" charset="0"/>
            </a:endParaRPr>
          </a:p>
        </p:txBody>
      </p:sp>
      <p:sp>
        <p:nvSpPr>
          <p:cNvPr id="26" name="Footer Placeholder 25"/>
          <p:cNvSpPr>
            <a:spLocks noGrp="1"/>
          </p:cNvSpPr>
          <p:nvPr>
            <p:ph type="ftr" sz="quarter" idx="11"/>
          </p:nvPr>
        </p:nvSpPr>
        <p:spPr>
          <a:xfrm>
            <a:off x="1619673" y="7051016"/>
            <a:ext cx="4248472" cy="122400"/>
          </a:xfrm>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27" name="Slide Number Placeholder 26"/>
          <p:cNvSpPr>
            <a:spLocks noGrp="1"/>
          </p:cNvSpPr>
          <p:nvPr>
            <p:ph type="sldNum" sz="quarter" idx="12"/>
          </p:nvPr>
        </p:nvSpPr>
        <p:spPr>
          <a:xfrm>
            <a:off x="7993063" y="6943004"/>
            <a:ext cx="611187" cy="122400"/>
          </a:xfrm>
        </p:spPr>
        <p:txBody>
          <a:bodyPr/>
          <a:lstStyle>
            <a:lvl1pPr>
              <a:defRPr>
                <a:solidFill>
                  <a:schemeClr val="bg2"/>
                </a:solidFill>
              </a:defRPr>
            </a:lvl1pPr>
          </a:lstStyle>
          <a:p>
            <a:fld id="{B189E325-6888-428C-817F-D5A313AE2A95}" type="slidenum">
              <a:rPr lang="en-GB" smtClean="0">
                <a:solidFill>
                  <a:srgbClr val="C0C0C0"/>
                </a:solidFill>
              </a:rPr>
              <a:pPr/>
              <a:t>‹#›</a:t>
            </a:fld>
            <a:endParaRPr lang="en-GB" dirty="0">
              <a:solidFill>
                <a:srgbClr val="C0C0C0"/>
              </a:solidFill>
            </a:endParaRPr>
          </a:p>
        </p:txBody>
      </p:sp>
      <p:sp>
        <p:nvSpPr>
          <p:cNvPr id="28" name="Date Placeholder 27"/>
          <p:cNvSpPr>
            <a:spLocks noGrp="1"/>
          </p:cNvSpPr>
          <p:nvPr>
            <p:ph type="dt" sz="half" idx="13"/>
          </p:nvPr>
        </p:nvSpPr>
        <p:spPr>
          <a:xfrm>
            <a:off x="550800" y="5000400"/>
            <a:ext cx="7442263" cy="300808"/>
          </a:xfrm>
        </p:spPr>
        <p:txBody>
          <a:bodyPr/>
          <a:lstStyle>
            <a:lvl1pPr algn="l">
              <a:defRPr sz="1050">
                <a:solidFill>
                  <a:schemeClr val="bg1"/>
                </a:solidFill>
              </a:defRPr>
            </a:lvl1pPr>
          </a:lstStyle>
          <a:p>
            <a:fld id="{AEB76252-07B6-4F6F-9426-3676CC084BDD}" type="datetime4">
              <a:rPr lang="en-US" smtClean="0">
                <a:solidFill>
                  <a:prstClr val="white"/>
                </a:solidFill>
              </a:rPr>
              <a:pPr/>
              <a:t>April 26, 2021</a:t>
            </a:fld>
            <a:endParaRPr lang="en-GB">
              <a:solidFill>
                <a:prstClr val="white"/>
              </a:solidFill>
            </a:endParaRPr>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4391900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80117" y="728664"/>
            <a:ext cx="7512947" cy="2607381"/>
          </a:xfrm>
        </p:spPr>
        <p:txBody>
          <a:bodyPr>
            <a:noAutofit/>
          </a:bodyPr>
          <a:lstStyle>
            <a:lvl1pPr>
              <a:lnSpc>
                <a:spcPct val="83000"/>
              </a:lnSpc>
              <a:defRPr sz="4500">
                <a:solidFill>
                  <a:srgbClr val="000000"/>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50" y="3726908"/>
            <a:ext cx="7453313" cy="1214260"/>
          </a:xfrm>
        </p:spPr>
        <p:txBody>
          <a:bodyPr>
            <a:noAutofit/>
          </a:bodyPr>
          <a:lstStyle>
            <a:lvl1pPr marL="0" indent="0" algn="l">
              <a:lnSpc>
                <a:spcPct val="102000"/>
              </a:lnSpc>
              <a:spcBef>
                <a:spcPts val="0"/>
              </a:spcBef>
              <a:buNone/>
              <a:defRPr sz="1650">
                <a:solidFill>
                  <a:srgbClr val="0000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sp>
        <p:nvSpPr>
          <p:cNvPr id="11" name="TextBox 10"/>
          <p:cNvSpPr txBox="1"/>
          <p:nvPr userDrawn="1"/>
        </p:nvSpPr>
        <p:spPr>
          <a:xfrm>
            <a:off x="1619673" y="6581497"/>
            <a:ext cx="4284476" cy="92333"/>
          </a:xfrm>
          <a:prstGeom prst="rect">
            <a:avLst/>
          </a:prstGeom>
          <a:noFill/>
        </p:spPr>
        <p:txBody>
          <a:bodyPr wrap="square" lIns="0" tIns="0" rIns="0" bIns="0" rtlCol="0">
            <a:spAutoFit/>
          </a:bodyPr>
          <a:lstStyle/>
          <a:p>
            <a:r>
              <a:rPr lang="en-GB" sz="600" dirty="0">
                <a:solidFill>
                  <a:prstClr val="white"/>
                </a:solidFill>
              </a:rPr>
              <a:t>European network for Health Technology Assessment | JA3 2016-2020 | www.eunethta.eu</a:t>
            </a:r>
          </a:p>
        </p:txBody>
      </p:sp>
      <p:pic>
        <p:nvPicPr>
          <p:cNvPr id="2052" name="Picture 4" descr="D:\Desktop\4401 SST PPT Levering til SkabelonDesign\Work\EU_Kommissionen_logo_neg.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4308" y="6351196"/>
            <a:ext cx="1259943" cy="331785"/>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4"/>
          <p:cNvSpPr>
            <a:spLocks/>
          </p:cNvSpPr>
          <p:nvPr userDrawn="1"/>
        </p:nvSpPr>
        <p:spPr bwMode="gray">
          <a:xfrm>
            <a:off x="-1733549" y="1"/>
            <a:ext cx="1595437" cy="3116238"/>
          </a:xfrm>
          <a:prstGeom prst="rect">
            <a:avLst/>
          </a:prstGeom>
          <a:noFill/>
          <a:ln w="12700" algn="ctr">
            <a:noFill/>
            <a:miter lim="800000"/>
            <a:headEnd/>
            <a:tailEnd/>
          </a:ln>
          <a:effectLst/>
        </p:spPr>
        <p:txBody>
          <a:bodyPr lIns="0" tIns="0" rIns="0" bIns="0">
            <a:spAutoFit/>
          </a:bodyPr>
          <a:lstStyle/>
          <a:p>
            <a:pPr algn="r">
              <a:defRPr/>
            </a:pPr>
            <a:r>
              <a:rPr lang="en-GB" sz="675" b="1">
                <a:solidFill>
                  <a:srgbClr val="505050"/>
                </a:solidFill>
                <a:cs typeface="Arial" pitchFamily="34" charset="0"/>
              </a:rPr>
              <a:t>To view drawing guides</a:t>
            </a:r>
          </a:p>
          <a:p>
            <a:pPr marL="135731" indent="-135731" algn="r">
              <a:buFont typeface="+mj-lt"/>
              <a:buAutoNum type="arabicPeriod"/>
              <a:defRPr/>
            </a:pPr>
            <a:r>
              <a:rPr lang="en-GB" sz="675">
                <a:solidFill>
                  <a:srgbClr val="505050"/>
                </a:solidFill>
                <a:cs typeface="Arial" pitchFamily="34" charset="0"/>
              </a:rPr>
              <a:t>Right-click on slide and select ’Grid and Guides...’</a:t>
            </a:r>
          </a:p>
          <a:p>
            <a:pPr marL="135731" indent="-135731" algn="r">
              <a:buFont typeface="+mj-lt"/>
              <a:buAutoNum type="arabicPeriod"/>
              <a:defRPr/>
            </a:pPr>
            <a:r>
              <a:rPr lang="en-GB" sz="675">
                <a:solidFill>
                  <a:srgbClr val="505050"/>
                </a:solidFill>
                <a:cs typeface="Arial" pitchFamily="34" charset="0"/>
              </a:rPr>
              <a:t>Check ’Display drawing guides on screen’</a:t>
            </a:r>
          </a:p>
          <a:p>
            <a:pPr marL="135731" indent="-135731" algn="r">
              <a:buFont typeface="+mj-lt"/>
              <a:buAutoNum type="arabicPeriod"/>
              <a:defRPr/>
            </a:pPr>
            <a:r>
              <a:rPr lang="en-GB" sz="675">
                <a:solidFill>
                  <a:srgbClr val="505050"/>
                </a:solidFill>
                <a:cs typeface="Arial" pitchFamily="34" charset="0"/>
              </a:rPr>
              <a:t>Select ’OK’</a:t>
            </a:r>
          </a:p>
          <a:p>
            <a:pPr marL="135731" indent="-135731" algn="r">
              <a:buFont typeface="+mj-lt"/>
              <a:buAutoNum type="arabicPeriod"/>
              <a:defRPr/>
            </a:pPr>
            <a:endParaRPr lang="en-GB" sz="675">
              <a:solidFill>
                <a:srgbClr val="505050"/>
              </a:solidFill>
              <a:cs typeface="Arial" pitchFamily="34" charset="0"/>
            </a:endParaRPr>
          </a:p>
          <a:p>
            <a:pPr marL="135731" indent="-135731" algn="r">
              <a:buFont typeface="+mj-lt"/>
              <a:buAutoNum type="arabicPeriod"/>
              <a:defRPr/>
            </a:pPr>
            <a:endParaRPr lang="en-GB" sz="675">
              <a:solidFill>
                <a:srgbClr val="505050"/>
              </a:solidFill>
              <a:cs typeface="Arial" pitchFamily="34" charset="0"/>
            </a:endParaRPr>
          </a:p>
          <a:p>
            <a:pPr marL="135731" indent="-135731" algn="r">
              <a:buFont typeface="+mj-lt"/>
              <a:buAutoNum type="arabicPeriod"/>
              <a:defRPr/>
            </a:pPr>
            <a:endParaRPr lang="en-GB" sz="675">
              <a:solidFill>
                <a:srgbClr val="505050"/>
              </a:solidFill>
              <a:cs typeface="Arial" pitchFamily="34" charset="0"/>
            </a:endParaRPr>
          </a:p>
          <a:p>
            <a:pPr marL="135731" indent="-135731" algn="r">
              <a:buFont typeface="+mj-lt"/>
              <a:buAutoNum type="arabicPeriod"/>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r>
              <a:rPr lang="en-GB" sz="675">
                <a:solidFill>
                  <a:srgbClr val="505050"/>
                </a:solidFill>
                <a:cs typeface="Arial" pitchFamily="34" charset="0"/>
              </a:rPr>
              <a:t>Presentation title </a:t>
            </a:r>
            <a:br>
              <a:rPr lang="en-GB" sz="675">
                <a:solidFill>
                  <a:srgbClr val="505050"/>
                </a:solidFill>
                <a:cs typeface="Arial" pitchFamily="34" charset="0"/>
              </a:rPr>
            </a:br>
            <a:r>
              <a:rPr lang="en-GB" sz="675">
                <a:solidFill>
                  <a:srgbClr val="505050"/>
                </a:solidFill>
                <a:cs typeface="Arial" pitchFamily="34" charset="0"/>
              </a:rPr>
              <a:t>maximum three lines </a:t>
            </a:r>
            <a:br>
              <a:rPr lang="en-GB" sz="675">
                <a:solidFill>
                  <a:srgbClr val="505050"/>
                </a:solidFill>
                <a:cs typeface="Arial" pitchFamily="34" charset="0"/>
              </a:rPr>
            </a:b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title in Caps</a:t>
            </a: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r>
              <a:rPr lang="en-GB" sz="675">
                <a:solidFill>
                  <a:srgbClr val="505050"/>
                </a:solidFill>
                <a:cs typeface="Arial" pitchFamily="34" charset="0"/>
              </a:rPr>
              <a:t>Presentation subtitle</a:t>
            </a:r>
          </a:p>
          <a:p>
            <a:pPr algn="r">
              <a:buFont typeface="+mj-lt"/>
              <a:buNone/>
              <a:defRPr/>
            </a:pPr>
            <a:r>
              <a:rPr lang="en-GB" sz="675">
                <a:solidFill>
                  <a:srgbClr val="505050"/>
                </a:solidFill>
                <a:cs typeface="Arial" pitchFamily="34" charset="0"/>
              </a:rPr>
              <a:t>maximum three lines</a:t>
            </a:r>
          </a:p>
          <a:p>
            <a:pPr algn="r">
              <a:buFont typeface="+mj-lt"/>
              <a:buNone/>
              <a:defRPr/>
            </a:pPr>
            <a:r>
              <a:rPr lang="en-GB" sz="675">
                <a:solidFill>
                  <a:srgbClr val="505050"/>
                </a:solidFill>
                <a:cs typeface="Arial" pitchFamily="34" charset="0"/>
              </a:rPr>
              <a:t>of text</a:t>
            </a:r>
            <a:endParaRPr lang="en-GB" sz="675" dirty="0">
              <a:solidFill>
                <a:srgbClr val="505050"/>
              </a:solidFill>
              <a:cs typeface="Arial" pitchFamily="34" charset="0"/>
            </a:endParaRPr>
          </a:p>
        </p:txBody>
      </p:sp>
      <p:sp>
        <p:nvSpPr>
          <p:cNvPr id="5" name="Date Placeholder 4"/>
          <p:cNvSpPr>
            <a:spLocks noGrp="1"/>
          </p:cNvSpPr>
          <p:nvPr>
            <p:ph type="dt" sz="half" idx="10"/>
          </p:nvPr>
        </p:nvSpPr>
        <p:spPr>
          <a:xfrm>
            <a:off x="550800" y="5000400"/>
            <a:ext cx="7442263" cy="300808"/>
          </a:xfrm>
        </p:spPr>
        <p:txBody>
          <a:bodyPr/>
          <a:lstStyle>
            <a:lvl1pPr algn="l">
              <a:defRPr sz="1050">
                <a:solidFill>
                  <a:srgbClr val="000000"/>
                </a:solidFill>
              </a:defRPr>
            </a:lvl1pPr>
          </a:lstStyle>
          <a:p>
            <a:fld id="{303B4B66-53E9-42AB-A81C-2AE632962C08}" type="datetime4">
              <a:rPr lang="en-US" smtClean="0"/>
              <a:pPr/>
              <a:t>April 26, 2021</a:t>
            </a:fld>
            <a:endParaRPr lang="en-GB"/>
          </a:p>
        </p:txBody>
      </p:sp>
      <p:sp>
        <p:nvSpPr>
          <p:cNvPr id="6" name="Footer Placeholder 5"/>
          <p:cNvSpPr>
            <a:spLocks noGrp="1"/>
          </p:cNvSpPr>
          <p:nvPr>
            <p:ph type="ftr" sz="quarter" idx="11"/>
          </p:nvPr>
        </p:nvSpPr>
        <p:spPr>
          <a:xfrm>
            <a:off x="1619673" y="7051016"/>
            <a:ext cx="4248472" cy="122400"/>
          </a:xfrm>
        </p:spPr>
        <p:txBody>
          <a:bodyPr/>
          <a:lstStyle>
            <a:lvl1pPr>
              <a:defRPr>
                <a:solidFill>
                  <a:schemeClr val="bg2"/>
                </a:solidFill>
              </a:defRPr>
            </a:lvl1p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7" name="Slide Number Placeholder 6"/>
          <p:cNvSpPr>
            <a:spLocks noGrp="1"/>
          </p:cNvSpPr>
          <p:nvPr>
            <p:ph type="sldNum" sz="quarter" idx="12"/>
          </p:nvPr>
        </p:nvSpPr>
        <p:spPr>
          <a:xfrm>
            <a:off x="7993063" y="6943004"/>
            <a:ext cx="611187" cy="122400"/>
          </a:xfrm>
        </p:spPr>
        <p:txBody>
          <a:bodyPr/>
          <a:lstStyle>
            <a:lvl1pPr>
              <a:defRPr>
                <a:solidFill>
                  <a:schemeClr val="bg2"/>
                </a:solidFill>
              </a:defRPr>
            </a:lvl1pPr>
          </a:lstStyle>
          <a:p>
            <a:fld id="{1E4993A5-71AC-4FC9-BA31-3E15C92EC108}" type="slidenum">
              <a:rPr lang="en-GB" smtClean="0">
                <a:solidFill>
                  <a:srgbClr val="C0C0C0"/>
                </a:solidFill>
              </a:rPr>
              <a:pPr/>
              <a:t>‹#›</a:t>
            </a:fld>
            <a:endParaRPr lang="en-GB" dirty="0">
              <a:solidFill>
                <a:srgbClr val="C0C0C0"/>
              </a:solidFill>
            </a:endParaRPr>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2644681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slide gre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2"/>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80117" y="728664"/>
            <a:ext cx="7512947" cy="2607381"/>
          </a:xfrm>
        </p:spPr>
        <p:txBody>
          <a:bodyPr>
            <a:noAutofit/>
          </a:bodyPr>
          <a:lstStyle>
            <a:lvl1pPr>
              <a:lnSpc>
                <a:spcPct val="83000"/>
              </a:lnSpc>
              <a:defRPr sz="4500">
                <a:solidFill>
                  <a:srgbClr val="000000"/>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50" y="3726908"/>
            <a:ext cx="7453313" cy="1214260"/>
          </a:xfrm>
        </p:spPr>
        <p:txBody>
          <a:bodyPr>
            <a:noAutofit/>
          </a:bodyPr>
          <a:lstStyle>
            <a:lvl1pPr marL="0" indent="0" algn="l">
              <a:lnSpc>
                <a:spcPct val="102000"/>
              </a:lnSpc>
              <a:spcBef>
                <a:spcPts val="0"/>
              </a:spcBef>
              <a:buNone/>
              <a:defRPr sz="1650">
                <a:solidFill>
                  <a:srgbClr val="0000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sp>
        <p:nvSpPr>
          <p:cNvPr id="11" name="TextBox 10"/>
          <p:cNvSpPr txBox="1"/>
          <p:nvPr userDrawn="1"/>
        </p:nvSpPr>
        <p:spPr>
          <a:xfrm>
            <a:off x="1619673" y="6581497"/>
            <a:ext cx="4284476" cy="92333"/>
          </a:xfrm>
          <a:prstGeom prst="rect">
            <a:avLst/>
          </a:prstGeom>
          <a:noFill/>
        </p:spPr>
        <p:txBody>
          <a:bodyPr wrap="square" lIns="0" tIns="0" rIns="0" bIns="0" rtlCol="0">
            <a:spAutoFit/>
          </a:bodyPr>
          <a:lstStyle/>
          <a:p>
            <a:r>
              <a:rPr lang="en-GB" sz="600" dirty="0">
                <a:solidFill>
                  <a:prstClr val="white"/>
                </a:solidFill>
              </a:rPr>
              <a:t>European network for Health Technology Assessment | JA3 2016-2020 | www.eunethta.eu</a:t>
            </a:r>
          </a:p>
        </p:txBody>
      </p:sp>
      <p:pic>
        <p:nvPicPr>
          <p:cNvPr id="2052" name="Picture 4" descr="D:\Desktop\4401 SST PPT Levering til SkabelonDesign\Work\EU_Kommissionen_logo_neg.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4308" y="6351196"/>
            <a:ext cx="1259943" cy="331785"/>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4"/>
          <p:cNvSpPr>
            <a:spLocks/>
          </p:cNvSpPr>
          <p:nvPr userDrawn="1"/>
        </p:nvSpPr>
        <p:spPr bwMode="gray">
          <a:xfrm>
            <a:off x="-1733549" y="1"/>
            <a:ext cx="1595437" cy="3116238"/>
          </a:xfrm>
          <a:prstGeom prst="rect">
            <a:avLst/>
          </a:prstGeom>
          <a:noFill/>
          <a:ln w="12700" algn="ctr">
            <a:noFill/>
            <a:miter lim="800000"/>
            <a:headEnd/>
            <a:tailEnd/>
          </a:ln>
          <a:effectLst/>
        </p:spPr>
        <p:txBody>
          <a:bodyPr lIns="0" tIns="0" rIns="0" bIns="0">
            <a:spAutoFit/>
          </a:bodyPr>
          <a:lstStyle/>
          <a:p>
            <a:pPr algn="r">
              <a:defRPr/>
            </a:pPr>
            <a:r>
              <a:rPr lang="en-GB" sz="675" b="1" dirty="0">
                <a:solidFill>
                  <a:srgbClr val="505050"/>
                </a:solidFill>
                <a:cs typeface="Arial" pitchFamily="34" charset="0"/>
              </a:rPr>
              <a:t>To view drawing guides</a:t>
            </a:r>
          </a:p>
          <a:p>
            <a:pPr marL="135731" indent="-135731" algn="r">
              <a:buFont typeface="+mj-lt"/>
              <a:buAutoNum type="arabicPeriod"/>
              <a:defRPr/>
            </a:pPr>
            <a:r>
              <a:rPr lang="en-GB" sz="675" dirty="0">
                <a:solidFill>
                  <a:srgbClr val="505050"/>
                </a:solidFill>
                <a:cs typeface="Arial" pitchFamily="34" charset="0"/>
              </a:rPr>
              <a:t>Right-click on slide and select ’Grid and Guides...’</a:t>
            </a:r>
          </a:p>
          <a:p>
            <a:pPr marL="135731" indent="-135731" algn="r">
              <a:buFont typeface="+mj-lt"/>
              <a:buAutoNum type="arabicPeriod"/>
              <a:defRPr/>
            </a:pPr>
            <a:r>
              <a:rPr lang="en-GB" sz="675" dirty="0">
                <a:solidFill>
                  <a:srgbClr val="505050"/>
                </a:solidFill>
                <a:cs typeface="Arial" pitchFamily="34" charset="0"/>
              </a:rPr>
              <a:t>Check ’Display drawing guides on screen’</a:t>
            </a:r>
          </a:p>
          <a:p>
            <a:pPr marL="135731" indent="-135731" algn="r">
              <a:buFont typeface="+mj-lt"/>
              <a:buAutoNum type="arabicPeriod"/>
              <a:defRPr/>
            </a:pPr>
            <a:r>
              <a:rPr lang="en-GB" sz="675" dirty="0">
                <a:solidFill>
                  <a:srgbClr val="505050"/>
                </a:solidFill>
                <a:cs typeface="Arial" pitchFamily="34" charset="0"/>
              </a:rPr>
              <a:t>Select ’OK’</a:t>
            </a:r>
          </a:p>
          <a:p>
            <a:pPr marL="135731" indent="-135731" algn="r">
              <a:buFont typeface="+mj-lt"/>
              <a:buAutoNum type="arabicPeriod"/>
              <a:defRPr/>
            </a:pPr>
            <a:endParaRPr lang="en-GB" sz="675" dirty="0">
              <a:solidFill>
                <a:srgbClr val="505050"/>
              </a:solidFill>
              <a:cs typeface="Arial" pitchFamily="34" charset="0"/>
            </a:endParaRPr>
          </a:p>
          <a:p>
            <a:pPr marL="135731" indent="-135731" algn="r">
              <a:buFont typeface="+mj-lt"/>
              <a:buAutoNum type="arabicPeriod"/>
              <a:defRPr/>
            </a:pPr>
            <a:endParaRPr lang="en-GB" sz="675" dirty="0">
              <a:solidFill>
                <a:srgbClr val="505050"/>
              </a:solidFill>
              <a:cs typeface="Arial" pitchFamily="34" charset="0"/>
            </a:endParaRPr>
          </a:p>
          <a:p>
            <a:pPr marL="135731" indent="-135731" algn="r">
              <a:buFont typeface="+mj-lt"/>
              <a:buAutoNum type="arabicPeriod"/>
              <a:defRPr/>
            </a:pPr>
            <a:endParaRPr lang="en-GB" sz="675" dirty="0">
              <a:solidFill>
                <a:srgbClr val="505050"/>
              </a:solidFill>
              <a:cs typeface="Arial" pitchFamily="34" charset="0"/>
            </a:endParaRPr>
          </a:p>
          <a:p>
            <a:pPr marL="135731" indent="-135731" algn="r">
              <a:buFont typeface="+mj-lt"/>
              <a:buAutoNum type="arabicPeriod"/>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r>
              <a:rPr lang="en-GB" sz="675" dirty="0">
                <a:solidFill>
                  <a:srgbClr val="505050"/>
                </a:solidFill>
                <a:cs typeface="Arial" pitchFamily="34" charset="0"/>
              </a:rPr>
              <a:t>Presentation title </a:t>
            </a:r>
            <a:br>
              <a:rPr lang="en-GB" sz="675" dirty="0">
                <a:solidFill>
                  <a:srgbClr val="505050"/>
                </a:solidFill>
                <a:cs typeface="Arial" pitchFamily="34" charset="0"/>
              </a:rPr>
            </a:br>
            <a:r>
              <a:rPr lang="en-GB" sz="675" dirty="0">
                <a:solidFill>
                  <a:srgbClr val="505050"/>
                </a:solidFill>
                <a:cs typeface="Arial" pitchFamily="34" charset="0"/>
              </a:rPr>
              <a:t>maximum three lines </a:t>
            </a:r>
            <a:br>
              <a:rPr lang="en-GB" sz="675" dirty="0">
                <a:solidFill>
                  <a:srgbClr val="505050"/>
                </a:solidFill>
                <a:cs typeface="Arial" pitchFamily="34" charset="0"/>
              </a:rPr>
            </a:br>
            <a:r>
              <a:rPr lang="en-GB" sz="675" dirty="0">
                <a:solidFill>
                  <a:srgbClr val="505050"/>
                </a:solidFill>
                <a:cs typeface="Arial" pitchFamily="34" charset="0"/>
              </a:rPr>
              <a:t>Press ‘Caps locked’ </a:t>
            </a:r>
            <a:br>
              <a:rPr lang="en-GB" sz="675" dirty="0">
                <a:solidFill>
                  <a:srgbClr val="505050"/>
                </a:solidFill>
                <a:cs typeface="Arial" pitchFamily="34" charset="0"/>
              </a:rPr>
            </a:br>
            <a:r>
              <a:rPr lang="en-GB" sz="675" dirty="0">
                <a:solidFill>
                  <a:srgbClr val="505050"/>
                </a:solidFill>
                <a:cs typeface="Arial" pitchFamily="34" charset="0"/>
              </a:rPr>
              <a:t>for title in Caps</a:t>
            </a: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r>
              <a:rPr lang="en-GB" sz="675" dirty="0">
                <a:solidFill>
                  <a:srgbClr val="505050"/>
                </a:solidFill>
                <a:cs typeface="Arial" pitchFamily="34" charset="0"/>
              </a:rPr>
              <a:t>Presentation subtitle</a:t>
            </a:r>
          </a:p>
          <a:p>
            <a:pPr algn="r">
              <a:buFont typeface="+mj-lt"/>
              <a:buNone/>
              <a:defRPr/>
            </a:pPr>
            <a:r>
              <a:rPr lang="en-GB" sz="675" dirty="0">
                <a:solidFill>
                  <a:srgbClr val="505050"/>
                </a:solidFill>
                <a:cs typeface="Arial" pitchFamily="34" charset="0"/>
              </a:rPr>
              <a:t>maximum three lines</a:t>
            </a:r>
          </a:p>
          <a:p>
            <a:pPr algn="r">
              <a:buFont typeface="+mj-lt"/>
              <a:buNone/>
              <a:defRPr/>
            </a:pPr>
            <a:r>
              <a:rPr lang="en-GB" sz="675" dirty="0">
                <a:solidFill>
                  <a:srgbClr val="505050"/>
                </a:solidFill>
                <a:cs typeface="Arial" pitchFamily="34" charset="0"/>
              </a:rPr>
              <a:t>of text</a:t>
            </a:r>
          </a:p>
        </p:txBody>
      </p:sp>
      <p:sp>
        <p:nvSpPr>
          <p:cNvPr id="18" name="Date Placeholder 17"/>
          <p:cNvSpPr>
            <a:spLocks noGrp="1"/>
          </p:cNvSpPr>
          <p:nvPr>
            <p:ph type="dt" sz="half" idx="10"/>
          </p:nvPr>
        </p:nvSpPr>
        <p:spPr>
          <a:xfrm>
            <a:off x="549684" y="5000511"/>
            <a:ext cx="7443379" cy="324036"/>
          </a:xfrm>
        </p:spPr>
        <p:txBody>
          <a:bodyPr/>
          <a:lstStyle>
            <a:lvl1pPr algn="l">
              <a:defRPr sz="1050">
                <a:solidFill>
                  <a:srgbClr val="000000"/>
                </a:solidFill>
              </a:defRPr>
            </a:lvl1pPr>
          </a:lstStyle>
          <a:p>
            <a:fld id="{3C773DB8-380E-419C-A17E-0AE8E6C80610}" type="datetime4">
              <a:rPr lang="en-US" smtClean="0"/>
              <a:pPr/>
              <a:t>April 26, 2021</a:t>
            </a:fld>
            <a:endParaRPr lang="en-GB" dirty="0"/>
          </a:p>
        </p:txBody>
      </p:sp>
      <p:sp>
        <p:nvSpPr>
          <p:cNvPr id="19" name="Slide Number Placeholder 18"/>
          <p:cNvSpPr>
            <a:spLocks noGrp="1"/>
          </p:cNvSpPr>
          <p:nvPr>
            <p:ph type="sldNum" sz="quarter" idx="11"/>
          </p:nvPr>
        </p:nvSpPr>
        <p:spPr>
          <a:xfrm>
            <a:off x="8604252" y="7123024"/>
            <a:ext cx="539750" cy="122400"/>
          </a:xfrm>
        </p:spPr>
        <p:txBody>
          <a:bodyPr/>
          <a:lstStyle>
            <a:lvl1pPr>
              <a:defRPr>
                <a:solidFill>
                  <a:schemeClr val="bg2"/>
                </a:solidFill>
              </a:defRPr>
            </a:lvl1pPr>
          </a:lstStyle>
          <a:p>
            <a:fld id="{1E4993A5-71AC-4FC9-BA31-3E15C92EC108}" type="slidenum">
              <a:rPr lang="en-GB" smtClean="0">
                <a:solidFill>
                  <a:srgbClr val="C0C0C0"/>
                </a:solidFill>
              </a:rPr>
              <a:pPr/>
              <a:t>‹#›</a:t>
            </a:fld>
            <a:endParaRPr lang="en-GB" dirty="0">
              <a:solidFill>
                <a:srgbClr val="C0C0C0"/>
              </a:solidFill>
            </a:endParaRPr>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28656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U Acknowledgements slide">
    <p:spTree>
      <p:nvGrpSpPr>
        <p:cNvPr id="1" name=""/>
        <p:cNvGrpSpPr/>
        <p:nvPr/>
      </p:nvGrpSpPr>
      <p:grpSpPr>
        <a:xfrm>
          <a:off x="0" y="0"/>
          <a:ext cx="0" cy="0"/>
          <a:chOff x="0" y="0"/>
          <a:chExt cx="0" cy="0"/>
        </a:xfrm>
      </p:grpSpPr>
      <p:pic>
        <p:nvPicPr>
          <p:cNvPr id="6" name="Picture 2" descr="D:\Desktop\4401 SST PPT Levering til SkabelonDesign\PNG Baggrunde\title_slide_orang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GB" altLang="nl-NL" sz="800">
                <a:solidFill>
                  <a:schemeClr val="bg1"/>
                </a:solidFill>
              </a:rPr>
              <a:t>European Network for Health Technology Assessment | JA3 2016 - 2021 | www.eunethta.eu</a:t>
            </a:r>
          </a:p>
        </p:txBody>
      </p:sp>
      <p:sp>
        <p:nvSpPr>
          <p:cNvPr id="2" name="Title 1"/>
          <p:cNvSpPr>
            <a:spLocks noGrp="1"/>
          </p:cNvSpPr>
          <p:nvPr>
            <p:ph type="title"/>
          </p:nvPr>
        </p:nvSpPr>
        <p:spPr>
          <a:xfrm>
            <a:off x="539550" y="728663"/>
            <a:ext cx="8064700" cy="2162185"/>
          </a:xfrm>
        </p:spPr>
        <p:txBody>
          <a:bodyPr/>
          <a:lstStyle>
            <a:lvl1pPr>
              <a:lnSpc>
                <a:spcPct val="83000"/>
              </a:lnSpc>
              <a:defRPr sz="6000">
                <a:solidFill>
                  <a:schemeClr val="bg1"/>
                </a:solidFill>
              </a:defRPr>
            </a:lvl1pPr>
          </a:lstStyle>
          <a:p>
            <a:r>
              <a:rPr lang="en-US"/>
              <a:t>Click to edit Master title style</a:t>
            </a:r>
            <a:endParaRPr lang="en-GB" dirty="0"/>
          </a:p>
        </p:txBody>
      </p:sp>
      <p:sp>
        <p:nvSpPr>
          <p:cNvPr id="9" name="Text Placeholder 8"/>
          <p:cNvSpPr>
            <a:spLocks noGrp="1"/>
          </p:cNvSpPr>
          <p:nvPr>
            <p:ph type="body" sz="quarter" idx="12"/>
          </p:nvPr>
        </p:nvSpPr>
        <p:spPr>
          <a:xfrm>
            <a:off x="539750" y="3084238"/>
            <a:ext cx="8064500" cy="1100846"/>
          </a:xfrm>
        </p:spPr>
        <p:txBody>
          <a:bodyPr/>
          <a:lstStyle>
            <a:lvl1pPr marL="0" indent="0">
              <a:lnSpc>
                <a:spcPct val="83000"/>
              </a:lnSpc>
              <a:spcBef>
                <a:spcPts val="0"/>
              </a:spcBef>
              <a:buFontTx/>
              <a:buNone/>
              <a:defRPr sz="4000" b="1">
                <a:solidFill>
                  <a:schemeClr val="bg1"/>
                </a:solidFill>
              </a:defRPr>
            </a:lvl1pPr>
          </a:lstStyle>
          <a:p>
            <a:pPr lvl="0"/>
            <a:r>
              <a:rPr lang="en-US"/>
              <a:t>Click to edit Master text styles</a:t>
            </a:r>
          </a:p>
        </p:txBody>
      </p:sp>
      <p:sp>
        <p:nvSpPr>
          <p:cNvPr id="4" name="Text Placeholder 3"/>
          <p:cNvSpPr>
            <a:spLocks noGrp="1"/>
          </p:cNvSpPr>
          <p:nvPr>
            <p:ph type="body" sz="quarter" idx="13"/>
          </p:nvPr>
        </p:nvSpPr>
        <p:spPr>
          <a:xfrm>
            <a:off x="539750" y="4273417"/>
            <a:ext cx="4176713" cy="1820862"/>
          </a:xfrm>
        </p:spPr>
        <p:txBody>
          <a:bodyPr/>
          <a:lstStyle>
            <a:lvl1pPr marL="0" indent="0">
              <a:lnSpc>
                <a:spcPct val="104000"/>
              </a:lnSpc>
              <a:buNone/>
              <a:defRPr sz="1600">
                <a:solidFill>
                  <a:schemeClr val="bg1"/>
                </a:solidFill>
              </a:defRPr>
            </a:lvl1pPr>
            <a:lvl2pPr marL="216000">
              <a:lnSpc>
                <a:spcPct val="104000"/>
              </a:lnSpc>
              <a:defRPr sz="1600">
                <a:solidFill>
                  <a:schemeClr val="bg1"/>
                </a:solidFill>
              </a:defRPr>
            </a:lvl2pPr>
            <a:lvl3pPr>
              <a:lnSpc>
                <a:spcPct val="104000"/>
              </a:lnSpc>
              <a:defRPr sz="1600"/>
            </a:lvl3pPr>
            <a:lvl4pPr>
              <a:lnSpc>
                <a:spcPct val="104000"/>
              </a:lnSpc>
              <a:defRPr sz="1600"/>
            </a:lvl4pPr>
            <a:lvl5pPr>
              <a:lnSpc>
                <a:spcPct val="104000"/>
              </a:lnSpc>
              <a:defRPr sz="1600"/>
            </a:lvl5pPr>
          </a:lstStyle>
          <a:p>
            <a:pPr lvl="0"/>
            <a:r>
              <a:rPr lang="en-US"/>
              <a:t>Click to edit Master text styles</a:t>
            </a:r>
          </a:p>
          <a:p>
            <a:pPr lvl="1"/>
            <a:r>
              <a:rPr lang="en-US"/>
              <a:t>Second level</a:t>
            </a:r>
          </a:p>
        </p:txBody>
      </p:sp>
      <p:sp>
        <p:nvSpPr>
          <p:cNvPr id="15"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6245531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10C2C3EE-07AD-4F64-B3EC-BD2FEAC47941}" type="datetime4">
              <a:rPr lang="en-US" smtClean="0"/>
              <a:pPr/>
              <a:t>April 26, 2021</a:t>
            </a:fld>
            <a:endParaRPr lang="en-GB"/>
          </a:p>
        </p:txBody>
      </p:sp>
      <p:sp>
        <p:nvSpPr>
          <p:cNvPr id="5" name="Slide Number Placeholder 4"/>
          <p:cNvSpPr>
            <a:spLocks noGrp="1"/>
          </p:cNvSpPr>
          <p:nvPr>
            <p:ph type="sldNum" sz="quarter" idx="12"/>
          </p:nvPr>
        </p:nvSpPr>
        <p:spPr/>
        <p:txBody>
          <a:bodyPr/>
          <a:lstStyle/>
          <a:p>
            <a:fld id="{1E4993A5-71AC-4FC9-BA31-3E15C92EC108}" type="slidenum">
              <a:rPr lang="en-GB" smtClean="0"/>
              <a:pPr/>
              <a:t>‹#›</a:t>
            </a:fld>
            <a:endParaRPr lang="en-GB"/>
          </a:p>
        </p:txBody>
      </p:sp>
      <p:sp>
        <p:nvSpPr>
          <p:cNvPr id="6" name="Footer Placeholder 5"/>
          <p:cNvSpPr>
            <a:spLocks noGrp="1"/>
          </p:cNvSpPr>
          <p:nvPr>
            <p:ph type="ftr" sz="quarter" idx="13"/>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8"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1901601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1" y="1757366"/>
            <a:ext cx="8064500" cy="4284661"/>
          </a:xfrm>
        </p:spPr>
        <p:txBody>
          <a:bodyPr/>
          <a:lstStyle>
            <a:lvl1pPr marL="0" indent="0">
              <a:buFontTx/>
              <a:buNone/>
              <a:defRPr/>
            </a:lvl1pPr>
            <a:lvl2pPr marL="162000">
              <a:defRPr/>
            </a:lvl2pPr>
            <a:lvl3pPr marL="324000">
              <a:defRPr/>
            </a:lvl3pPr>
            <a:lvl4pPr marL="486000">
              <a:defRPr/>
            </a:lvl4pPr>
            <a:lvl5pPr marL="648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AutoShape 4"/>
          <p:cNvSpPr>
            <a:spLocks/>
          </p:cNvSpPr>
          <p:nvPr userDrawn="1"/>
        </p:nvSpPr>
        <p:spPr bwMode="gray">
          <a:xfrm>
            <a:off x="-1733549" y="894782"/>
            <a:ext cx="1595437" cy="415498"/>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a:solidFill>
                  <a:srgbClr val="505050"/>
                </a:solidFill>
                <a:cs typeface="Arial" pitchFamily="34" charset="0"/>
              </a:rPr>
              <a:t> Maximum two </a:t>
            </a:r>
            <a:br>
              <a:rPr lang="en-GB" sz="675">
                <a:solidFill>
                  <a:srgbClr val="505050"/>
                </a:solidFill>
                <a:cs typeface="Arial" pitchFamily="34" charset="0"/>
              </a:rPr>
            </a:br>
            <a:r>
              <a:rPr lang="en-GB" sz="675">
                <a:solidFill>
                  <a:srgbClr val="505050"/>
                </a:solidFill>
                <a:cs typeface="Arial" pitchFamily="34" charset="0"/>
              </a:rPr>
              <a:t>lines in header </a:t>
            </a:r>
            <a:br>
              <a:rPr lang="en-GB" sz="675">
                <a:solidFill>
                  <a:srgbClr val="505050"/>
                </a:solidFill>
                <a:cs typeface="Arial" pitchFamily="34" charset="0"/>
              </a:rPr>
            </a:b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title in Caps</a:t>
            </a:r>
            <a:endParaRPr lang="en-GB" sz="675" dirty="0">
              <a:solidFill>
                <a:srgbClr val="505050"/>
              </a:solidFill>
              <a:cs typeface="Arial" pitchFamily="34" charset="0"/>
            </a:endParaRPr>
          </a:p>
        </p:txBody>
      </p:sp>
      <p:sp>
        <p:nvSpPr>
          <p:cNvPr id="17" name="Text Box 28"/>
          <p:cNvSpPr txBox="1">
            <a:spLocks noChangeArrowheads="1"/>
          </p:cNvSpPr>
          <p:nvPr userDrawn="1"/>
        </p:nvSpPr>
        <p:spPr bwMode="auto">
          <a:xfrm>
            <a:off x="-1733550" y="1770338"/>
            <a:ext cx="1595438"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675" noProof="1">
                <a:solidFill>
                  <a:srgbClr val="505050"/>
                </a:solidFill>
                <a:latin typeface="Arial"/>
              </a:rPr>
              <a:t>Text starts with no-bullet</a:t>
            </a:r>
            <a:br>
              <a:rPr lang="en-GB" sz="675" noProof="1">
                <a:solidFill>
                  <a:srgbClr val="505050"/>
                </a:solidFill>
                <a:latin typeface="Arial"/>
              </a:rPr>
            </a:br>
            <a:r>
              <a:rPr lang="en-GB" sz="675" noProof="1">
                <a:solidFill>
                  <a:srgbClr val="505050"/>
                </a:solidFill>
                <a:latin typeface="Arial"/>
              </a:rPr>
              <a:t>To add pre-formatted </a:t>
            </a:r>
            <a:br>
              <a:rPr lang="en-GB" sz="675" noProof="1">
                <a:solidFill>
                  <a:srgbClr val="505050"/>
                </a:solidFill>
                <a:latin typeface="Arial"/>
              </a:rPr>
            </a:br>
            <a:r>
              <a:rPr lang="en-GB" sz="675" noProof="1">
                <a:solidFill>
                  <a:srgbClr val="505050"/>
                </a:solidFill>
                <a:latin typeface="Arial"/>
              </a:rPr>
              <a:t>bullet text please use the Increase/Decrease Indent </a:t>
            </a:r>
            <a:br>
              <a:rPr lang="en-GB" sz="675" noProof="1">
                <a:solidFill>
                  <a:srgbClr val="505050"/>
                </a:solidFill>
                <a:latin typeface="Arial"/>
              </a:rPr>
            </a:br>
            <a:r>
              <a:rPr lang="en-GB" sz="675" noProof="1">
                <a:solidFill>
                  <a:srgbClr val="505050"/>
                </a:solidFill>
                <a:latin typeface="Arial"/>
              </a:rPr>
              <a:t>buttons found in the</a:t>
            </a:r>
            <a:br>
              <a:rPr lang="en-GB" sz="675" noProof="1">
                <a:solidFill>
                  <a:srgbClr val="505050"/>
                </a:solidFill>
                <a:latin typeface="Arial"/>
              </a:rPr>
            </a:br>
            <a:r>
              <a:rPr lang="en-GB" sz="675" noProof="1">
                <a:solidFill>
                  <a:srgbClr val="505050"/>
                </a:solidFill>
                <a:latin typeface="Arial"/>
              </a:rPr>
              <a:t> Top-PowerPoint menu </a:t>
            </a:r>
          </a:p>
        </p:txBody>
      </p:sp>
      <p:grpSp>
        <p:nvGrpSpPr>
          <p:cNvPr id="18" name="Group 27"/>
          <p:cNvGrpSpPr>
            <a:grpSpLocks/>
          </p:cNvGrpSpPr>
          <p:nvPr userDrawn="1"/>
        </p:nvGrpSpPr>
        <p:grpSpPr bwMode="auto">
          <a:xfrm>
            <a:off x="-871538" y="2627513"/>
            <a:ext cx="733425" cy="225425"/>
            <a:chOff x="-1044146" y="2739466"/>
            <a:chExt cx="922906" cy="282831"/>
          </a:xfrm>
        </p:grpSpPr>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29"/>
            <p:cNvGrpSpPr>
              <a:grpSpLocks/>
            </p:cNvGrpSpPr>
            <p:nvPr/>
          </p:nvGrpSpPr>
          <p:grpSpPr bwMode="auto">
            <a:xfrm>
              <a:off x="-1044146" y="2742898"/>
              <a:ext cx="922906" cy="279399"/>
              <a:chOff x="-1055483" y="2739466"/>
              <a:chExt cx="934243" cy="282831"/>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21"/>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3" name="Rectangle 22"/>
              <p:cNvSpPr/>
              <p:nvPr/>
            </p:nvSpPr>
            <p:spPr>
              <a:xfrm>
                <a:off x="-339634" y="2740025"/>
                <a:ext cx="218394" cy="268159"/>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4" name="Rounded Rectangle 23"/>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grpSp>
      </p:grpSp>
      <p:sp>
        <p:nvSpPr>
          <p:cNvPr id="26" name="Date Placeholder 25"/>
          <p:cNvSpPr>
            <a:spLocks noGrp="1"/>
          </p:cNvSpPr>
          <p:nvPr>
            <p:ph type="dt" sz="half" idx="14"/>
          </p:nvPr>
        </p:nvSpPr>
        <p:spPr/>
        <p:txBody>
          <a:bodyPr/>
          <a:lstStyle/>
          <a:p>
            <a:fld id="{C89D7C54-80EE-40CD-A581-6711CB9F48EF}" type="datetime4">
              <a:rPr lang="en-US" smtClean="0"/>
              <a:pPr/>
              <a:t>April 26, 2021</a:t>
            </a:fld>
            <a:endParaRPr lang="en-GB"/>
          </a:p>
        </p:txBody>
      </p:sp>
      <p:sp>
        <p:nvSpPr>
          <p:cNvPr id="27" name="Footer Placeholder 26"/>
          <p:cNvSpPr>
            <a:spLocks noGrp="1"/>
          </p:cNvSpPr>
          <p:nvPr>
            <p:ph type="ftr" sz="quarter" idx="15"/>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28" name="Slide Number Placeholder 27"/>
          <p:cNvSpPr>
            <a:spLocks noGrp="1"/>
          </p:cNvSpPr>
          <p:nvPr>
            <p:ph type="sldNum" sz="quarter" idx="16"/>
          </p:nvPr>
        </p:nvSpPr>
        <p:spPr/>
        <p:txBody>
          <a:bodyPr/>
          <a:lstStyle/>
          <a:p>
            <a:fld id="{1E4993A5-71AC-4FC9-BA31-3E15C92EC108}" type="slidenum">
              <a:rPr lang="en-GB" smtClean="0"/>
              <a:pPr/>
              <a:t>‹#›</a:t>
            </a:fld>
            <a:endParaRPr lang="en-GB" dirty="0"/>
          </a:p>
        </p:txBody>
      </p:sp>
      <p:sp>
        <p:nvSpPr>
          <p:cNvPr id="25"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9845144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39550" y="1757365"/>
            <a:ext cx="8064700" cy="1567817"/>
          </a:xfrm>
        </p:spPr>
        <p:txBody>
          <a:bodyPr>
            <a:normAutofit/>
          </a:bodyPr>
          <a:lstStyle>
            <a:lvl1pPr>
              <a:lnSpc>
                <a:spcPct val="104000"/>
              </a:lnSpc>
              <a:defRPr sz="300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C76FDC3F-EC51-49FF-8DF6-3D08CB582BFC}" type="datetime4">
              <a:rPr lang="en-US" smtClean="0"/>
              <a:pPr/>
              <a:t>April 26, 2021</a:t>
            </a:fld>
            <a:endParaRPr lang="en-GB"/>
          </a:p>
        </p:txBody>
      </p:sp>
      <p:sp>
        <p:nvSpPr>
          <p:cNvPr id="4" name="Slide Number Placeholder 3"/>
          <p:cNvSpPr>
            <a:spLocks noGrp="1"/>
          </p:cNvSpPr>
          <p:nvPr>
            <p:ph type="sldNum" sz="quarter" idx="11"/>
          </p:nvPr>
        </p:nvSpPr>
        <p:spPr/>
        <p:txBody>
          <a:bodyPr/>
          <a:lstStyle/>
          <a:p>
            <a:fld id="{1E4993A5-71AC-4FC9-BA31-3E15C92EC108}" type="slidenum">
              <a:rPr lang="en-GB" smtClean="0"/>
              <a:pPr/>
              <a:t>‹#›</a:t>
            </a:fld>
            <a:endParaRPr lang="en-GB" dirty="0"/>
          </a:p>
        </p:txBody>
      </p:sp>
      <p:sp>
        <p:nvSpPr>
          <p:cNvPr id="7" name="AutoShape 4"/>
          <p:cNvSpPr>
            <a:spLocks/>
          </p:cNvSpPr>
          <p:nvPr userDrawn="1"/>
        </p:nvSpPr>
        <p:spPr bwMode="gray">
          <a:xfrm>
            <a:off x="-1733549" y="1757364"/>
            <a:ext cx="1595437" cy="1765868"/>
          </a:xfrm>
          <a:prstGeom prst="rect">
            <a:avLst/>
          </a:prstGeom>
          <a:noFill/>
          <a:ln w="12700" algn="ctr">
            <a:noFill/>
            <a:miter lim="800000"/>
            <a:headEnd/>
            <a:tailEnd/>
          </a:ln>
          <a:effectLst/>
        </p:spPr>
        <p:txBody>
          <a:bodyPr lIns="0" tIns="0" rIns="0" bIns="0">
            <a:spAutoFit/>
          </a:bodyPr>
          <a:lstStyle/>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r>
              <a:rPr lang="en-GB" sz="675">
                <a:solidFill>
                  <a:srgbClr val="505050"/>
                </a:solidFill>
                <a:cs typeface="Arial" pitchFamily="34" charset="0"/>
              </a:rPr>
              <a:t> Maximum two </a:t>
            </a:r>
            <a:br>
              <a:rPr lang="en-GB" sz="675">
                <a:solidFill>
                  <a:srgbClr val="505050"/>
                </a:solidFill>
                <a:cs typeface="Arial" pitchFamily="34" charset="0"/>
              </a:rPr>
            </a:br>
            <a:r>
              <a:rPr lang="en-GB" sz="675">
                <a:solidFill>
                  <a:srgbClr val="505050"/>
                </a:solidFill>
                <a:cs typeface="Arial" pitchFamily="34" charset="0"/>
              </a:rPr>
              <a:t>lines in header </a:t>
            </a:r>
            <a:br>
              <a:rPr lang="en-GB" sz="675">
                <a:solidFill>
                  <a:srgbClr val="505050"/>
                </a:solidFill>
                <a:cs typeface="Arial" pitchFamily="34" charset="0"/>
              </a:rPr>
            </a:b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title in Caps</a:t>
            </a: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r>
              <a:rPr lang="en-GB" sz="675">
                <a:solidFill>
                  <a:srgbClr val="505050"/>
                </a:solidFill>
                <a:cs typeface="Arial" pitchFamily="34" charset="0"/>
              </a:rPr>
              <a:t>Name of author / presenter</a:t>
            </a:r>
          </a:p>
          <a:p>
            <a:pPr algn="r">
              <a:buFont typeface="+mj-lt"/>
              <a:buNone/>
              <a:defRPr/>
            </a:pPr>
            <a:r>
              <a:rPr lang="en-GB" sz="675">
                <a:solidFill>
                  <a:srgbClr val="505050"/>
                </a:solidFill>
                <a:cs typeface="Arial" pitchFamily="34" charset="0"/>
              </a:rPr>
              <a:t>Title</a:t>
            </a:r>
            <a:endParaRPr lang="en-GB" sz="675" dirty="0">
              <a:solidFill>
                <a:srgbClr val="505050"/>
              </a:solidFill>
              <a:cs typeface="Arial" pitchFamily="34" charset="0"/>
            </a:endParaRPr>
          </a:p>
        </p:txBody>
      </p:sp>
      <p:sp>
        <p:nvSpPr>
          <p:cNvPr id="9" name="Text Placeholder 8"/>
          <p:cNvSpPr>
            <a:spLocks noGrp="1"/>
          </p:cNvSpPr>
          <p:nvPr>
            <p:ph type="body" sz="quarter" idx="12"/>
          </p:nvPr>
        </p:nvSpPr>
        <p:spPr>
          <a:xfrm>
            <a:off x="539751" y="3726000"/>
            <a:ext cx="8064500" cy="1323180"/>
          </a:xfrm>
        </p:spPr>
        <p:txBody>
          <a:bodyPr>
            <a:noAutofit/>
          </a:bodyPr>
          <a:lstStyle>
            <a:lvl1pPr marL="0" indent="0">
              <a:lnSpc>
                <a:spcPct val="102000"/>
              </a:lnSpc>
              <a:spcBef>
                <a:spcPts val="0"/>
              </a:spcBef>
              <a:buNone/>
              <a:defRPr sz="1650">
                <a:solidFill>
                  <a:srgbClr val="000000"/>
                </a:solidFill>
              </a:defRPr>
            </a:lvl1pPr>
            <a:lvl2pPr>
              <a:lnSpc>
                <a:spcPct val="102000"/>
              </a:lnSpc>
              <a:spcBef>
                <a:spcPts val="0"/>
              </a:spcBef>
              <a:defRPr sz="1650"/>
            </a:lvl2pPr>
            <a:lvl3pPr>
              <a:lnSpc>
                <a:spcPct val="102000"/>
              </a:lnSpc>
              <a:spcBef>
                <a:spcPts val="0"/>
              </a:spcBef>
              <a:defRPr sz="1650"/>
            </a:lvl3pPr>
            <a:lvl4pPr>
              <a:lnSpc>
                <a:spcPct val="102000"/>
              </a:lnSpc>
              <a:spcBef>
                <a:spcPts val="0"/>
              </a:spcBef>
              <a:defRPr sz="1650"/>
            </a:lvl4pPr>
            <a:lvl5pPr>
              <a:lnSpc>
                <a:spcPct val="102000"/>
              </a:lnSpc>
              <a:spcBef>
                <a:spcPts val="0"/>
              </a:spcBef>
              <a:defRPr sz="1650"/>
            </a:lvl5pPr>
          </a:lstStyle>
          <a:p>
            <a:pPr lvl="0"/>
            <a:r>
              <a:rPr lang="en-US"/>
              <a:t>Click to edit Master text styles</a:t>
            </a:r>
          </a:p>
        </p:txBody>
      </p:sp>
      <p:sp>
        <p:nvSpPr>
          <p:cNvPr id="11" name="TextBox 10"/>
          <p:cNvSpPr txBox="1"/>
          <p:nvPr userDrawn="1"/>
        </p:nvSpPr>
        <p:spPr>
          <a:xfrm>
            <a:off x="1619673" y="6581497"/>
            <a:ext cx="4284476" cy="92333"/>
          </a:xfrm>
          <a:prstGeom prst="rect">
            <a:avLst/>
          </a:prstGeom>
          <a:noFill/>
        </p:spPr>
        <p:txBody>
          <a:bodyPr wrap="square" lIns="0" tIns="0" rIns="0" bIns="0" rtlCol="0">
            <a:spAutoFit/>
          </a:bodyPr>
          <a:lstStyle/>
          <a:p>
            <a:r>
              <a:rPr lang="en-GB" sz="600" dirty="0">
                <a:solidFill>
                  <a:srgbClr val="505050"/>
                </a:solidFill>
              </a:rPr>
              <a:t>European network for Health Technology Assessment | JA3 2016-2020 | www.eunethta.eu</a:t>
            </a:r>
          </a:p>
        </p:txBody>
      </p:sp>
      <p:sp>
        <p:nvSpPr>
          <p:cNvPr id="12" name="Footer Placeholder 11"/>
          <p:cNvSpPr>
            <a:spLocks noGrp="1"/>
          </p:cNvSpPr>
          <p:nvPr>
            <p:ph type="ftr" sz="quarter" idx="13"/>
          </p:nvPr>
        </p:nvSpPr>
        <p:spPr>
          <a:xfrm>
            <a:off x="1619673" y="7159028"/>
            <a:ext cx="4248472" cy="122400"/>
          </a:xfrm>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14" name="Text Placeholder 7"/>
          <p:cNvSpPr>
            <a:spLocks noGrp="1"/>
          </p:cNvSpPr>
          <p:nvPr>
            <p:ph type="body" sz="quarter" idx="14"/>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7632599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s text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1" y="1757366"/>
            <a:ext cx="8064500" cy="4284661"/>
          </a:xfrm>
        </p:spPr>
        <p:txBody>
          <a:bodyPr numCol="2" spcCol="288000"/>
          <a:lstStyle>
            <a:lvl1pPr marL="0" indent="0">
              <a:buFontTx/>
              <a:buNone/>
              <a:defRPr/>
            </a:lvl1pPr>
            <a:lvl2pPr marL="162000">
              <a:defRPr/>
            </a:lvl2pPr>
            <a:lvl3pPr marL="324000">
              <a:defRPr/>
            </a:lvl3pPr>
            <a:lvl4pPr marL="486000">
              <a:defRPr/>
            </a:lvl4pPr>
            <a:lvl5pPr marL="648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AutoShape 4"/>
          <p:cNvSpPr>
            <a:spLocks/>
          </p:cNvSpPr>
          <p:nvPr userDrawn="1"/>
        </p:nvSpPr>
        <p:spPr bwMode="gray">
          <a:xfrm>
            <a:off x="-1733549" y="894782"/>
            <a:ext cx="1595437" cy="415498"/>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a:solidFill>
                  <a:srgbClr val="505050"/>
                </a:solidFill>
                <a:cs typeface="Arial" pitchFamily="34" charset="0"/>
              </a:rPr>
              <a:t> Maximum two </a:t>
            </a:r>
            <a:br>
              <a:rPr lang="en-GB" sz="675">
                <a:solidFill>
                  <a:srgbClr val="505050"/>
                </a:solidFill>
                <a:cs typeface="Arial" pitchFamily="34" charset="0"/>
              </a:rPr>
            </a:br>
            <a:r>
              <a:rPr lang="en-GB" sz="675">
                <a:solidFill>
                  <a:srgbClr val="505050"/>
                </a:solidFill>
                <a:cs typeface="Arial" pitchFamily="34" charset="0"/>
              </a:rPr>
              <a:t>lines in header </a:t>
            </a:r>
            <a:br>
              <a:rPr lang="en-GB" sz="675">
                <a:solidFill>
                  <a:srgbClr val="505050"/>
                </a:solidFill>
                <a:cs typeface="Arial" pitchFamily="34" charset="0"/>
              </a:rPr>
            </a:b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title in Caps</a:t>
            </a:r>
            <a:endParaRPr lang="en-GB" sz="675" dirty="0">
              <a:solidFill>
                <a:srgbClr val="505050"/>
              </a:solidFill>
              <a:cs typeface="Arial" pitchFamily="34" charset="0"/>
            </a:endParaRPr>
          </a:p>
        </p:txBody>
      </p:sp>
      <p:sp>
        <p:nvSpPr>
          <p:cNvPr id="17" name="Text Box 28"/>
          <p:cNvSpPr txBox="1">
            <a:spLocks noChangeArrowheads="1"/>
          </p:cNvSpPr>
          <p:nvPr userDrawn="1"/>
        </p:nvSpPr>
        <p:spPr bwMode="auto">
          <a:xfrm>
            <a:off x="-1733550" y="1770338"/>
            <a:ext cx="1595438"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675" noProof="1">
                <a:solidFill>
                  <a:srgbClr val="505050"/>
                </a:solidFill>
                <a:latin typeface="Arial"/>
              </a:rPr>
              <a:t>Text starts with no-bullet</a:t>
            </a:r>
            <a:br>
              <a:rPr lang="en-GB" sz="675" noProof="1">
                <a:solidFill>
                  <a:srgbClr val="505050"/>
                </a:solidFill>
                <a:latin typeface="Arial"/>
              </a:rPr>
            </a:br>
            <a:r>
              <a:rPr lang="en-GB" sz="675" noProof="1">
                <a:solidFill>
                  <a:srgbClr val="505050"/>
                </a:solidFill>
                <a:latin typeface="Arial"/>
              </a:rPr>
              <a:t>To add pre-formatted </a:t>
            </a:r>
            <a:br>
              <a:rPr lang="en-GB" sz="675" noProof="1">
                <a:solidFill>
                  <a:srgbClr val="505050"/>
                </a:solidFill>
                <a:latin typeface="Arial"/>
              </a:rPr>
            </a:br>
            <a:r>
              <a:rPr lang="en-GB" sz="675" noProof="1">
                <a:solidFill>
                  <a:srgbClr val="505050"/>
                </a:solidFill>
                <a:latin typeface="Arial"/>
              </a:rPr>
              <a:t>bullet text please use the Increase/Decrease Indent </a:t>
            </a:r>
            <a:br>
              <a:rPr lang="en-GB" sz="675" noProof="1">
                <a:solidFill>
                  <a:srgbClr val="505050"/>
                </a:solidFill>
                <a:latin typeface="Arial"/>
              </a:rPr>
            </a:br>
            <a:r>
              <a:rPr lang="en-GB" sz="675" noProof="1">
                <a:solidFill>
                  <a:srgbClr val="505050"/>
                </a:solidFill>
                <a:latin typeface="Arial"/>
              </a:rPr>
              <a:t>buttons found in the</a:t>
            </a:r>
            <a:br>
              <a:rPr lang="en-GB" sz="675" noProof="1">
                <a:solidFill>
                  <a:srgbClr val="505050"/>
                </a:solidFill>
                <a:latin typeface="Arial"/>
              </a:rPr>
            </a:br>
            <a:r>
              <a:rPr lang="en-GB" sz="675" noProof="1">
                <a:solidFill>
                  <a:srgbClr val="505050"/>
                </a:solidFill>
                <a:latin typeface="Arial"/>
              </a:rPr>
              <a:t> Top-PowerPoint menu </a:t>
            </a:r>
          </a:p>
        </p:txBody>
      </p:sp>
      <p:grpSp>
        <p:nvGrpSpPr>
          <p:cNvPr id="18" name="Group 27"/>
          <p:cNvGrpSpPr>
            <a:grpSpLocks/>
          </p:cNvGrpSpPr>
          <p:nvPr userDrawn="1"/>
        </p:nvGrpSpPr>
        <p:grpSpPr bwMode="auto">
          <a:xfrm>
            <a:off x="-871538" y="2627513"/>
            <a:ext cx="733425" cy="225425"/>
            <a:chOff x="-1044146" y="2739466"/>
            <a:chExt cx="922906" cy="282831"/>
          </a:xfrm>
        </p:grpSpPr>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29"/>
            <p:cNvGrpSpPr>
              <a:grpSpLocks/>
            </p:cNvGrpSpPr>
            <p:nvPr/>
          </p:nvGrpSpPr>
          <p:grpSpPr bwMode="auto">
            <a:xfrm>
              <a:off x="-1044146" y="2742898"/>
              <a:ext cx="922906" cy="279399"/>
              <a:chOff x="-1055483" y="2739466"/>
              <a:chExt cx="934243" cy="282831"/>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21"/>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3" name="Rectangle 22"/>
              <p:cNvSpPr/>
              <p:nvPr/>
            </p:nvSpPr>
            <p:spPr>
              <a:xfrm>
                <a:off x="-339634" y="2740025"/>
                <a:ext cx="218394" cy="268159"/>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4" name="Rounded Rectangle 23"/>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grpSp>
      </p:grpSp>
      <p:sp>
        <p:nvSpPr>
          <p:cNvPr id="10" name="Date Placeholder 9"/>
          <p:cNvSpPr>
            <a:spLocks noGrp="1"/>
          </p:cNvSpPr>
          <p:nvPr>
            <p:ph type="dt" sz="half" idx="14"/>
          </p:nvPr>
        </p:nvSpPr>
        <p:spPr/>
        <p:txBody>
          <a:bodyPr/>
          <a:lstStyle/>
          <a:p>
            <a:fld id="{9F5E066C-E86E-4B3A-B1F5-6D8B017A7223}" type="datetime4">
              <a:rPr lang="en-US" smtClean="0"/>
              <a:pPr/>
              <a:t>April 26, 2021</a:t>
            </a:fld>
            <a:endParaRPr lang="en-GB"/>
          </a:p>
        </p:txBody>
      </p:sp>
      <p:sp>
        <p:nvSpPr>
          <p:cNvPr id="11" name="Footer Placeholder 10"/>
          <p:cNvSpPr>
            <a:spLocks noGrp="1"/>
          </p:cNvSpPr>
          <p:nvPr>
            <p:ph type="ftr" sz="quarter" idx="15"/>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12" name="Slide Number Placeholder 11"/>
          <p:cNvSpPr>
            <a:spLocks noGrp="1"/>
          </p:cNvSpPr>
          <p:nvPr>
            <p:ph type="sldNum" sz="quarter" idx="16"/>
          </p:nvPr>
        </p:nvSpPr>
        <p:spPr/>
        <p:txBody>
          <a:bodyPr/>
          <a:lstStyle/>
          <a:p>
            <a:fld id="{1E4993A5-71AC-4FC9-BA31-3E15C92EC108}" type="slidenum">
              <a:rPr lang="en-GB" smtClean="0"/>
              <a:pPr/>
              <a:t>‹#›</a:t>
            </a:fld>
            <a:endParaRPr lang="en-GB" dirty="0"/>
          </a:p>
        </p:txBody>
      </p:sp>
      <p:sp>
        <p:nvSpPr>
          <p:cNvPr id="25"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7088502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1" y="1757366"/>
            <a:ext cx="3887788" cy="4284661"/>
          </a:xfrm>
        </p:spPr>
        <p:txBody>
          <a:bodyPr numCol="1" spcCol="288000"/>
          <a:lstStyle>
            <a:lvl1pPr marL="0" indent="0">
              <a:buFontTx/>
              <a:buNone/>
              <a:defRPr baseline="0"/>
            </a:lvl1pPr>
            <a:lvl2pPr marL="162000">
              <a:defRPr/>
            </a:lvl2pPr>
            <a:lvl3pPr marL="324000">
              <a:defRPr/>
            </a:lvl3pPr>
            <a:lvl4pPr marL="486000">
              <a:defRPr/>
            </a:lvl4pPr>
            <a:lvl5pPr marL="648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4128EDA4-64CD-4E25-8393-2A3AF9670479}" type="datetime4">
              <a:rPr lang="en-US" smtClean="0"/>
              <a:pPr/>
              <a:t>April 26, 2021</a:t>
            </a:fld>
            <a:endParaRPr lang="en-GB"/>
          </a:p>
        </p:txBody>
      </p:sp>
      <p:sp>
        <p:nvSpPr>
          <p:cNvPr id="6" name="Slide Number Placeholder 5"/>
          <p:cNvSpPr>
            <a:spLocks noGrp="1"/>
          </p:cNvSpPr>
          <p:nvPr>
            <p:ph type="sldNum" sz="quarter" idx="12"/>
          </p:nvPr>
        </p:nvSpPr>
        <p:spPr/>
        <p:txBody>
          <a:bodyPr/>
          <a:lstStyle/>
          <a:p>
            <a:fld id="{1E4993A5-71AC-4FC9-BA31-3E15C92EC108}" type="slidenum">
              <a:rPr lang="en-GB" smtClean="0"/>
              <a:pPr/>
              <a:t>‹#›</a:t>
            </a:fld>
            <a:endParaRPr lang="en-GB"/>
          </a:p>
        </p:txBody>
      </p:sp>
      <p:sp>
        <p:nvSpPr>
          <p:cNvPr id="7" name="AutoShape 4"/>
          <p:cNvSpPr>
            <a:spLocks/>
          </p:cNvSpPr>
          <p:nvPr userDrawn="1"/>
        </p:nvSpPr>
        <p:spPr bwMode="gray">
          <a:xfrm>
            <a:off x="-1733549" y="894782"/>
            <a:ext cx="1595437" cy="415498"/>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a:solidFill>
                  <a:srgbClr val="505050"/>
                </a:solidFill>
                <a:cs typeface="Arial" pitchFamily="34" charset="0"/>
              </a:rPr>
              <a:t> Maximum two </a:t>
            </a:r>
            <a:br>
              <a:rPr lang="en-GB" sz="675">
                <a:solidFill>
                  <a:srgbClr val="505050"/>
                </a:solidFill>
                <a:cs typeface="Arial" pitchFamily="34" charset="0"/>
              </a:rPr>
            </a:br>
            <a:r>
              <a:rPr lang="en-GB" sz="675">
                <a:solidFill>
                  <a:srgbClr val="505050"/>
                </a:solidFill>
                <a:cs typeface="Arial" pitchFamily="34" charset="0"/>
              </a:rPr>
              <a:t>lines in header </a:t>
            </a:r>
            <a:br>
              <a:rPr lang="en-GB" sz="675">
                <a:solidFill>
                  <a:srgbClr val="505050"/>
                </a:solidFill>
                <a:cs typeface="Arial" pitchFamily="34" charset="0"/>
              </a:rPr>
            </a:b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title in Caps</a:t>
            </a:r>
            <a:endParaRPr lang="en-GB" sz="675" dirty="0">
              <a:solidFill>
                <a:srgbClr val="505050"/>
              </a:solidFill>
              <a:cs typeface="Arial" pitchFamily="34" charset="0"/>
            </a:endParaRPr>
          </a:p>
        </p:txBody>
      </p:sp>
      <p:sp>
        <p:nvSpPr>
          <p:cNvPr id="17" name="Text Box 28"/>
          <p:cNvSpPr txBox="1">
            <a:spLocks noChangeArrowheads="1"/>
          </p:cNvSpPr>
          <p:nvPr userDrawn="1"/>
        </p:nvSpPr>
        <p:spPr bwMode="auto">
          <a:xfrm>
            <a:off x="-1733550" y="1770337"/>
            <a:ext cx="1595438" cy="171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675" noProof="1">
                <a:solidFill>
                  <a:srgbClr val="505050"/>
                </a:solidFill>
                <a:latin typeface="Arial"/>
              </a:rPr>
              <a:t>Text starts with no-bullet</a:t>
            </a:r>
            <a:br>
              <a:rPr lang="en-GB" sz="675" noProof="1">
                <a:solidFill>
                  <a:srgbClr val="505050"/>
                </a:solidFill>
                <a:latin typeface="Arial"/>
              </a:rPr>
            </a:br>
            <a:r>
              <a:rPr lang="en-GB" sz="675" noProof="1">
                <a:solidFill>
                  <a:srgbClr val="505050"/>
                </a:solidFill>
                <a:latin typeface="Arial"/>
              </a:rPr>
              <a:t>To add pre-formatted </a:t>
            </a:r>
            <a:br>
              <a:rPr lang="en-GB" sz="675" noProof="1">
                <a:solidFill>
                  <a:srgbClr val="505050"/>
                </a:solidFill>
                <a:latin typeface="Arial"/>
              </a:rPr>
            </a:br>
            <a:r>
              <a:rPr lang="en-GB" sz="675" noProof="1">
                <a:solidFill>
                  <a:srgbClr val="505050"/>
                </a:solidFill>
                <a:latin typeface="Arial"/>
              </a:rPr>
              <a:t>bullet text please use the Increase/Decrease Indent </a:t>
            </a:r>
            <a:br>
              <a:rPr lang="en-GB" sz="675" noProof="1">
                <a:solidFill>
                  <a:srgbClr val="505050"/>
                </a:solidFill>
                <a:latin typeface="Arial"/>
              </a:rPr>
            </a:br>
            <a:r>
              <a:rPr lang="en-GB" sz="675" noProof="1">
                <a:solidFill>
                  <a:srgbClr val="505050"/>
                </a:solidFill>
                <a:latin typeface="Arial"/>
              </a:rPr>
              <a:t>buttons found in the</a:t>
            </a:r>
            <a:br>
              <a:rPr lang="en-GB" sz="675" noProof="1">
                <a:solidFill>
                  <a:srgbClr val="505050"/>
                </a:solidFill>
                <a:latin typeface="Arial"/>
              </a:rPr>
            </a:br>
            <a:r>
              <a:rPr lang="en-GB" sz="675" noProof="1">
                <a:solidFill>
                  <a:srgbClr val="505050"/>
                </a:solidFill>
                <a:latin typeface="Arial"/>
              </a:rPr>
              <a:t> Top-PowerPoint menu </a:t>
            </a:r>
          </a:p>
          <a:p>
            <a:pPr algn="r" eaLnBrk="1" hangingPunct="1">
              <a:spcBef>
                <a:spcPct val="50000"/>
              </a:spcBef>
              <a:defRPr/>
            </a:pPr>
            <a:endParaRPr lang="en-GB" sz="675" noProof="1">
              <a:solidFill>
                <a:srgbClr val="505050"/>
              </a:solidFill>
              <a:latin typeface="Arial"/>
            </a:endParaRPr>
          </a:p>
          <a:p>
            <a:pPr algn="r" eaLnBrk="1" hangingPunct="1">
              <a:spcBef>
                <a:spcPct val="50000"/>
              </a:spcBef>
              <a:defRPr/>
            </a:pPr>
            <a:endParaRPr lang="en-GB" sz="675" noProof="1">
              <a:solidFill>
                <a:srgbClr val="505050"/>
              </a:solidFill>
              <a:latin typeface="Arial"/>
            </a:endParaRPr>
          </a:p>
          <a:p>
            <a:pPr algn="r" eaLnBrk="1" hangingPunct="1">
              <a:spcBef>
                <a:spcPct val="50000"/>
              </a:spcBef>
              <a:defRPr/>
            </a:pPr>
            <a:r>
              <a:rPr lang="en-GB" sz="675" noProof="1">
                <a:solidFill>
                  <a:srgbClr val="505050"/>
                </a:solidFill>
              </a:rPr>
              <a:t>Insert picture by clicking </a:t>
            </a:r>
            <a:br>
              <a:rPr lang="en-GB" sz="675" noProof="1">
                <a:solidFill>
                  <a:srgbClr val="505050"/>
                </a:solidFill>
              </a:rPr>
            </a:br>
            <a:r>
              <a:rPr lang="en-GB" sz="675" noProof="1">
                <a:solidFill>
                  <a:srgbClr val="505050"/>
                </a:solidFill>
              </a:rPr>
              <a:t>the picture icon </a:t>
            </a:r>
            <a:br>
              <a:rPr lang="en-GB" sz="675" noProof="1">
                <a:solidFill>
                  <a:srgbClr val="505050"/>
                </a:solidFill>
              </a:rPr>
            </a:br>
            <a:r>
              <a:rPr lang="en-GB" sz="675" noProof="1">
                <a:solidFill>
                  <a:srgbClr val="505050"/>
                </a:solidFill>
              </a:rPr>
              <a:t>Pan and Zoom picture while picture is active, </a:t>
            </a:r>
            <a:br>
              <a:rPr lang="en-GB" sz="675" noProof="1">
                <a:solidFill>
                  <a:srgbClr val="505050"/>
                </a:solidFill>
              </a:rPr>
            </a:br>
            <a:r>
              <a:rPr lang="en-GB" sz="675" noProof="1">
                <a:solidFill>
                  <a:srgbClr val="505050"/>
                </a:solidFill>
              </a:rPr>
              <a:t>using ‘Crop’ in </a:t>
            </a:r>
            <a:br>
              <a:rPr lang="en-GB" sz="675" noProof="1">
                <a:solidFill>
                  <a:srgbClr val="505050"/>
                </a:solidFill>
              </a:rPr>
            </a:br>
            <a:r>
              <a:rPr lang="en-GB" sz="675" noProof="1">
                <a:solidFill>
                  <a:srgbClr val="505050"/>
                </a:solidFill>
              </a:rPr>
              <a:t>Picture Tools</a:t>
            </a:r>
            <a:br>
              <a:rPr lang="en-GB" sz="675" noProof="1">
                <a:solidFill>
                  <a:srgbClr val="505050"/>
                </a:solidFill>
              </a:rPr>
            </a:br>
            <a:r>
              <a:rPr lang="en-GB" sz="675" noProof="1">
                <a:solidFill>
                  <a:srgbClr val="505050"/>
                </a:solidFill>
              </a:rPr>
              <a:t>from the Top menu</a:t>
            </a:r>
          </a:p>
        </p:txBody>
      </p:sp>
      <p:grpSp>
        <p:nvGrpSpPr>
          <p:cNvPr id="18" name="Group 27"/>
          <p:cNvGrpSpPr>
            <a:grpSpLocks/>
          </p:cNvGrpSpPr>
          <p:nvPr userDrawn="1"/>
        </p:nvGrpSpPr>
        <p:grpSpPr bwMode="auto">
          <a:xfrm>
            <a:off x="-871538" y="2627513"/>
            <a:ext cx="733425" cy="225425"/>
            <a:chOff x="-1044146" y="2739466"/>
            <a:chExt cx="922906" cy="282831"/>
          </a:xfrm>
        </p:grpSpPr>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29"/>
            <p:cNvGrpSpPr>
              <a:grpSpLocks/>
            </p:cNvGrpSpPr>
            <p:nvPr/>
          </p:nvGrpSpPr>
          <p:grpSpPr bwMode="auto">
            <a:xfrm>
              <a:off x="-1044146" y="2742898"/>
              <a:ext cx="922906" cy="279399"/>
              <a:chOff x="-1055483" y="2739466"/>
              <a:chExt cx="934243" cy="282831"/>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21"/>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3" name="Rectangle 22"/>
              <p:cNvSpPr/>
              <p:nvPr/>
            </p:nvSpPr>
            <p:spPr>
              <a:xfrm>
                <a:off x="-339634" y="2740025"/>
                <a:ext cx="218394" cy="268159"/>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4" name="Rounded Rectangle 23"/>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grpSp>
      </p:grpSp>
      <p:sp>
        <p:nvSpPr>
          <p:cNvPr id="5" name="Picture Placeholder 4"/>
          <p:cNvSpPr>
            <a:spLocks noGrp="1"/>
          </p:cNvSpPr>
          <p:nvPr>
            <p:ph type="pic" sz="quarter" idx="14"/>
          </p:nvPr>
        </p:nvSpPr>
        <p:spPr>
          <a:xfrm>
            <a:off x="4716463" y="1793875"/>
            <a:ext cx="3887787" cy="4248150"/>
          </a:xfrm>
        </p:spPr>
        <p:txBody>
          <a:bodyPr/>
          <a:lstStyle>
            <a:lvl1pPr marL="0" indent="0">
              <a:buNone/>
              <a:defRPr/>
            </a:lvl1pPr>
          </a:lstStyle>
          <a:p>
            <a:r>
              <a:rPr lang="en-US"/>
              <a:t>Click icon to add picture</a:t>
            </a:r>
            <a:endParaRPr lang="en-US" dirty="0"/>
          </a:p>
        </p:txBody>
      </p:sp>
      <p:sp>
        <p:nvSpPr>
          <p:cNvPr id="11" name="Footer Placeholder 10"/>
          <p:cNvSpPr>
            <a:spLocks noGrp="1"/>
          </p:cNvSpPr>
          <p:nvPr>
            <p:ph type="ftr" sz="quarter" idx="15"/>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26" name="Text Placeholder 7"/>
          <p:cNvSpPr>
            <a:spLocks noGrp="1"/>
          </p:cNvSpPr>
          <p:nvPr>
            <p:ph type="body" sz="quarter" idx="16"/>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4962266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19096" y="1757366"/>
            <a:ext cx="3887788" cy="4284661"/>
          </a:xfrm>
        </p:spPr>
        <p:txBody>
          <a:bodyPr numCol="1" spcCol="288000"/>
          <a:lstStyle>
            <a:lvl1pPr marL="0" indent="0">
              <a:buFontTx/>
              <a:buNone/>
              <a:defRPr baseline="0"/>
            </a:lvl1pPr>
            <a:lvl2pPr marL="162000">
              <a:defRPr/>
            </a:lvl2pPr>
            <a:lvl3pPr marL="324000">
              <a:defRPr/>
            </a:lvl3pPr>
            <a:lvl4pPr marL="486000">
              <a:defRPr/>
            </a:lvl4pPr>
            <a:lvl5pPr marL="648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5CDFD981-9F28-421A-A0A7-1D24FC632B38}" type="datetime4">
              <a:rPr lang="en-US" smtClean="0"/>
              <a:pPr/>
              <a:t>April 26, 2021</a:t>
            </a:fld>
            <a:endParaRPr lang="en-GB"/>
          </a:p>
        </p:txBody>
      </p:sp>
      <p:sp>
        <p:nvSpPr>
          <p:cNvPr id="6" name="Slide Number Placeholder 5"/>
          <p:cNvSpPr>
            <a:spLocks noGrp="1"/>
          </p:cNvSpPr>
          <p:nvPr>
            <p:ph type="sldNum" sz="quarter" idx="12"/>
          </p:nvPr>
        </p:nvSpPr>
        <p:spPr/>
        <p:txBody>
          <a:bodyPr/>
          <a:lstStyle/>
          <a:p>
            <a:fld id="{1E4993A5-71AC-4FC9-BA31-3E15C92EC108}" type="slidenum">
              <a:rPr lang="en-GB" smtClean="0"/>
              <a:pPr/>
              <a:t>‹#›</a:t>
            </a:fld>
            <a:endParaRPr lang="en-GB"/>
          </a:p>
        </p:txBody>
      </p:sp>
      <p:sp>
        <p:nvSpPr>
          <p:cNvPr id="7" name="AutoShape 4"/>
          <p:cNvSpPr>
            <a:spLocks/>
          </p:cNvSpPr>
          <p:nvPr userDrawn="1"/>
        </p:nvSpPr>
        <p:spPr bwMode="gray">
          <a:xfrm>
            <a:off x="-1733549" y="894782"/>
            <a:ext cx="1595437" cy="415498"/>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a:solidFill>
                  <a:srgbClr val="505050"/>
                </a:solidFill>
                <a:cs typeface="Arial" pitchFamily="34" charset="0"/>
              </a:rPr>
              <a:t> Maximum two </a:t>
            </a:r>
            <a:br>
              <a:rPr lang="en-GB" sz="675">
                <a:solidFill>
                  <a:srgbClr val="505050"/>
                </a:solidFill>
                <a:cs typeface="Arial" pitchFamily="34" charset="0"/>
              </a:rPr>
            </a:br>
            <a:r>
              <a:rPr lang="en-GB" sz="675">
                <a:solidFill>
                  <a:srgbClr val="505050"/>
                </a:solidFill>
                <a:cs typeface="Arial" pitchFamily="34" charset="0"/>
              </a:rPr>
              <a:t>lines in header </a:t>
            </a:r>
            <a:br>
              <a:rPr lang="en-GB" sz="675">
                <a:solidFill>
                  <a:srgbClr val="505050"/>
                </a:solidFill>
                <a:cs typeface="Arial" pitchFamily="34" charset="0"/>
              </a:rPr>
            </a:b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title in Caps</a:t>
            </a:r>
            <a:endParaRPr lang="en-GB" sz="675" dirty="0">
              <a:solidFill>
                <a:srgbClr val="505050"/>
              </a:solidFill>
              <a:cs typeface="Arial" pitchFamily="34" charset="0"/>
            </a:endParaRPr>
          </a:p>
        </p:txBody>
      </p:sp>
      <p:sp>
        <p:nvSpPr>
          <p:cNvPr id="17" name="Text Box 28"/>
          <p:cNvSpPr txBox="1">
            <a:spLocks noChangeArrowheads="1"/>
          </p:cNvSpPr>
          <p:nvPr userDrawn="1"/>
        </p:nvSpPr>
        <p:spPr bwMode="auto">
          <a:xfrm>
            <a:off x="-1733550" y="1770337"/>
            <a:ext cx="1595438" cy="171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675" noProof="1">
                <a:solidFill>
                  <a:srgbClr val="505050"/>
                </a:solidFill>
                <a:latin typeface="Arial"/>
              </a:rPr>
              <a:t>Text starts with no-bullet</a:t>
            </a:r>
            <a:br>
              <a:rPr lang="en-GB" sz="675" noProof="1">
                <a:solidFill>
                  <a:srgbClr val="505050"/>
                </a:solidFill>
                <a:latin typeface="Arial"/>
              </a:rPr>
            </a:br>
            <a:r>
              <a:rPr lang="en-GB" sz="675" noProof="1">
                <a:solidFill>
                  <a:srgbClr val="505050"/>
                </a:solidFill>
                <a:latin typeface="Arial"/>
              </a:rPr>
              <a:t>To add pre-formatted </a:t>
            </a:r>
            <a:br>
              <a:rPr lang="en-GB" sz="675" noProof="1">
                <a:solidFill>
                  <a:srgbClr val="505050"/>
                </a:solidFill>
                <a:latin typeface="Arial"/>
              </a:rPr>
            </a:br>
            <a:r>
              <a:rPr lang="en-GB" sz="675" noProof="1">
                <a:solidFill>
                  <a:srgbClr val="505050"/>
                </a:solidFill>
                <a:latin typeface="Arial"/>
              </a:rPr>
              <a:t>bullet text please use the Increase/Decrease Indent </a:t>
            </a:r>
            <a:br>
              <a:rPr lang="en-GB" sz="675" noProof="1">
                <a:solidFill>
                  <a:srgbClr val="505050"/>
                </a:solidFill>
                <a:latin typeface="Arial"/>
              </a:rPr>
            </a:br>
            <a:r>
              <a:rPr lang="en-GB" sz="675" noProof="1">
                <a:solidFill>
                  <a:srgbClr val="505050"/>
                </a:solidFill>
                <a:latin typeface="Arial"/>
              </a:rPr>
              <a:t>buttons found in the</a:t>
            </a:r>
            <a:br>
              <a:rPr lang="en-GB" sz="675" noProof="1">
                <a:solidFill>
                  <a:srgbClr val="505050"/>
                </a:solidFill>
                <a:latin typeface="Arial"/>
              </a:rPr>
            </a:br>
            <a:r>
              <a:rPr lang="en-GB" sz="675" noProof="1">
                <a:solidFill>
                  <a:srgbClr val="505050"/>
                </a:solidFill>
                <a:latin typeface="Arial"/>
              </a:rPr>
              <a:t> Top-PowerPoint menu </a:t>
            </a:r>
          </a:p>
          <a:p>
            <a:pPr algn="r" eaLnBrk="1" hangingPunct="1">
              <a:spcBef>
                <a:spcPct val="50000"/>
              </a:spcBef>
              <a:defRPr/>
            </a:pPr>
            <a:endParaRPr lang="en-GB" sz="675" noProof="1">
              <a:solidFill>
                <a:srgbClr val="505050"/>
              </a:solidFill>
              <a:latin typeface="Arial"/>
            </a:endParaRPr>
          </a:p>
          <a:p>
            <a:pPr algn="r" eaLnBrk="1" hangingPunct="1">
              <a:spcBef>
                <a:spcPct val="50000"/>
              </a:spcBef>
              <a:defRPr/>
            </a:pPr>
            <a:endParaRPr lang="en-GB" sz="675" noProof="1">
              <a:solidFill>
                <a:srgbClr val="505050"/>
              </a:solidFill>
              <a:latin typeface="Arial"/>
            </a:endParaRPr>
          </a:p>
          <a:p>
            <a:pPr algn="r" eaLnBrk="1" hangingPunct="1">
              <a:spcBef>
                <a:spcPct val="50000"/>
              </a:spcBef>
              <a:defRPr/>
            </a:pPr>
            <a:r>
              <a:rPr lang="en-GB" sz="675" noProof="1">
                <a:solidFill>
                  <a:srgbClr val="505050"/>
                </a:solidFill>
                <a:latin typeface="Arial"/>
              </a:rPr>
              <a:t>Insert picture by clicking </a:t>
            </a:r>
            <a:br>
              <a:rPr lang="en-GB" sz="675" noProof="1">
                <a:solidFill>
                  <a:srgbClr val="505050"/>
                </a:solidFill>
                <a:latin typeface="Arial"/>
              </a:rPr>
            </a:br>
            <a:r>
              <a:rPr lang="en-GB" sz="675" noProof="1">
                <a:solidFill>
                  <a:srgbClr val="505050"/>
                </a:solidFill>
                <a:latin typeface="Arial"/>
              </a:rPr>
              <a:t>the picture icon </a:t>
            </a:r>
            <a:br>
              <a:rPr lang="en-GB" sz="675" noProof="1">
                <a:solidFill>
                  <a:srgbClr val="505050"/>
                </a:solidFill>
                <a:latin typeface="Arial"/>
              </a:rPr>
            </a:br>
            <a:r>
              <a:rPr lang="en-GB" sz="675" noProof="1">
                <a:solidFill>
                  <a:srgbClr val="505050"/>
                </a:solidFill>
                <a:latin typeface="Arial"/>
              </a:rPr>
              <a:t>Pan and Zoom picture while picture is active, </a:t>
            </a:r>
            <a:br>
              <a:rPr lang="en-GB" sz="675" noProof="1">
                <a:solidFill>
                  <a:srgbClr val="505050"/>
                </a:solidFill>
                <a:latin typeface="Arial"/>
              </a:rPr>
            </a:br>
            <a:r>
              <a:rPr lang="en-GB" sz="675" noProof="1">
                <a:solidFill>
                  <a:srgbClr val="505050"/>
                </a:solidFill>
                <a:latin typeface="Arial"/>
              </a:rPr>
              <a:t>using ‘Crop’ in </a:t>
            </a:r>
            <a:br>
              <a:rPr lang="en-GB" sz="675" noProof="1">
                <a:solidFill>
                  <a:srgbClr val="505050"/>
                </a:solidFill>
                <a:latin typeface="Arial"/>
              </a:rPr>
            </a:br>
            <a:r>
              <a:rPr lang="en-GB" sz="675" noProof="1">
                <a:solidFill>
                  <a:srgbClr val="505050"/>
                </a:solidFill>
                <a:latin typeface="Arial"/>
              </a:rPr>
              <a:t>Picture Tools</a:t>
            </a:r>
            <a:br>
              <a:rPr lang="en-GB" sz="675" noProof="1">
                <a:solidFill>
                  <a:srgbClr val="505050"/>
                </a:solidFill>
                <a:latin typeface="Arial"/>
              </a:rPr>
            </a:br>
            <a:r>
              <a:rPr lang="en-GB" sz="675" noProof="1">
                <a:solidFill>
                  <a:srgbClr val="505050"/>
                </a:solidFill>
                <a:latin typeface="Arial"/>
              </a:rPr>
              <a:t>from the Top menu</a:t>
            </a:r>
          </a:p>
        </p:txBody>
      </p:sp>
      <p:grpSp>
        <p:nvGrpSpPr>
          <p:cNvPr id="18" name="Group 27"/>
          <p:cNvGrpSpPr>
            <a:grpSpLocks/>
          </p:cNvGrpSpPr>
          <p:nvPr userDrawn="1"/>
        </p:nvGrpSpPr>
        <p:grpSpPr bwMode="auto">
          <a:xfrm>
            <a:off x="-871538" y="2627513"/>
            <a:ext cx="733425" cy="225425"/>
            <a:chOff x="-1044146" y="2739466"/>
            <a:chExt cx="922906" cy="282831"/>
          </a:xfrm>
        </p:grpSpPr>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29"/>
            <p:cNvGrpSpPr>
              <a:grpSpLocks/>
            </p:cNvGrpSpPr>
            <p:nvPr/>
          </p:nvGrpSpPr>
          <p:grpSpPr bwMode="auto">
            <a:xfrm>
              <a:off x="-1044146" y="2742898"/>
              <a:ext cx="922906" cy="279399"/>
              <a:chOff x="-1055483" y="2739466"/>
              <a:chExt cx="934243" cy="282831"/>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21"/>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3" name="Rectangle 22"/>
              <p:cNvSpPr/>
              <p:nvPr/>
            </p:nvSpPr>
            <p:spPr>
              <a:xfrm>
                <a:off x="-339634" y="2740025"/>
                <a:ext cx="218394" cy="268159"/>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4" name="Rounded Rectangle 23"/>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grpSp>
      </p:grpSp>
      <p:sp>
        <p:nvSpPr>
          <p:cNvPr id="5" name="Picture Placeholder 4"/>
          <p:cNvSpPr>
            <a:spLocks noGrp="1"/>
          </p:cNvSpPr>
          <p:nvPr>
            <p:ph type="pic" sz="quarter" idx="14"/>
          </p:nvPr>
        </p:nvSpPr>
        <p:spPr>
          <a:xfrm>
            <a:off x="539752" y="1793875"/>
            <a:ext cx="3887787" cy="4248150"/>
          </a:xfrm>
        </p:spPr>
        <p:txBody>
          <a:bodyPr/>
          <a:lstStyle>
            <a:lvl1pPr marL="0" indent="0">
              <a:buNone/>
              <a:defRPr/>
            </a:lvl1pPr>
          </a:lstStyle>
          <a:p>
            <a:r>
              <a:rPr lang="en-US"/>
              <a:t>Click icon to add picture</a:t>
            </a:r>
            <a:endParaRPr lang="en-US" dirty="0"/>
          </a:p>
        </p:txBody>
      </p:sp>
      <p:sp>
        <p:nvSpPr>
          <p:cNvPr id="3" name="Footer Placeholder 2"/>
          <p:cNvSpPr>
            <a:spLocks noGrp="1"/>
          </p:cNvSpPr>
          <p:nvPr>
            <p:ph type="ftr" sz="quarter" idx="15"/>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26" name="Text Placeholder 7"/>
          <p:cNvSpPr>
            <a:spLocks noGrp="1"/>
          </p:cNvSpPr>
          <p:nvPr>
            <p:ph type="body" sz="quarter" idx="16"/>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6780431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ullet text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1" y="1757366"/>
            <a:ext cx="8064500" cy="4284661"/>
          </a:xfrm>
        </p:spPr>
        <p:txBody>
          <a:bodyPr/>
          <a:lstStyle>
            <a:lvl1pPr marL="162000" indent="-162000">
              <a:buFont typeface="Arial" pitchFamily="34" charset="0"/>
              <a:buChar char="˗"/>
              <a:defRPr/>
            </a:lvl1pPr>
            <a:lvl2pPr marL="324000">
              <a:defRPr/>
            </a:lvl2pPr>
            <a:lvl3pPr marL="486000">
              <a:defRPr/>
            </a:lvl3pPr>
            <a:lvl4pPr marL="648000">
              <a:defRPr/>
            </a:lvl4pPr>
            <a:lvl5pPr marL="8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AutoShape 4"/>
          <p:cNvSpPr>
            <a:spLocks/>
          </p:cNvSpPr>
          <p:nvPr userDrawn="1"/>
        </p:nvSpPr>
        <p:spPr bwMode="gray">
          <a:xfrm>
            <a:off x="-1733549" y="894782"/>
            <a:ext cx="1595437" cy="415498"/>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a:solidFill>
                  <a:srgbClr val="505050"/>
                </a:solidFill>
                <a:cs typeface="Arial" pitchFamily="34" charset="0"/>
              </a:rPr>
              <a:t> Maximum two </a:t>
            </a:r>
            <a:br>
              <a:rPr lang="en-GB" sz="675">
                <a:solidFill>
                  <a:srgbClr val="505050"/>
                </a:solidFill>
                <a:cs typeface="Arial" pitchFamily="34" charset="0"/>
              </a:rPr>
            </a:br>
            <a:r>
              <a:rPr lang="en-GB" sz="675">
                <a:solidFill>
                  <a:srgbClr val="505050"/>
                </a:solidFill>
                <a:cs typeface="Arial" pitchFamily="34" charset="0"/>
              </a:rPr>
              <a:t>lines in header </a:t>
            </a:r>
            <a:br>
              <a:rPr lang="en-GB" sz="675">
                <a:solidFill>
                  <a:srgbClr val="505050"/>
                </a:solidFill>
                <a:cs typeface="Arial" pitchFamily="34" charset="0"/>
              </a:rPr>
            </a:b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title in Caps</a:t>
            </a:r>
            <a:endParaRPr lang="en-GB" sz="675" dirty="0">
              <a:solidFill>
                <a:srgbClr val="505050"/>
              </a:solidFill>
              <a:cs typeface="Arial" pitchFamily="34" charset="0"/>
            </a:endParaRPr>
          </a:p>
        </p:txBody>
      </p:sp>
      <p:sp>
        <p:nvSpPr>
          <p:cNvPr id="5" name="Date Placeholder 4"/>
          <p:cNvSpPr>
            <a:spLocks noGrp="1"/>
          </p:cNvSpPr>
          <p:nvPr>
            <p:ph type="dt" sz="half" idx="14"/>
          </p:nvPr>
        </p:nvSpPr>
        <p:spPr/>
        <p:txBody>
          <a:bodyPr/>
          <a:lstStyle/>
          <a:p>
            <a:fld id="{75077E6C-83F4-4E81-B696-A3C4D6E4C43F}" type="datetime4">
              <a:rPr lang="en-US" smtClean="0"/>
              <a:pPr/>
              <a:t>April 26, 2021</a:t>
            </a:fld>
            <a:endParaRPr lang="en-GB"/>
          </a:p>
        </p:txBody>
      </p:sp>
      <p:sp>
        <p:nvSpPr>
          <p:cNvPr id="8" name="Footer Placeholder 7"/>
          <p:cNvSpPr>
            <a:spLocks noGrp="1"/>
          </p:cNvSpPr>
          <p:nvPr>
            <p:ph type="ftr" sz="quarter" idx="15"/>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10" name="Slide Number Placeholder 9"/>
          <p:cNvSpPr>
            <a:spLocks noGrp="1"/>
          </p:cNvSpPr>
          <p:nvPr>
            <p:ph type="sldNum" sz="quarter" idx="16"/>
          </p:nvPr>
        </p:nvSpPr>
        <p:spPr/>
        <p:txBody>
          <a:bodyPr/>
          <a:lstStyle/>
          <a:p>
            <a:fld id="{1E4993A5-71AC-4FC9-BA31-3E15C92EC108}" type="slidenum">
              <a:rPr lang="en-GB" smtClean="0"/>
              <a:pPr/>
              <a:t>‹#›</a:t>
            </a:fld>
            <a:endParaRPr lang="en-GB" dirty="0"/>
          </a:p>
        </p:txBody>
      </p:sp>
      <p:sp>
        <p:nvSpPr>
          <p:cNvPr id="12"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7691383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slide fa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77ACDBE1-CFE2-4084-8E0B-9F560AEA79E3}" type="datetime4">
              <a:rPr lang="en-US" smtClean="0"/>
              <a:pPr/>
              <a:t>April 26, 2021</a:t>
            </a:fld>
            <a:endParaRPr lang="en-GB"/>
          </a:p>
        </p:txBody>
      </p:sp>
      <p:sp>
        <p:nvSpPr>
          <p:cNvPr id="4" name="Slide Number Placeholder 3"/>
          <p:cNvSpPr>
            <a:spLocks noGrp="1"/>
          </p:cNvSpPr>
          <p:nvPr>
            <p:ph type="sldNum" sz="quarter" idx="11"/>
          </p:nvPr>
        </p:nvSpPr>
        <p:spPr/>
        <p:txBody>
          <a:bodyPr/>
          <a:lstStyle/>
          <a:p>
            <a:fld id="{1E4993A5-71AC-4FC9-BA31-3E15C92EC108}" type="slidenum">
              <a:rPr lang="en-GB" smtClean="0"/>
              <a:pPr/>
              <a:t>‹#›</a:t>
            </a:fld>
            <a:endParaRPr lang="en-GB" dirty="0"/>
          </a:p>
        </p:txBody>
      </p:sp>
      <p:sp>
        <p:nvSpPr>
          <p:cNvPr id="5" name="AutoShape 4"/>
          <p:cNvSpPr>
            <a:spLocks/>
          </p:cNvSpPr>
          <p:nvPr userDrawn="1"/>
        </p:nvSpPr>
        <p:spPr bwMode="gray">
          <a:xfrm>
            <a:off x="-1733549" y="894783"/>
            <a:ext cx="1595437" cy="2181366"/>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dirty="0">
                <a:solidFill>
                  <a:srgbClr val="505050"/>
                </a:solidFill>
                <a:cs typeface="Arial" pitchFamily="34" charset="0"/>
              </a:rPr>
              <a:t> Maximum two </a:t>
            </a:r>
            <a:br>
              <a:rPr lang="en-GB" sz="675" dirty="0">
                <a:solidFill>
                  <a:srgbClr val="505050"/>
                </a:solidFill>
                <a:cs typeface="Arial" pitchFamily="34" charset="0"/>
              </a:rPr>
            </a:br>
            <a:r>
              <a:rPr lang="en-GB" sz="675" dirty="0">
                <a:solidFill>
                  <a:srgbClr val="505050"/>
                </a:solidFill>
                <a:cs typeface="Arial" pitchFamily="34" charset="0"/>
              </a:rPr>
              <a:t>lines in header </a:t>
            </a:r>
            <a:br>
              <a:rPr lang="en-GB" sz="675" dirty="0">
                <a:solidFill>
                  <a:srgbClr val="505050"/>
                </a:solidFill>
                <a:cs typeface="Arial" pitchFamily="34" charset="0"/>
              </a:rPr>
            </a:br>
            <a:r>
              <a:rPr lang="en-GB" sz="675" dirty="0">
                <a:solidFill>
                  <a:srgbClr val="505050"/>
                </a:solidFill>
                <a:cs typeface="Arial" pitchFamily="34" charset="0"/>
              </a:rPr>
              <a:t>Press ‘Caps locked’ </a:t>
            </a:r>
            <a:br>
              <a:rPr lang="en-GB" sz="675" dirty="0">
                <a:solidFill>
                  <a:srgbClr val="505050"/>
                </a:solidFill>
                <a:cs typeface="Arial" pitchFamily="34" charset="0"/>
              </a:rPr>
            </a:br>
            <a:r>
              <a:rPr lang="en-GB" sz="675" dirty="0">
                <a:solidFill>
                  <a:srgbClr val="505050"/>
                </a:solidFill>
                <a:cs typeface="Arial" pitchFamily="34" charset="0"/>
              </a:rPr>
              <a:t>for title in Caps</a:t>
            </a: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r>
              <a:rPr lang="en-GB" sz="675" b="1" dirty="0">
                <a:solidFill>
                  <a:srgbClr val="505050"/>
                </a:solidFill>
                <a:cs typeface="Arial" pitchFamily="34" charset="0"/>
              </a:rPr>
              <a:t>Change fact box colour</a:t>
            </a:r>
            <a:r>
              <a:rPr lang="en-GB" sz="675" dirty="0">
                <a:solidFill>
                  <a:srgbClr val="505050"/>
                </a:solidFill>
                <a:cs typeface="Arial" pitchFamily="34" charset="0"/>
              </a:rPr>
              <a:t/>
            </a:r>
            <a:br>
              <a:rPr lang="en-GB" sz="675" dirty="0">
                <a:solidFill>
                  <a:srgbClr val="505050"/>
                </a:solidFill>
                <a:cs typeface="Arial" pitchFamily="34" charset="0"/>
              </a:rPr>
            </a:br>
            <a:r>
              <a:rPr lang="en-GB" sz="675" dirty="0">
                <a:solidFill>
                  <a:srgbClr val="505050"/>
                </a:solidFill>
                <a:cs typeface="Arial" pitchFamily="34" charset="0"/>
              </a:rPr>
              <a:t>Click on box, choose between the five highlighted colours </a:t>
            </a:r>
            <a:br>
              <a:rPr lang="en-GB" sz="675" dirty="0">
                <a:solidFill>
                  <a:srgbClr val="505050"/>
                </a:solidFill>
                <a:cs typeface="Arial" pitchFamily="34" charset="0"/>
              </a:rPr>
            </a:br>
            <a:r>
              <a:rPr lang="en-GB" sz="675" dirty="0">
                <a:solidFill>
                  <a:srgbClr val="505050"/>
                </a:solidFill>
                <a:cs typeface="Arial" pitchFamily="34" charset="0"/>
              </a:rPr>
              <a:t>under Shape fill</a:t>
            </a:r>
          </a:p>
        </p:txBody>
      </p:sp>
      <p:sp>
        <p:nvSpPr>
          <p:cNvPr id="6" name="Text Placeholder 8"/>
          <p:cNvSpPr>
            <a:spLocks noGrp="1"/>
          </p:cNvSpPr>
          <p:nvPr>
            <p:ph type="body" sz="quarter" idx="13"/>
          </p:nvPr>
        </p:nvSpPr>
        <p:spPr>
          <a:xfrm>
            <a:off x="539751" y="1793876"/>
            <a:ext cx="8064500" cy="4227413"/>
          </a:xfrm>
          <a:solidFill>
            <a:schemeClr val="accent3">
              <a:alpha val="80000"/>
            </a:schemeClr>
          </a:solidFill>
        </p:spPr>
        <p:txBody>
          <a:bodyPr lIns="180000" tIns="216000" rIns="180000" bIns="180000" numCol="1" spcCol="288000"/>
          <a:lstStyle>
            <a:lvl1pPr marL="0" indent="0">
              <a:buFontTx/>
              <a:buNone/>
              <a:defRPr baseline="0"/>
            </a:lvl1pPr>
            <a:lvl2pPr marL="162000">
              <a:defRPr/>
            </a:lvl2pPr>
            <a:lvl3pPr marL="324000">
              <a:defRPr/>
            </a:lvl3pPr>
            <a:lvl4pPr marL="486000">
              <a:defRPr/>
            </a:lvl4pPr>
            <a:lvl5pPr marL="648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3" name="Group 12"/>
          <p:cNvGrpSpPr/>
          <p:nvPr userDrawn="1"/>
        </p:nvGrpSpPr>
        <p:grpSpPr>
          <a:xfrm>
            <a:off x="-1611163" y="3840832"/>
            <a:ext cx="1472480" cy="1082372"/>
            <a:chOff x="-1620688" y="2448768"/>
            <a:chExt cx="1472480" cy="1082372"/>
          </a:xfrm>
        </p:grpSpPr>
        <p:pic>
          <p:nvPicPr>
            <p:cNvPr id="3074"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20688" y="2448768"/>
              <a:ext cx="1472480" cy="108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userDrawn="1"/>
          </p:nvSpPr>
          <p:spPr bwMode="auto">
            <a:xfrm>
              <a:off x="-1327123" y="2780928"/>
              <a:ext cx="750707" cy="15435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grpSp>
      <p:sp>
        <p:nvSpPr>
          <p:cNvPr id="15" name="Text Box 28"/>
          <p:cNvSpPr txBox="1">
            <a:spLocks noChangeArrowheads="1"/>
          </p:cNvSpPr>
          <p:nvPr userDrawn="1"/>
        </p:nvSpPr>
        <p:spPr bwMode="auto">
          <a:xfrm>
            <a:off x="-1733550" y="1770338"/>
            <a:ext cx="1595438"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675" noProof="1">
                <a:solidFill>
                  <a:srgbClr val="505050"/>
                </a:solidFill>
                <a:latin typeface="Arial"/>
              </a:rPr>
              <a:t>Text starts with no-bullet</a:t>
            </a:r>
            <a:br>
              <a:rPr lang="en-GB" sz="675" noProof="1">
                <a:solidFill>
                  <a:srgbClr val="505050"/>
                </a:solidFill>
                <a:latin typeface="Arial"/>
              </a:rPr>
            </a:br>
            <a:r>
              <a:rPr lang="en-GB" sz="675" noProof="1">
                <a:solidFill>
                  <a:srgbClr val="505050"/>
                </a:solidFill>
                <a:latin typeface="Arial"/>
              </a:rPr>
              <a:t>To add pre-formatted </a:t>
            </a:r>
            <a:br>
              <a:rPr lang="en-GB" sz="675" noProof="1">
                <a:solidFill>
                  <a:srgbClr val="505050"/>
                </a:solidFill>
                <a:latin typeface="Arial"/>
              </a:rPr>
            </a:br>
            <a:r>
              <a:rPr lang="en-GB" sz="675" noProof="1">
                <a:solidFill>
                  <a:srgbClr val="505050"/>
                </a:solidFill>
                <a:latin typeface="Arial"/>
              </a:rPr>
              <a:t>bullet text please use the Increase/Decrease Indent </a:t>
            </a:r>
            <a:br>
              <a:rPr lang="en-GB" sz="675" noProof="1">
                <a:solidFill>
                  <a:srgbClr val="505050"/>
                </a:solidFill>
                <a:latin typeface="Arial"/>
              </a:rPr>
            </a:br>
            <a:r>
              <a:rPr lang="en-GB" sz="675" noProof="1">
                <a:solidFill>
                  <a:srgbClr val="505050"/>
                </a:solidFill>
                <a:latin typeface="Arial"/>
              </a:rPr>
              <a:t>buttons found in the</a:t>
            </a:r>
            <a:br>
              <a:rPr lang="en-GB" sz="675" noProof="1">
                <a:solidFill>
                  <a:srgbClr val="505050"/>
                </a:solidFill>
                <a:latin typeface="Arial"/>
              </a:rPr>
            </a:br>
            <a:r>
              <a:rPr lang="en-GB" sz="675" noProof="1">
                <a:solidFill>
                  <a:srgbClr val="505050"/>
                </a:solidFill>
                <a:latin typeface="Arial"/>
              </a:rPr>
              <a:t> Top-PowerPoint menu </a:t>
            </a:r>
          </a:p>
        </p:txBody>
      </p:sp>
      <p:grpSp>
        <p:nvGrpSpPr>
          <p:cNvPr id="16" name="Group 27"/>
          <p:cNvGrpSpPr>
            <a:grpSpLocks/>
          </p:cNvGrpSpPr>
          <p:nvPr userDrawn="1"/>
        </p:nvGrpSpPr>
        <p:grpSpPr bwMode="auto">
          <a:xfrm>
            <a:off x="-871538" y="2627513"/>
            <a:ext cx="733425" cy="225425"/>
            <a:chOff x="-1044146" y="2739466"/>
            <a:chExt cx="922906" cy="282831"/>
          </a:xfrm>
        </p:grpSpPr>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29"/>
            <p:cNvGrpSpPr>
              <a:grpSpLocks/>
            </p:cNvGrpSpPr>
            <p:nvPr/>
          </p:nvGrpSpPr>
          <p:grpSpPr bwMode="auto">
            <a:xfrm>
              <a:off x="-1044146" y="2742898"/>
              <a:ext cx="922906" cy="279399"/>
              <a:chOff x="-1055483" y="2739466"/>
              <a:chExt cx="934243" cy="282831"/>
            </a:xfrm>
          </p:grpSpPr>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1" name="Rectangle 20"/>
              <p:cNvSpPr/>
              <p:nvPr/>
            </p:nvSpPr>
            <p:spPr>
              <a:xfrm>
                <a:off x="-339634" y="2740025"/>
                <a:ext cx="218394" cy="268159"/>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2" name="Rounded Rectangle 21"/>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grpSp>
      </p:grpSp>
      <p:sp>
        <p:nvSpPr>
          <p:cNvPr id="14" name="Footer Placeholder 13"/>
          <p:cNvSpPr>
            <a:spLocks noGrp="1"/>
          </p:cNvSpPr>
          <p:nvPr>
            <p:ph type="ftr" sz="quarter" idx="14"/>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24" name="Text Placeholder 7"/>
          <p:cNvSpPr>
            <a:spLocks noGrp="1"/>
          </p:cNvSpPr>
          <p:nvPr>
            <p:ph type="body" sz="quarter" idx="15"/>
          </p:nvPr>
        </p:nvSpPr>
        <p:spPr>
          <a:xfrm>
            <a:off x="542640" y="6216860"/>
            <a:ext cx="622800" cy="464400"/>
          </a:xfrm>
          <a:blipFill>
            <a:blip r:embed="rId5"/>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59294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slide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4B590871-E71E-4FDC-B7BA-21DF26142388}" type="datetime4">
              <a:rPr lang="en-US" smtClean="0"/>
              <a:pPr/>
              <a:t>April 26, 2021</a:t>
            </a:fld>
            <a:endParaRPr lang="en-GB"/>
          </a:p>
        </p:txBody>
      </p:sp>
      <p:sp>
        <p:nvSpPr>
          <p:cNvPr id="4" name="Slide Number Placeholder 3"/>
          <p:cNvSpPr>
            <a:spLocks noGrp="1"/>
          </p:cNvSpPr>
          <p:nvPr>
            <p:ph type="sldNum" sz="quarter" idx="11"/>
          </p:nvPr>
        </p:nvSpPr>
        <p:spPr/>
        <p:txBody>
          <a:bodyPr/>
          <a:lstStyle/>
          <a:p>
            <a:fld id="{1E4993A5-71AC-4FC9-BA31-3E15C92EC108}" type="slidenum">
              <a:rPr lang="en-GB" smtClean="0"/>
              <a:pPr/>
              <a:t>‹#›</a:t>
            </a:fld>
            <a:endParaRPr lang="en-GB" dirty="0"/>
          </a:p>
        </p:txBody>
      </p:sp>
      <p:sp>
        <p:nvSpPr>
          <p:cNvPr id="6" name="Text Placeholder 8"/>
          <p:cNvSpPr>
            <a:spLocks noGrp="1"/>
          </p:cNvSpPr>
          <p:nvPr>
            <p:ph type="body" sz="quarter" idx="13"/>
          </p:nvPr>
        </p:nvSpPr>
        <p:spPr>
          <a:xfrm>
            <a:off x="539751" y="1793876"/>
            <a:ext cx="3887788" cy="4227413"/>
          </a:xfrm>
          <a:solidFill>
            <a:schemeClr val="tx2">
              <a:alpha val="80000"/>
            </a:schemeClr>
          </a:solidFill>
        </p:spPr>
        <p:txBody>
          <a:bodyPr lIns="180000" tIns="216000" rIns="180000" bIns="180000" numCol="1" spcCol="288000"/>
          <a:lstStyle>
            <a:lvl1pPr marL="162000" indent="-162000">
              <a:buFont typeface="Arial" pitchFamily="34" charset="0"/>
              <a:buChar char="˗"/>
              <a:defRPr baseline="0"/>
            </a:lvl1pPr>
            <a:lvl2pPr marL="324000">
              <a:defRPr/>
            </a:lvl2pPr>
            <a:lvl3pPr marL="486000">
              <a:defRPr/>
            </a:lvl3pPr>
            <a:lvl4pPr marL="648000">
              <a:defRPr/>
            </a:lvl4pPr>
            <a:lvl5pPr marL="8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8"/>
          <p:cNvSpPr>
            <a:spLocks noGrp="1"/>
          </p:cNvSpPr>
          <p:nvPr>
            <p:ph type="body" sz="quarter" idx="14"/>
          </p:nvPr>
        </p:nvSpPr>
        <p:spPr>
          <a:xfrm>
            <a:off x="4716462" y="1793876"/>
            <a:ext cx="3887788" cy="4227413"/>
          </a:xfrm>
          <a:solidFill>
            <a:schemeClr val="accent3">
              <a:alpha val="80000"/>
            </a:schemeClr>
          </a:solidFill>
        </p:spPr>
        <p:txBody>
          <a:bodyPr lIns="180000" tIns="216000" rIns="180000" bIns="180000" numCol="1" spcCol="288000"/>
          <a:lstStyle>
            <a:lvl1pPr marL="162000" indent="-162000">
              <a:buFont typeface="Arial" pitchFamily="34" charset="0"/>
              <a:buChar char="˗"/>
              <a:defRPr baseline="0"/>
            </a:lvl1pPr>
            <a:lvl2pPr marL="324000">
              <a:defRPr/>
            </a:lvl2pPr>
            <a:lvl3pPr marL="486000">
              <a:defRPr/>
            </a:lvl3pPr>
            <a:lvl4pPr marL="648000">
              <a:defRPr/>
            </a:lvl4pPr>
            <a:lvl5pPr marL="8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AutoShape 4"/>
          <p:cNvSpPr>
            <a:spLocks/>
          </p:cNvSpPr>
          <p:nvPr userDrawn="1"/>
        </p:nvSpPr>
        <p:spPr bwMode="gray">
          <a:xfrm>
            <a:off x="-1733549" y="894783"/>
            <a:ext cx="1595437" cy="2181366"/>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dirty="0">
                <a:solidFill>
                  <a:srgbClr val="505050"/>
                </a:solidFill>
                <a:cs typeface="Arial" pitchFamily="34" charset="0"/>
              </a:rPr>
              <a:t> Maximum two </a:t>
            </a:r>
            <a:br>
              <a:rPr lang="en-GB" sz="675" dirty="0">
                <a:solidFill>
                  <a:srgbClr val="505050"/>
                </a:solidFill>
                <a:cs typeface="Arial" pitchFamily="34" charset="0"/>
              </a:rPr>
            </a:br>
            <a:r>
              <a:rPr lang="en-GB" sz="675" dirty="0">
                <a:solidFill>
                  <a:srgbClr val="505050"/>
                </a:solidFill>
                <a:cs typeface="Arial" pitchFamily="34" charset="0"/>
              </a:rPr>
              <a:t>lines in header </a:t>
            </a:r>
            <a:br>
              <a:rPr lang="en-GB" sz="675" dirty="0">
                <a:solidFill>
                  <a:srgbClr val="505050"/>
                </a:solidFill>
                <a:cs typeface="Arial" pitchFamily="34" charset="0"/>
              </a:rPr>
            </a:br>
            <a:r>
              <a:rPr lang="en-GB" sz="675" dirty="0">
                <a:solidFill>
                  <a:srgbClr val="505050"/>
                </a:solidFill>
                <a:cs typeface="Arial" pitchFamily="34" charset="0"/>
              </a:rPr>
              <a:t>Press ‘Caps locked’ </a:t>
            </a:r>
            <a:br>
              <a:rPr lang="en-GB" sz="675" dirty="0">
                <a:solidFill>
                  <a:srgbClr val="505050"/>
                </a:solidFill>
                <a:cs typeface="Arial" pitchFamily="34" charset="0"/>
              </a:rPr>
            </a:br>
            <a:r>
              <a:rPr lang="en-GB" sz="675" dirty="0">
                <a:solidFill>
                  <a:srgbClr val="505050"/>
                </a:solidFill>
                <a:cs typeface="Arial" pitchFamily="34" charset="0"/>
              </a:rPr>
              <a:t>for title in Caps</a:t>
            </a: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endParaRPr lang="en-GB" sz="675" dirty="0">
              <a:solidFill>
                <a:srgbClr val="505050"/>
              </a:solidFill>
              <a:cs typeface="Arial" pitchFamily="34" charset="0"/>
            </a:endParaRPr>
          </a:p>
          <a:p>
            <a:pPr algn="r">
              <a:buFont typeface="+mj-lt"/>
              <a:buNone/>
              <a:defRPr/>
            </a:pPr>
            <a:r>
              <a:rPr lang="en-GB" sz="675" b="1" dirty="0">
                <a:solidFill>
                  <a:srgbClr val="505050"/>
                </a:solidFill>
                <a:cs typeface="Arial" pitchFamily="34" charset="0"/>
              </a:rPr>
              <a:t>Change fact box colour</a:t>
            </a:r>
            <a:r>
              <a:rPr lang="en-GB" sz="675" dirty="0">
                <a:solidFill>
                  <a:srgbClr val="505050"/>
                </a:solidFill>
                <a:cs typeface="Arial" pitchFamily="34" charset="0"/>
              </a:rPr>
              <a:t/>
            </a:r>
            <a:br>
              <a:rPr lang="en-GB" sz="675" dirty="0">
                <a:solidFill>
                  <a:srgbClr val="505050"/>
                </a:solidFill>
                <a:cs typeface="Arial" pitchFamily="34" charset="0"/>
              </a:rPr>
            </a:br>
            <a:r>
              <a:rPr lang="en-GB" sz="675" dirty="0">
                <a:solidFill>
                  <a:srgbClr val="505050"/>
                </a:solidFill>
                <a:cs typeface="Arial" pitchFamily="34" charset="0"/>
              </a:rPr>
              <a:t>Click on box, choose between the five highlighted colours </a:t>
            </a:r>
            <a:br>
              <a:rPr lang="en-GB" sz="675" dirty="0">
                <a:solidFill>
                  <a:srgbClr val="505050"/>
                </a:solidFill>
                <a:cs typeface="Arial" pitchFamily="34" charset="0"/>
              </a:rPr>
            </a:br>
            <a:r>
              <a:rPr lang="en-GB" sz="675" dirty="0">
                <a:solidFill>
                  <a:srgbClr val="505050"/>
                </a:solidFill>
                <a:cs typeface="Arial" pitchFamily="34" charset="0"/>
              </a:rPr>
              <a:t>under Shape fill</a:t>
            </a:r>
          </a:p>
        </p:txBody>
      </p:sp>
      <p:grpSp>
        <p:nvGrpSpPr>
          <p:cNvPr id="11" name="Group 10"/>
          <p:cNvGrpSpPr/>
          <p:nvPr userDrawn="1"/>
        </p:nvGrpSpPr>
        <p:grpSpPr>
          <a:xfrm>
            <a:off x="-1611163" y="3840832"/>
            <a:ext cx="1472480" cy="1082372"/>
            <a:chOff x="-1620688" y="2448768"/>
            <a:chExt cx="1472480" cy="1082372"/>
          </a:xfrm>
        </p:grpSpPr>
        <p:pic>
          <p:nvPicPr>
            <p:cNvPr id="13"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20688" y="2448768"/>
              <a:ext cx="1472480" cy="108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userDrawn="1"/>
          </p:nvSpPr>
          <p:spPr bwMode="auto">
            <a:xfrm>
              <a:off x="-1327123" y="2780928"/>
              <a:ext cx="750707" cy="15435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grpSp>
      <p:sp>
        <p:nvSpPr>
          <p:cNvPr id="15" name="Text Box 28"/>
          <p:cNvSpPr txBox="1">
            <a:spLocks noChangeArrowheads="1"/>
          </p:cNvSpPr>
          <p:nvPr userDrawn="1"/>
        </p:nvSpPr>
        <p:spPr bwMode="auto">
          <a:xfrm>
            <a:off x="-1733550" y="1770338"/>
            <a:ext cx="1595438"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675" noProof="1">
                <a:solidFill>
                  <a:srgbClr val="505050"/>
                </a:solidFill>
                <a:latin typeface="Arial"/>
              </a:rPr>
              <a:t>Text starts with no-bullet</a:t>
            </a:r>
            <a:br>
              <a:rPr lang="en-GB" sz="675" noProof="1">
                <a:solidFill>
                  <a:srgbClr val="505050"/>
                </a:solidFill>
                <a:latin typeface="Arial"/>
              </a:rPr>
            </a:br>
            <a:r>
              <a:rPr lang="en-GB" sz="675" noProof="1">
                <a:solidFill>
                  <a:srgbClr val="505050"/>
                </a:solidFill>
                <a:latin typeface="Arial"/>
              </a:rPr>
              <a:t>To add pre-formatted </a:t>
            </a:r>
            <a:br>
              <a:rPr lang="en-GB" sz="675" noProof="1">
                <a:solidFill>
                  <a:srgbClr val="505050"/>
                </a:solidFill>
                <a:latin typeface="Arial"/>
              </a:rPr>
            </a:br>
            <a:r>
              <a:rPr lang="en-GB" sz="675" noProof="1">
                <a:solidFill>
                  <a:srgbClr val="505050"/>
                </a:solidFill>
                <a:latin typeface="Arial"/>
              </a:rPr>
              <a:t>bullet text please use the Increase/Decrease Indent </a:t>
            </a:r>
            <a:br>
              <a:rPr lang="en-GB" sz="675" noProof="1">
                <a:solidFill>
                  <a:srgbClr val="505050"/>
                </a:solidFill>
                <a:latin typeface="Arial"/>
              </a:rPr>
            </a:br>
            <a:r>
              <a:rPr lang="en-GB" sz="675" noProof="1">
                <a:solidFill>
                  <a:srgbClr val="505050"/>
                </a:solidFill>
                <a:latin typeface="Arial"/>
              </a:rPr>
              <a:t>buttons found in the</a:t>
            </a:r>
            <a:br>
              <a:rPr lang="en-GB" sz="675" noProof="1">
                <a:solidFill>
                  <a:srgbClr val="505050"/>
                </a:solidFill>
                <a:latin typeface="Arial"/>
              </a:rPr>
            </a:br>
            <a:r>
              <a:rPr lang="en-GB" sz="675" noProof="1">
                <a:solidFill>
                  <a:srgbClr val="505050"/>
                </a:solidFill>
                <a:latin typeface="Arial"/>
              </a:rPr>
              <a:t> Top-PowerPoint menu </a:t>
            </a:r>
          </a:p>
        </p:txBody>
      </p:sp>
      <p:grpSp>
        <p:nvGrpSpPr>
          <p:cNvPr id="16" name="Group 27"/>
          <p:cNvGrpSpPr>
            <a:grpSpLocks/>
          </p:cNvGrpSpPr>
          <p:nvPr userDrawn="1"/>
        </p:nvGrpSpPr>
        <p:grpSpPr bwMode="auto">
          <a:xfrm>
            <a:off x="-871538" y="2627513"/>
            <a:ext cx="733425" cy="225425"/>
            <a:chOff x="-1044146" y="2739466"/>
            <a:chExt cx="922906" cy="282831"/>
          </a:xfrm>
        </p:grpSpPr>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29"/>
            <p:cNvGrpSpPr>
              <a:grpSpLocks/>
            </p:cNvGrpSpPr>
            <p:nvPr/>
          </p:nvGrpSpPr>
          <p:grpSpPr bwMode="auto">
            <a:xfrm>
              <a:off x="-1044146" y="2742898"/>
              <a:ext cx="922906" cy="279399"/>
              <a:chOff x="-1055483" y="2739466"/>
              <a:chExt cx="934243" cy="282831"/>
            </a:xfrm>
          </p:grpSpPr>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1" name="Rectangle 20"/>
              <p:cNvSpPr/>
              <p:nvPr/>
            </p:nvSpPr>
            <p:spPr>
              <a:xfrm>
                <a:off x="-339634" y="2740025"/>
                <a:ext cx="218394" cy="268159"/>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sp>
            <p:nvSpPr>
              <p:cNvPr id="22" name="Rounded Rectangle 21"/>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grpSp>
      </p:grpSp>
      <p:sp>
        <p:nvSpPr>
          <p:cNvPr id="7" name="Footer Placeholder 6"/>
          <p:cNvSpPr>
            <a:spLocks noGrp="1"/>
          </p:cNvSpPr>
          <p:nvPr>
            <p:ph type="ftr" sz="quarter" idx="15"/>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24" name="Text Placeholder 7"/>
          <p:cNvSpPr>
            <a:spLocks noGrp="1"/>
          </p:cNvSpPr>
          <p:nvPr>
            <p:ph type="body" sz="quarter" idx="16"/>
          </p:nvPr>
        </p:nvSpPr>
        <p:spPr>
          <a:xfrm>
            <a:off x="542640" y="6216860"/>
            <a:ext cx="622800" cy="464400"/>
          </a:xfrm>
          <a:blipFill>
            <a:blip r:embed="rId5"/>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730959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hasCustomPrompt="1"/>
          </p:nvPr>
        </p:nvSpPr>
        <p:spPr>
          <a:xfrm>
            <a:off x="529822" y="1784147"/>
            <a:ext cx="8074428" cy="4257878"/>
          </a:xfrm>
        </p:spPr>
        <p:txBody>
          <a:bodyPr/>
          <a:lstStyle>
            <a:lvl1pPr marL="0" indent="0">
              <a:buNone/>
              <a:defRPr baseline="0"/>
            </a:lvl1pPr>
          </a:lstStyle>
          <a:p>
            <a:pPr lvl="0"/>
            <a:r>
              <a:rPr lang="en-GB" noProof="0" dirty="0"/>
              <a:t>Choose icon and insert Table, Chart, SmartArt Graphic, Clip Art or Media Clip on this layout</a:t>
            </a:r>
          </a:p>
        </p:txBody>
      </p:sp>
      <p:sp>
        <p:nvSpPr>
          <p:cNvPr id="7" name="AutoShape 4"/>
          <p:cNvSpPr>
            <a:spLocks/>
          </p:cNvSpPr>
          <p:nvPr userDrawn="1"/>
        </p:nvSpPr>
        <p:spPr bwMode="gray">
          <a:xfrm>
            <a:off x="-1733549" y="894782"/>
            <a:ext cx="1595437" cy="415498"/>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dirty="0">
                <a:solidFill>
                  <a:srgbClr val="505050"/>
                </a:solidFill>
                <a:cs typeface="Arial" pitchFamily="34" charset="0"/>
              </a:rPr>
              <a:t> Maximum two </a:t>
            </a:r>
            <a:br>
              <a:rPr lang="en-GB" sz="675" dirty="0">
                <a:solidFill>
                  <a:srgbClr val="505050"/>
                </a:solidFill>
                <a:cs typeface="Arial" pitchFamily="34" charset="0"/>
              </a:rPr>
            </a:br>
            <a:r>
              <a:rPr lang="en-GB" sz="675" dirty="0">
                <a:solidFill>
                  <a:srgbClr val="505050"/>
                </a:solidFill>
                <a:cs typeface="Arial" pitchFamily="34" charset="0"/>
              </a:rPr>
              <a:t>lines in header </a:t>
            </a:r>
            <a:br>
              <a:rPr lang="en-GB" sz="675" dirty="0">
                <a:solidFill>
                  <a:srgbClr val="505050"/>
                </a:solidFill>
                <a:cs typeface="Arial" pitchFamily="34" charset="0"/>
              </a:rPr>
            </a:br>
            <a:r>
              <a:rPr lang="en-GB" sz="675" dirty="0">
                <a:solidFill>
                  <a:srgbClr val="505050"/>
                </a:solidFill>
                <a:cs typeface="Arial" pitchFamily="34" charset="0"/>
              </a:rPr>
              <a:t>Press ‘Caps locked’ </a:t>
            </a:r>
            <a:br>
              <a:rPr lang="en-GB" sz="675" dirty="0">
                <a:solidFill>
                  <a:srgbClr val="505050"/>
                </a:solidFill>
                <a:cs typeface="Arial" pitchFamily="34" charset="0"/>
              </a:rPr>
            </a:br>
            <a:r>
              <a:rPr lang="en-GB" sz="675" dirty="0">
                <a:solidFill>
                  <a:srgbClr val="505050"/>
                </a:solidFill>
                <a:cs typeface="Arial" pitchFamily="34" charset="0"/>
              </a:rPr>
              <a:t>for title in Caps</a:t>
            </a:r>
          </a:p>
        </p:txBody>
      </p:sp>
      <p:sp>
        <p:nvSpPr>
          <p:cNvPr id="9" name="Date Placeholder 8"/>
          <p:cNvSpPr>
            <a:spLocks noGrp="1"/>
          </p:cNvSpPr>
          <p:nvPr>
            <p:ph type="dt" sz="half" idx="10"/>
          </p:nvPr>
        </p:nvSpPr>
        <p:spPr/>
        <p:txBody>
          <a:bodyPr/>
          <a:lstStyle/>
          <a:p>
            <a:fld id="{C1C5060C-5415-4E37-8179-173F3CFD4CF9}" type="datetime4">
              <a:rPr lang="en-US" smtClean="0"/>
              <a:pPr/>
              <a:t>April 26, 2021</a:t>
            </a:fld>
            <a:endParaRPr lang="en-GB"/>
          </a:p>
        </p:txBody>
      </p:sp>
      <p:sp>
        <p:nvSpPr>
          <p:cNvPr id="10" name="Footer Placeholder 9"/>
          <p:cNvSpPr>
            <a:spLocks noGrp="1"/>
          </p:cNvSpPr>
          <p:nvPr>
            <p:ph type="ftr" sz="quarter" idx="11"/>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11" name="Slide Number Placeholder 10"/>
          <p:cNvSpPr>
            <a:spLocks noGrp="1"/>
          </p:cNvSpPr>
          <p:nvPr>
            <p:ph type="sldNum" sz="quarter" idx="12"/>
          </p:nvPr>
        </p:nvSpPr>
        <p:spPr/>
        <p:txBody>
          <a:bodyPr/>
          <a:lstStyle/>
          <a:p>
            <a:fld id="{1E4993A5-71AC-4FC9-BA31-3E15C92EC108}" type="slidenum">
              <a:rPr lang="en-GB" smtClean="0"/>
              <a:pPr/>
              <a:t>‹#›</a:t>
            </a:fld>
            <a:endParaRPr lang="en-GB" dirty="0"/>
          </a:p>
        </p:txBody>
      </p:sp>
      <p:sp>
        <p:nvSpPr>
          <p:cNvPr id="12" name="AutoShape 4"/>
          <p:cNvSpPr>
            <a:spLocks/>
          </p:cNvSpPr>
          <p:nvPr/>
        </p:nvSpPr>
        <p:spPr bwMode="gray">
          <a:xfrm>
            <a:off x="-1733549" y="1801207"/>
            <a:ext cx="1595437" cy="3116238"/>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dirty="0">
                <a:solidFill>
                  <a:srgbClr val="505050"/>
                </a:solidFill>
                <a:cs typeface="Arial" pitchFamily="34" charset="0"/>
              </a:rPr>
              <a:t> </a:t>
            </a:r>
            <a:r>
              <a:rPr lang="en-GB" sz="675" b="1" dirty="0">
                <a:solidFill>
                  <a:srgbClr val="505050"/>
                </a:solidFill>
                <a:cs typeface="Arial" pitchFamily="34" charset="0"/>
              </a:rPr>
              <a:t>Change or edit chart</a:t>
            </a:r>
          </a:p>
          <a:p>
            <a:pPr algn="r">
              <a:defRPr/>
            </a:pPr>
            <a:r>
              <a:rPr lang="en-GB" sz="675" dirty="0">
                <a:solidFill>
                  <a:srgbClr val="505050"/>
                </a:solidFill>
                <a:cs typeface="Arial" pitchFamily="34" charset="0"/>
              </a:rPr>
              <a:t>1. Right click on chart</a:t>
            </a:r>
          </a:p>
          <a:p>
            <a:pPr algn="r">
              <a:defRPr/>
            </a:pPr>
            <a:r>
              <a:rPr lang="en-GB" sz="675" dirty="0">
                <a:solidFill>
                  <a:srgbClr val="505050"/>
                </a:solidFill>
                <a:cs typeface="Arial" pitchFamily="34" charset="0"/>
              </a:rPr>
              <a:t>2a. Select Change Type and choose a new chart type from the viewed selection</a:t>
            </a:r>
          </a:p>
          <a:p>
            <a:pPr algn="r">
              <a:defRPr/>
            </a:pPr>
            <a:r>
              <a:rPr lang="en-GB" sz="675" dirty="0">
                <a:solidFill>
                  <a:srgbClr val="505050"/>
                </a:solidFill>
                <a:cs typeface="Arial" pitchFamily="34" charset="0"/>
              </a:rPr>
              <a:t>2b. Select Edit Data and fill in the new data</a:t>
            </a: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endParaRPr lang="en-GB" sz="675" dirty="0">
              <a:solidFill>
                <a:srgbClr val="505050"/>
              </a:solidFill>
              <a:cs typeface="Arial" pitchFamily="34" charset="0"/>
            </a:endParaRPr>
          </a:p>
          <a:p>
            <a:pPr algn="r">
              <a:defRPr/>
            </a:pPr>
            <a:r>
              <a:rPr lang="en-GB" sz="675" b="1" dirty="0">
                <a:solidFill>
                  <a:srgbClr val="505050"/>
                </a:solidFill>
                <a:cs typeface="Arial" pitchFamily="34" charset="0"/>
              </a:rPr>
              <a:t>Pre-designed chart </a:t>
            </a:r>
            <a:r>
              <a:rPr lang="en-GB" sz="675" dirty="0">
                <a:solidFill>
                  <a:srgbClr val="505050"/>
                </a:solidFill>
                <a:cs typeface="Arial" pitchFamily="34" charset="0"/>
              </a:rPr>
              <a:t/>
            </a:r>
            <a:br>
              <a:rPr lang="en-GB" sz="675" dirty="0">
                <a:solidFill>
                  <a:srgbClr val="505050"/>
                </a:solidFill>
                <a:cs typeface="Arial" pitchFamily="34" charset="0"/>
              </a:rPr>
            </a:br>
            <a:r>
              <a:rPr lang="en-GB" sz="675" dirty="0">
                <a:solidFill>
                  <a:srgbClr val="505050"/>
                </a:solidFill>
                <a:cs typeface="Arial" pitchFamily="34" charset="0"/>
              </a:rPr>
              <a:t>1. Click Chart icon or chart</a:t>
            </a:r>
            <a:br>
              <a:rPr lang="en-GB" sz="675" dirty="0">
                <a:solidFill>
                  <a:srgbClr val="505050"/>
                </a:solidFill>
                <a:cs typeface="Arial" pitchFamily="34" charset="0"/>
              </a:rPr>
            </a:br>
            <a:r>
              <a:rPr lang="en-GB" sz="675" dirty="0">
                <a:solidFill>
                  <a:srgbClr val="505050"/>
                </a:solidFill>
                <a:cs typeface="Arial" pitchFamily="34" charset="0"/>
              </a:rPr>
              <a:t>2. Insert pre-designed chart </a:t>
            </a:r>
          </a:p>
          <a:p>
            <a:pPr algn="r">
              <a:defRPr/>
            </a:pPr>
            <a:r>
              <a:rPr lang="en-GB" sz="675" dirty="0">
                <a:solidFill>
                  <a:srgbClr val="505050"/>
                </a:solidFill>
                <a:cs typeface="Arial" pitchFamily="34" charset="0"/>
              </a:rPr>
              <a:t>from Templates</a:t>
            </a:r>
          </a:p>
        </p:txBody>
      </p:sp>
      <p:grpSp>
        <p:nvGrpSpPr>
          <p:cNvPr id="13" name="Group 12"/>
          <p:cNvGrpSpPr/>
          <p:nvPr/>
        </p:nvGrpSpPr>
        <p:grpSpPr>
          <a:xfrm>
            <a:off x="-1310529" y="2852936"/>
            <a:ext cx="1172417" cy="2542592"/>
            <a:chOff x="-1310530" y="2168860"/>
            <a:chExt cx="1172417" cy="2542592"/>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530" y="2168860"/>
              <a:ext cx="1172417" cy="254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ounded Rectangle 18"/>
            <p:cNvSpPr/>
            <p:nvPr/>
          </p:nvSpPr>
          <p:spPr>
            <a:xfrm>
              <a:off x="-1285985" y="3356992"/>
              <a:ext cx="1130002" cy="360040"/>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75"/>
                </a:spcBef>
              </a:pPr>
              <a:endParaRPr lang="en-GB" sz="1350" dirty="0" err="1">
                <a:solidFill>
                  <a:prstClr val="white"/>
                </a:solidFill>
              </a:endParaRPr>
            </a:p>
          </p:txBody>
        </p:sp>
      </p:grpSp>
      <p:grpSp>
        <p:nvGrpSpPr>
          <p:cNvPr id="14" name="Group 13"/>
          <p:cNvGrpSpPr/>
          <p:nvPr/>
        </p:nvGrpSpPr>
        <p:grpSpPr>
          <a:xfrm>
            <a:off x="-1871663" y="6088574"/>
            <a:ext cx="1733550" cy="724802"/>
            <a:chOff x="-1871663" y="5985284"/>
            <a:chExt cx="1733550" cy="724802"/>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1349" b="44187"/>
            <a:stretch/>
          </p:blipFill>
          <p:spPr bwMode="auto">
            <a:xfrm>
              <a:off x="-1871663" y="5985284"/>
              <a:ext cx="1733550" cy="724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a:xfrm>
              <a:off x="-1134062" y="6273316"/>
              <a:ext cx="917530" cy="288032"/>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75"/>
                </a:spcBef>
              </a:pPr>
              <a:endParaRPr lang="en-GB" sz="1350" dirty="0" err="1">
                <a:solidFill>
                  <a:prstClr val="white"/>
                </a:solidFill>
              </a:endParaRPr>
            </a:p>
          </p:txBody>
        </p:sp>
        <p:sp>
          <p:nvSpPr>
            <p:cNvPr id="17" name="Rounded Rectangle 16"/>
            <p:cNvSpPr/>
            <p:nvPr/>
          </p:nvSpPr>
          <p:spPr>
            <a:xfrm>
              <a:off x="-1824184" y="6165304"/>
              <a:ext cx="576064" cy="163471"/>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75"/>
                </a:spcBef>
              </a:pPr>
              <a:endParaRPr lang="en-GB" sz="1350" dirty="0" err="1">
                <a:solidFill>
                  <a:prstClr val="white"/>
                </a:solidFill>
              </a:endParaRPr>
            </a:p>
          </p:txBody>
        </p:sp>
      </p:grpSp>
      <p:sp>
        <p:nvSpPr>
          <p:cNvPr id="20" name="Text Placeholder 7"/>
          <p:cNvSpPr>
            <a:spLocks noGrp="1"/>
          </p:cNvSpPr>
          <p:nvPr>
            <p:ph type="body" sz="quarter" idx="14"/>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592493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7"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3" name="Date Placeholder 3"/>
          <p:cNvSpPr>
            <a:spLocks noGrp="1"/>
          </p:cNvSpPr>
          <p:nvPr>
            <p:ph type="dt" sz="half" idx="15"/>
          </p:nvPr>
        </p:nvSpPr>
        <p:spPr/>
        <p:txBody>
          <a:bodyPr/>
          <a:lstStyle>
            <a:lvl1pPr>
              <a:defRPr/>
            </a:lvl1pPr>
          </a:lstStyle>
          <a:p>
            <a:pPr>
              <a:defRPr/>
            </a:pPr>
            <a:fld id="{25C37914-9C39-4CA7-B75A-0AFB485F4EFC}" type="datetime4">
              <a:rPr lang="en-US"/>
              <a:pPr>
                <a:defRPr/>
              </a:pPr>
              <a:t>April 26, 2021</a:t>
            </a:fld>
            <a:endParaRPr lang="en-GB"/>
          </a:p>
        </p:txBody>
      </p:sp>
      <p:sp>
        <p:nvSpPr>
          <p:cNvPr id="4" name="Slide Number Placeholder 5"/>
          <p:cNvSpPr>
            <a:spLocks noGrp="1"/>
          </p:cNvSpPr>
          <p:nvPr>
            <p:ph type="sldNum" sz="quarter" idx="16"/>
          </p:nvPr>
        </p:nvSpPr>
        <p:spPr/>
        <p:txBody>
          <a:bodyPr/>
          <a:lstStyle>
            <a:lvl1pPr>
              <a:defRPr/>
            </a:lvl1pPr>
          </a:lstStyle>
          <a:p>
            <a:pPr>
              <a:defRPr/>
            </a:pPr>
            <a:fld id="{CB6A5E5D-3C26-4EC2-9639-260FC149A7D8}" type="slidenum">
              <a:rPr lang="en-GB" altLang="nl-NL"/>
              <a:pPr>
                <a:defRPr/>
              </a:pPr>
              <a:t>‹#›</a:t>
            </a:fld>
            <a:endParaRPr lang="en-GB" altLang="nl-NL"/>
          </a:p>
        </p:txBody>
      </p:sp>
    </p:spTree>
    <p:extLst>
      <p:ext uri="{BB962C8B-B14F-4D97-AF65-F5344CB8AC3E}">
        <p14:creationId xmlns:p14="http://schemas.microsoft.com/office/powerpoint/2010/main" val="36318052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5" name="Rectangle 4"/>
          <p:cNvSpPr/>
          <p:nvPr userDrawn="1"/>
        </p:nvSpPr>
        <p:spPr>
          <a:xfrm>
            <a:off x="0" y="540"/>
            <a:ext cx="9144000" cy="685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solidFill>
                <a:prstClr val="white"/>
              </a:solidFill>
            </a:endParaRPr>
          </a:p>
        </p:txBody>
      </p:sp>
      <p:sp>
        <p:nvSpPr>
          <p:cNvPr id="9" name="Text Placeholder 8"/>
          <p:cNvSpPr>
            <a:spLocks noGrp="1"/>
          </p:cNvSpPr>
          <p:nvPr>
            <p:ph type="body" sz="quarter" idx="13"/>
          </p:nvPr>
        </p:nvSpPr>
        <p:spPr>
          <a:xfrm>
            <a:off x="539750" y="1694611"/>
            <a:ext cx="3600000" cy="4284661"/>
          </a:xfrm>
        </p:spPr>
        <p:txBody>
          <a:bodyPr/>
          <a:lstStyle>
            <a:lvl1pPr marL="162000" indent="-162000">
              <a:lnSpc>
                <a:spcPct val="120000"/>
              </a:lnSpc>
              <a:spcBef>
                <a:spcPts val="0"/>
              </a:spcBef>
              <a:buFont typeface="Arial" pitchFamily="34" charset="0"/>
              <a:buChar char="˗"/>
              <a:defRPr sz="1875"/>
            </a:lvl1pPr>
            <a:lvl2pPr marL="324000">
              <a:lnSpc>
                <a:spcPct val="120000"/>
              </a:lnSpc>
              <a:spcBef>
                <a:spcPts val="0"/>
              </a:spcBef>
              <a:defRPr sz="1875"/>
            </a:lvl2pPr>
            <a:lvl3pPr marL="486000">
              <a:lnSpc>
                <a:spcPct val="120000"/>
              </a:lnSpc>
              <a:spcBef>
                <a:spcPts val="0"/>
              </a:spcBef>
              <a:defRPr sz="1875"/>
            </a:lvl3pPr>
            <a:lvl4pPr marL="648000">
              <a:lnSpc>
                <a:spcPct val="120000"/>
              </a:lnSpc>
              <a:spcBef>
                <a:spcPts val="0"/>
              </a:spcBef>
              <a:defRPr sz="1875"/>
            </a:lvl4pPr>
            <a:lvl5pPr marL="810000">
              <a:lnSpc>
                <a:spcPct val="120000"/>
              </a:lnSpc>
              <a:spcBef>
                <a:spcPts val="0"/>
              </a:spcBef>
              <a:defRPr sz="18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AutoShape 4"/>
          <p:cNvSpPr>
            <a:spLocks/>
          </p:cNvSpPr>
          <p:nvPr userDrawn="1"/>
        </p:nvSpPr>
        <p:spPr bwMode="gray">
          <a:xfrm>
            <a:off x="-1733549" y="894782"/>
            <a:ext cx="1595437" cy="415498"/>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dirty="0">
                <a:solidFill>
                  <a:srgbClr val="505050"/>
                </a:solidFill>
                <a:cs typeface="Arial" pitchFamily="34" charset="0"/>
              </a:rPr>
              <a:t> Maximum two </a:t>
            </a:r>
            <a:br>
              <a:rPr lang="en-GB" sz="675" dirty="0">
                <a:solidFill>
                  <a:srgbClr val="505050"/>
                </a:solidFill>
                <a:cs typeface="Arial" pitchFamily="34" charset="0"/>
              </a:rPr>
            </a:br>
            <a:r>
              <a:rPr lang="en-GB" sz="675" dirty="0">
                <a:solidFill>
                  <a:srgbClr val="505050"/>
                </a:solidFill>
                <a:cs typeface="Arial" pitchFamily="34" charset="0"/>
              </a:rPr>
              <a:t>lines in header </a:t>
            </a:r>
            <a:br>
              <a:rPr lang="en-GB" sz="675" dirty="0">
                <a:solidFill>
                  <a:srgbClr val="505050"/>
                </a:solidFill>
                <a:cs typeface="Arial" pitchFamily="34" charset="0"/>
              </a:rPr>
            </a:br>
            <a:r>
              <a:rPr lang="en-GB" sz="675" dirty="0">
                <a:solidFill>
                  <a:srgbClr val="505050"/>
                </a:solidFill>
                <a:cs typeface="Arial" pitchFamily="34" charset="0"/>
              </a:rPr>
              <a:t>Press ‘Caps locked’ </a:t>
            </a:r>
            <a:br>
              <a:rPr lang="en-GB" sz="675" dirty="0">
                <a:solidFill>
                  <a:srgbClr val="505050"/>
                </a:solidFill>
                <a:cs typeface="Arial" pitchFamily="34" charset="0"/>
              </a:rPr>
            </a:br>
            <a:r>
              <a:rPr lang="en-GB" sz="675" dirty="0">
                <a:solidFill>
                  <a:srgbClr val="505050"/>
                </a:solidFill>
                <a:cs typeface="Arial" pitchFamily="34" charset="0"/>
              </a:rPr>
              <a:t>for title in Caps</a:t>
            </a:r>
          </a:p>
        </p:txBody>
      </p:sp>
      <p:sp>
        <p:nvSpPr>
          <p:cNvPr id="11" name="TextBox 10"/>
          <p:cNvSpPr txBox="1"/>
          <p:nvPr userDrawn="1"/>
        </p:nvSpPr>
        <p:spPr>
          <a:xfrm>
            <a:off x="1619672" y="6579005"/>
            <a:ext cx="4248000" cy="92333"/>
          </a:xfrm>
          <a:prstGeom prst="rect">
            <a:avLst/>
          </a:prstGeom>
          <a:noFill/>
        </p:spPr>
        <p:txBody>
          <a:bodyPr wrap="square" lIns="0" tIns="0" rIns="0" bIns="0" rtlCol="0">
            <a:spAutoFit/>
          </a:bodyPr>
          <a:lstStyle/>
          <a:p>
            <a:r>
              <a:rPr lang="en-GB" sz="600" dirty="0">
                <a:solidFill>
                  <a:srgbClr val="505050"/>
                </a:solidFill>
              </a:rPr>
              <a:t>European network for Health Technology Assessment | JA3 2016-2020 | www.eunethta.eu</a:t>
            </a:r>
          </a:p>
        </p:txBody>
      </p:sp>
      <p:sp>
        <p:nvSpPr>
          <p:cNvPr id="12" name="AutoShape 4"/>
          <p:cNvSpPr>
            <a:spLocks/>
          </p:cNvSpPr>
          <p:nvPr userDrawn="1"/>
        </p:nvSpPr>
        <p:spPr bwMode="gray">
          <a:xfrm>
            <a:off x="-1733549" y="3133221"/>
            <a:ext cx="1595437" cy="519373"/>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b="1" dirty="0">
                <a:solidFill>
                  <a:srgbClr val="505050"/>
                </a:solidFill>
                <a:cs typeface="Arial" pitchFamily="34" charset="0"/>
              </a:rPr>
              <a:t>Change Country colour</a:t>
            </a:r>
            <a:r>
              <a:rPr lang="en-GB" sz="675" dirty="0">
                <a:solidFill>
                  <a:srgbClr val="505050"/>
                </a:solidFill>
                <a:cs typeface="Arial" pitchFamily="34" charset="0"/>
              </a:rPr>
              <a:t/>
            </a:r>
            <a:br>
              <a:rPr lang="en-GB" sz="675" dirty="0">
                <a:solidFill>
                  <a:srgbClr val="505050"/>
                </a:solidFill>
                <a:cs typeface="Arial" pitchFamily="34" charset="0"/>
              </a:rPr>
            </a:br>
            <a:r>
              <a:rPr lang="en-GB" sz="675" dirty="0">
                <a:solidFill>
                  <a:srgbClr val="505050"/>
                </a:solidFill>
                <a:cs typeface="Arial" pitchFamily="34" charset="0"/>
              </a:rPr>
              <a:t>Click twice on country, </a:t>
            </a:r>
            <a:br>
              <a:rPr lang="en-GB" sz="675" dirty="0">
                <a:solidFill>
                  <a:srgbClr val="505050"/>
                </a:solidFill>
                <a:cs typeface="Arial" pitchFamily="34" charset="0"/>
              </a:rPr>
            </a:br>
            <a:r>
              <a:rPr lang="en-GB" sz="675" dirty="0">
                <a:solidFill>
                  <a:srgbClr val="505050"/>
                </a:solidFill>
                <a:cs typeface="Arial" pitchFamily="34" charset="0"/>
              </a:rPr>
              <a:t>choose between the five highlighted colours </a:t>
            </a:r>
            <a:br>
              <a:rPr lang="en-GB" sz="675" dirty="0">
                <a:solidFill>
                  <a:srgbClr val="505050"/>
                </a:solidFill>
                <a:cs typeface="Arial" pitchFamily="34" charset="0"/>
              </a:rPr>
            </a:br>
            <a:r>
              <a:rPr lang="en-GB" sz="675" dirty="0">
                <a:solidFill>
                  <a:srgbClr val="505050"/>
                </a:solidFill>
                <a:cs typeface="Arial" pitchFamily="34" charset="0"/>
              </a:rPr>
              <a:t>under Shape fill</a:t>
            </a:r>
          </a:p>
        </p:txBody>
      </p:sp>
      <p:grpSp>
        <p:nvGrpSpPr>
          <p:cNvPr id="13" name="Group 12"/>
          <p:cNvGrpSpPr/>
          <p:nvPr userDrawn="1"/>
        </p:nvGrpSpPr>
        <p:grpSpPr>
          <a:xfrm>
            <a:off x="-1611163" y="3840832"/>
            <a:ext cx="1472480" cy="1082372"/>
            <a:chOff x="-1620688" y="2448768"/>
            <a:chExt cx="1472480" cy="1082372"/>
          </a:xfrm>
        </p:grpSpPr>
        <p:pic>
          <p:nvPicPr>
            <p:cNvPr id="14"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20688" y="2448768"/>
              <a:ext cx="1472480" cy="108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userDrawn="1"/>
          </p:nvSpPr>
          <p:spPr bwMode="auto">
            <a:xfrm>
              <a:off x="-1327123" y="2780928"/>
              <a:ext cx="750707" cy="15435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575" dirty="0">
                <a:solidFill>
                  <a:prstClr val="white"/>
                </a:solidFill>
              </a:endParaRPr>
            </a:p>
          </p:txBody>
        </p:sp>
      </p:grpSp>
      <p:sp>
        <p:nvSpPr>
          <p:cNvPr id="17" name="Date Placeholder 16"/>
          <p:cNvSpPr>
            <a:spLocks noGrp="1"/>
          </p:cNvSpPr>
          <p:nvPr>
            <p:ph type="dt" sz="half" idx="14"/>
          </p:nvPr>
        </p:nvSpPr>
        <p:spPr/>
        <p:txBody>
          <a:bodyPr/>
          <a:lstStyle/>
          <a:p>
            <a:fld id="{AC355491-8D93-4105-84C7-55CB073FA756}" type="datetime4">
              <a:rPr lang="en-US" smtClean="0"/>
              <a:pPr/>
              <a:t>April 26, 2021</a:t>
            </a:fld>
            <a:endParaRPr lang="en-GB"/>
          </a:p>
        </p:txBody>
      </p:sp>
      <p:sp>
        <p:nvSpPr>
          <p:cNvPr id="18" name="Footer Placeholder 17"/>
          <p:cNvSpPr>
            <a:spLocks noGrp="1"/>
          </p:cNvSpPr>
          <p:nvPr>
            <p:ph type="ftr" sz="quarter" idx="15"/>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19" name="Slide Number Placeholder 18"/>
          <p:cNvSpPr>
            <a:spLocks noGrp="1"/>
          </p:cNvSpPr>
          <p:nvPr>
            <p:ph type="sldNum" sz="quarter" idx="16"/>
          </p:nvPr>
        </p:nvSpPr>
        <p:spPr/>
        <p:txBody>
          <a:bodyPr/>
          <a:lstStyle/>
          <a:p>
            <a:fld id="{1E4993A5-71AC-4FC9-BA31-3E15C92EC108}" type="slidenum">
              <a:rPr lang="en-GB" smtClean="0"/>
              <a:pPr/>
              <a:t>‹#›</a:t>
            </a:fld>
            <a:endParaRPr lang="en-GB" dirty="0"/>
          </a:p>
        </p:txBody>
      </p:sp>
      <p:sp>
        <p:nvSpPr>
          <p:cNvPr id="33"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5231136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Photo slide black log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6858000"/>
          </a:xfrm>
        </p:spPr>
        <p:txBody>
          <a:bodyPr/>
          <a:lstStyle>
            <a:lvl1pPr marL="0" indent="0">
              <a:buFontTx/>
              <a:buNone/>
              <a:defRPr/>
            </a:lvl1pPr>
          </a:lstStyle>
          <a:p>
            <a:r>
              <a:rPr lang="en-US"/>
              <a:t>Click icon to add picture</a:t>
            </a:r>
          </a:p>
        </p:txBody>
      </p:sp>
      <p:sp>
        <p:nvSpPr>
          <p:cNvPr id="11" name="AutoShape 4"/>
          <p:cNvSpPr>
            <a:spLocks/>
          </p:cNvSpPr>
          <p:nvPr userDrawn="1"/>
        </p:nvSpPr>
        <p:spPr bwMode="gray">
          <a:xfrm>
            <a:off x="-1733549" y="894784"/>
            <a:ext cx="1595437" cy="934871"/>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b="1" dirty="0">
                <a:solidFill>
                  <a:srgbClr val="505050"/>
                </a:solidFill>
                <a:cs typeface="Arial" pitchFamily="34" charset="0"/>
              </a:rPr>
              <a:t>Change picture</a:t>
            </a:r>
          </a:p>
          <a:p>
            <a:pPr algn="r">
              <a:buFont typeface="+mj-lt"/>
              <a:buNone/>
              <a:defRPr/>
            </a:pPr>
            <a:r>
              <a:rPr lang="en-GB" sz="675" dirty="0">
                <a:solidFill>
                  <a:srgbClr val="505050"/>
                </a:solidFill>
                <a:cs typeface="Arial" pitchFamily="34" charset="0"/>
              </a:rPr>
              <a:t>Right click on picture</a:t>
            </a:r>
          </a:p>
          <a:p>
            <a:pPr algn="r">
              <a:buFont typeface="+mj-lt"/>
              <a:buNone/>
              <a:defRPr/>
            </a:pPr>
            <a:r>
              <a:rPr lang="en-GB" sz="675" dirty="0">
                <a:solidFill>
                  <a:srgbClr val="505050"/>
                </a:solidFill>
                <a:cs typeface="Arial" pitchFamily="34" charset="0"/>
              </a:rPr>
              <a:t>Choose a new  picture</a:t>
            </a:r>
            <a:br>
              <a:rPr lang="en-GB" sz="675" dirty="0">
                <a:solidFill>
                  <a:srgbClr val="505050"/>
                </a:solidFill>
                <a:cs typeface="Arial" pitchFamily="34" charset="0"/>
              </a:rPr>
            </a:br>
            <a:r>
              <a:rPr lang="en-GB" sz="675" dirty="0">
                <a:solidFill>
                  <a:srgbClr val="505050"/>
                </a:solidFill>
                <a:cs typeface="Arial" pitchFamily="34" charset="0"/>
              </a:rPr>
              <a:t>When the picture is active, use ‘Crop’ tool from Picture Tools to pan and zoom the picture</a:t>
            </a:r>
          </a:p>
          <a:p>
            <a:pPr algn="r">
              <a:buFont typeface="+mj-lt"/>
              <a:buNone/>
              <a:defRPr/>
            </a:pPr>
            <a:endParaRPr lang="en-GB" sz="675" dirty="0">
              <a:solidFill>
                <a:srgbClr val="505050"/>
              </a:solidFill>
              <a:cs typeface="Arial" pitchFamily="34" charset="0"/>
            </a:endParaRPr>
          </a:p>
          <a:p>
            <a:pPr algn="r">
              <a:buFont typeface="+mj-lt"/>
              <a:buNone/>
              <a:defRPr/>
            </a:pPr>
            <a:r>
              <a:rPr lang="en-GB" sz="675" dirty="0">
                <a:solidFill>
                  <a:srgbClr val="505050"/>
                </a:solidFill>
                <a:cs typeface="Arial" pitchFamily="34" charset="0"/>
              </a:rPr>
              <a:t>If the logo and bottom line are hidden, right click on picture and ‘Send to Back’ </a:t>
            </a:r>
          </a:p>
        </p:txBody>
      </p:sp>
      <p:sp>
        <p:nvSpPr>
          <p:cNvPr id="3" name="Date Placeholder 2"/>
          <p:cNvSpPr>
            <a:spLocks noGrp="1"/>
          </p:cNvSpPr>
          <p:nvPr>
            <p:ph type="dt" sz="half" idx="15"/>
          </p:nvPr>
        </p:nvSpPr>
        <p:spPr/>
        <p:txBody>
          <a:bodyPr/>
          <a:lstStyle/>
          <a:p>
            <a:fld id="{98004AC2-2FEC-46CA-9431-071A9DC1550E}" type="datetime4">
              <a:rPr lang="en-US" smtClean="0"/>
              <a:pPr/>
              <a:t>April 26, 2021</a:t>
            </a:fld>
            <a:endParaRPr lang="en-GB"/>
          </a:p>
        </p:txBody>
      </p:sp>
      <p:sp>
        <p:nvSpPr>
          <p:cNvPr id="7" name="Footer Placeholder 6"/>
          <p:cNvSpPr>
            <a:spLocks noGrp="1"/>
          </p:cNvSpPr>
          <p:nvPr>
            <p:ph type="ftr" sz="quarter" idx="16"/>
          </p:nvPr>
        </p:nvSpPr>
        <p:spPr>
          <a:xfrm>
            <a:off x="1619673" y="6578046"/>
            <a:ext cx="4248472" cy="122400"/>
          </a:xfrm>
        </p:spPr>
        <p:txBody>
          <a:bodyPr/>
          <a:lstStyle>
            <a:lvl1pPr>
              <a:defRPr>
                <a:solidFill>
                  <a:srgbClr val="505050"/>
                </a:solidFill>
              </a:defRPr>
            </a:lvl1pPr>
          </a:lstStyle>
          <a:p>
            <a:r>
              <a:rPr lang="en-US" dirty="0"/>
              <a:t>European network for Health Technology Assessment | JA3 2016-2020 | www.eunethta.eu</a:t>
            </a:r>
            <a:endParaRPr lang="en-GB" dirty="0"/>
          </a:p>
        </p:txBody>
      </p:sp>
      <p:sp>
        <p:nvSpPr>
          <p:cNvPr id="16" name="Slide Number Placeholder 15"/>
          <p:cNvSpPr>
            <a:spLocks noGrp="1"/>
          </p:cNvSpPr>
          <p:nvPr>
            <p:ph type="sldNum" sz="quarter" idx="17"/>
          </p:nvPr>
        </p:nvSpPr>
        <p:spPr/>
        <p:txBody>
          <a:bodyPr/>
          <a:lstStyle/>
          <a:p>
            <a:fld id="{1E4993A5-71AC-4FC9-BA31-3E15C92EC108}" type="slidenum">
              <a:rPr lang="en-GB" smtClean="0"/>
              <a:pPr/>
              <a:t>‹#›</a:t>
            </a:fld>
            <a:endParaRPr lang="en-GB" dirty="0"/>
          </a:p>
        </p:txBody>
      </p:sp>
      <p:sp>
        <p:nvSpPr>
          <p:cNvPr id="20"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023342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5" name="Picture 2" descr="D:\Desktop\4401 SST PPT Levering til SkabelonDesign\PNG Baggrunde\title_slide_orang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0" y="728664"/>
            <a:ext cx="8064700" cy="2162185"/>
          </a:xfrm>
        </p:spPr>
        <p:txBody>
          <a:bodyPr/>
          <a:lstStyle>
            <a:lvl1pPr>
              <a:lnSpc>
                <a:spcPct val="83000"/>
              </a:lnSpc>
              <a:defRPr sz="4500">
                <a:solidFill>
                  <a:schemeClr val="bg1"/>
                </a:solidFill>
              </a:defRPr>
            </a:lvl1pPr>
          </a:lstStyle>
          <a:p>
            <a:r>
              <a:rPr lang="en-US"/>
              <a:t>Click to edit Master title style</a:t>
            </a:r>
            <a:endParaRPr lang="en-GB" dirty="0"/>
          </a:p>
        </p:txBody>
      </p:sp>
      <p:sp>
        <p:nvSpPr>
          <p:cNvPr id="7" name="AutoShape 4"/>
          <p:cNvSpPr>
            <a:spLocks/>
          </p:cNvSpPr>
          <p:nvPr userDrawn="1"/>
        </p:nvSpPr>
        <p:spPr bwMode="gray">
          <a:xfrm>
            <a:off x="-1733549" y="2384884"/>
            <a:ext cx="1595437" cy="311624"/>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title and subtitle </a:t>
            </a:r>
            <a:br>
              <a:rPr lang="en-GB" sz="675">
                <a:solidFill>
                  <a:srgbClr val="505050"/>
                </a:solidFill>
                <a:cs typeface="Arial" pitchFamily="34" charset="0"/>
              </a:rPr>
            </a:br>
            <a:r>
              <a:rPr lang="en-GB" sz="675">
                <a:solidFill>
                  <a:srgbClr val="505050"/>
                </a:solidFill>
                <a:cs typeface="Arial" pitchFamily="34" charset="0"/>
              </a:rPr>
              <a:t>in Caps</a:t>
            </a:r>
            <a:endParaRPr lang="en-GB" sz="675" dirty="0">
              <a:solidFill>
                <a:srgbClr val="505050"/>
              </a:solidFill>
              <a:cs typeface="Arial" pitchFamily="34" charset="0"/>
            </a:endParaRPr>
          </a:p>
        </p:txBody>
      </p:sp>
      <p:sp>
        <p:nvSpPr>
          <p:cNvPr id="9" name="Text Placeholder 8"/>
          <p:cNvSpPr>
            <a:spLocks noGrp="1"/>
          </p:cNvSpPr>
          <p:nvPr>
            <p:ph type="body" sz="quarter" idx="12"/>
          </p:nvPr>
        </p:nvSpPr>
        <p:spPr>
          <a:xfrm>
            <a:off x="539751" y="3084238"/>
            <a:ext cx="8064500" cy="1100846"/>
          </a:xfrm>
        </p:spPr>
        <p:txBody>
          <a:bodyPr/>
          <a:lstStyle>
            <a:lvl1pPr marL="0" indent="0">
              <a:lnSpc>
                <a:spcPct val="83000"/>
              </a:lnSpc>
              <a:spcBef>
                <a:spcPts val="0"/>
              </a:spcBef>
              <a:buFontTx/>
              <a:buNone/>
              <a:defRPr sz="3000" b="1">
                <a:solidFill>
                  <a:schemeClr val="bg1"/>
                </a:solidFill>
              </a:defRPr>
            </a:lvl1pPr>
          </a:lstStyle>
          <a:p>
            <a:pPr lvl="0"/>
            <a:r>
              <a:rPr lang="en-US"/>
              <a:t>Click to edit Master text styles</a:t>
            </a:r>
          </a:p>
        </p:txBody>
      </p:sp>
      <p:sp>
        <p:nvSpPr>
          <p:cNvPr id="11" name="TextBox 10"/>
          <p:cNvSpPr txBox="1"/>
          <p:nvPr userDrawn="1"/>
        </p:nvSpPr>
        <p:spPr>
          <a:xfrm>
            <a:off x="1619673" y="6581497"/>
            <a:ext cx="4284476" cy="92333"/>
          </a:xfrm>
          <a:prstGeom prst="rect">
            <a:avLst/>
          </a:prstGeom>
          <a:noFill/>
        </p:spPr>
        <p:txBody>
          <a:bodyPr wrap="square" lIns="0" tIns="0" rIns="0" bIns="0" rtlCol="0">
            <a:spAutoFit/>
          </a:bodyPr>
          <a:lstStyle/>
          <a:p>
            <a:r>
              <a:rPr lang="en-GB" sz="600" dirty="0">
                <a:solidFill>
                  <a:prstClr val="white"/>
                </a:solidFill>
              </a:rPr>
              <a:t>European network for Health Technology Assessment | JA3 2016-2020 | www.eunethta.eu</a:t>
            </a:r>
          </a:p>
        </p:txBody>
      </p:sp>
      <p:sp>
        <p:nvSpPr>
          <p:cNvPr id="12" name="Date Placeholder 11"/>
          <p:cNvSpPr>
            <a:spLocks noGrp="1"/>
          </p:cNvSpPr>
          <p:nvPr>
            <p:ph type="dt" sz="half" idx="13"/>
          </p:nvPr>
        </p:nvSpPr>
        <p:spPr>
          <a:xfrm>
            <a:off x="5904148" y="7015012"/>
            <a:ext cx="2088914" cy="122400"/>
          </a:xfrm>
        </p:spPr>
        <p:txBody>
          <a:bodyPr/>
          <a:lstStyle>
            <a:lvl1pPr>
              <a:defRPr>
                <a:solidFill>
                  <a:schemeClr val="bg2"/>
                </a:solidFill>
              </a:defRPr>
            </a:lvl1pPr>
          </a:lstStyle>
          <a:p>
            <a:fld id="{7FA44566-FBC6-481C-A98C-C10100748461}" type="datetime4">
              <a:rPr lang="en-US" smtClean="0">
                <a:solidFill>
                  <a:srgbClr val="C0C0C0"/>
                </a:solidFill>
              </a:rPr>
              <a:pPr/>
              <a:t>April 26, 2021</a:t>
            </a:fld>
            <a:endParaRPr lang="en-GB">
              <a:solidFill>
                <a:srgbClr val="C0C0C0"/>
              </a:solidFill>
            </a:endParaRPr>
          </a:p>
        </p:txBody>
      </p:sp>
      <p:sp>
        <p:nvSpPr>
          <p:cNvPr id="13" name="Slide Number Placeholder 12"/>
          <p:cNvSpPr>
            <a:spLocks noGrp="1"/>
          </p:cNvSpPr>
          <p:nvPr>
            <p:ph type="sldNum" sz="quarter" idx="14"/>
          </p:nvPr>
        </p:nvSpPr>
        <p:spPr>
          <a:xfrm>
            <a:off x="7993063" y="7015012"/>
            <a:ext cx="611187" cy="122400"/>
          </a:xfrm>
        </p:spPr>
        <p:txBody>
          <a:bodyPr/>
          <a:lstStyle>
            <a:lvl1pPr>
              <a:defRPr>
                <a:solidFill>
                  <a:schemeClr val="bg2"/>
                </a:solidFill>
              </a:defRPr>
            </a:lvl1pPr>
          </a:lstStyle>
          <a:p>
            <a:fld id="{1E4993A5-71AC-4FC9-BA31-3E15C92EC108}" type="slidenum">
              <a:rPr lang="en-GB" smtClean="0">
                <a:solidFill>
                  <a:srgbClr val="C0C0C0"/>
                </a:solidFill>
              </a:rPr>
              <a:pPr/>
              <a:t>‹#›</a:t>
            </a:fld>
            <a:endParaRPr lang="en-GB" dirty="0">
              <a:solidFill>
                <a:srgbClr val="C0C0C0"/>
              </a:solidFill>
            </a:endParaRPr>
          </a:p>
        </p:txBody>
      </p:sp>
      <p:sp>
        <p:nvSpPr>
          <p:cNvPr id="14" name="Footer Placeholder 13"/>
          <p:cNvSpPr>
            <a:spLocks noGrp="1"/>
          </p:cNvSpPr>
          <p:nvPr>
            <p:ph type="ftr" sz="quarter" idx="15"/>
          </p:nvPr>
        </p:nvSpPr>
        <p:spPr>
          <a:xfrm>
            <a:off x="1619673" y="7029400"/>
            <a:ext cx="4248472" cy="122400"/>
          </a:xfrm>
        </p:spPr>
        <p:txBody>
          <a:bodyPr/>
          <a:lstStyle/>
          <a:p>
            <a:r>
              <a:rPr lang="en-US" dirty="0">
                <a:solidFill>
                  <a:srgbClr val="C0C0C0"/>
                </a:solidFill>
              </a:rPr>
              <a:t>European network for Health Technology Assessment | JA2 2012-2015 | www.eunethta.eu</a:t>
            </a:r>
            <a:endParaRPr lang="en-GB" dirty="0">
              <a:solidFill>
                <a:srgbClr val="C0C0C0"/>
              </a:solidFill>
            </a:endParaRPr>
          </a:p>
        </p:txBody>
      </p:sp>
      <p:sp>
        <p:nvSpPr>
          <p:cNvPr id="17"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980670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EU Acknowledgements slide">
    <p:spTree>
      <p:nvGrpSpPr>
        <p:cNvPr id="1" name=""/>
        <p:cNvGrpSpPr/>
        <p:nvPr/>
      </p:nvGrpSpPr>
      <p:grpSpPr>
        <a:xfrm>
          <a:off x="0" y="0"/>
          <a:ext cx="0" cy="0"/>
          <a:chOff x="0" y="0"/>
          <a:chExt cx="0" cy="0"/>
        </a:xfrm>
      </p:grpSpPr>
      <p:pic>
        <p:nvPicPr>
          <p:cNvPr id="5" name="Picture 2" descr="D:\Desktop\4401 SST PPT Levering til SkabelonDesign\PNG Baggrunde\title_slide_orang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0" y="728664"/>
            <a:ext cx="8064700" cy="2162185"/>
          </a:xfrm>
        </p:spPr>
        <p:txBody>
          <a:bodyPr/>
          <a:lstStyle>
            <a:lvl1pPr>
              <a:lnSpc>
                <a:spcPct val="83000"/>
              </a:lnSpc>
              <a:defRPr sz="4500">
                <a:solidFill>
                  <a:schemeClr val="bg1"/>
                </a:solidFill>
              </a:defRPr>
            </a:lvl1pPr>
          </a:lstStyle>
          <a:p>
            <a:r>
              <a:rPr lang="en-US"/>
              <a:t>Click to edit Master title style</a:t>
            </a:r>
            <a:endParaRPr lang="en-GB" dirty="0"/>
          </a:p>
        </p:txBody>
      </p:sp>
      <p:sp>
        <p:nvSpPr>
          <p:cNvPr id="7" name="AutoShape 4"/>
          <p:cNvSpPr>
            <a:spLocks/>
          </p:cNvSpPr>
          <p:nvPr userDrawn="1"/>
        </p:nvSpPr>
        <p:spPr bwMode="gray">
          <a:xfrm>
            <a:off x="-1733549" y="2384885"/>
            <a:ext cx="1595437" cy="1765868"/>
          </a:xfrm>
          <a:prstGeom prst="rect">
            <a:avLst/>
          </a:prstGeom>
          <a:noFill/>
          <a:ln w="12700" algn="ctr">
            <a:noFill/>
            <a:miter lim="800000"/>
            <a:headEnd/>
            <a:tailEnd/>
          </a:ln>
          <a:effectLst/>
        </p:spPr>
        <p:txBody>
          <a:bodyPr lIns="0" tIns="0" rIns="0" bIns="0">
            <a:spAutoFit/>
          </a:bodyPr>
          <a:lstStyle/>
          <a:p>
            <a:pPr algn="r">
              <a:buFont typeface="+mj-lt"/>
              <a:buNone/>
              <a:defRPr/>
            </a:pP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title and subtitle </a:t>
            </a:r>
            <a:br>
              <a:rPr lang="en-GB" sz="675">
                <a:solidFill>
                  <a:srgbClr val="505050"/>
                </a:solidFill>
                <a:cs typeface="Arial" pitchFamily="34" charset="0"/>
              </a:rPr>
            </a:br>
            <a:r>
              <a:rPr lang="en-GB" sz="675">
                <a:solidFill>
                  <a:srgbClr val="505050"/>
                </a:solidFill>
                <a:cs typeface="Arial" pitchFamily="34" charset="0"/>
              </a:rPr>
              <a:t>in Caps</a:t>
            </a: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endParaRPr lang="en-GB" sz="675">
              <a:solidFill>
                <a:srgbClr val="505050"/>
              </a:solidFill>
              <a:cs typeface="Arial" pitchFamily="34" charset="0"/>
            </a:endParaRPr>
          </a:p>
          <a:p>
            <a:pPr algn="r">
              <a:buFont typeface="+mj-lt"/>
              <a:buNone/>
              <a:defRPr/>
            </a:pPr>
            <a:r>
              <a:rPr lang="en-GB" sz="675">
                <a:solidFill>
                  <a:srgbClr val="505050"/>
                </a:solidFill>
                <a:cs typeface="Arial" pitchFamily="34" charset="0"/>
              </a:rPr>
              <a:t>Press ‘Caps locked’ </a:t>
            </a:r>
            <a:br>
              <a:rPr lang="en-GB" sz="675">
                <a:solidFill>
                  <a:srgbClr val="505050"/>
                </a:solidFill>
                <a:cs typeface="Arial" pitchFamily="34" charset="0"/>
              </a:rPr>
            </a:br>
            <a:r>
              <a:rPr lang="en-GB" sz="675">
                <a:solidFill>
                  <a:srgbClr val="505050"/>
                </a:solidFill>
                <a:cs typeface="Arial" pitchFamily="34" charset="0"/>
              </a:rPr>
              <a:t>for text in Caps</a:t>
            </a:r>
          </a:p>
          <a:p>
            <a:pPr algn="r">
              <a:buFont typeface="+mj-lt"/>
              <a:buNone/>
              <a:defRPr/>
            </a:pPr>
            <a:endParaRPr lang="en-GB" sz="675" dirty="0">
              <a:solidFill>
                <a:srgbClr val="505050"/>
              </a:solidFill>
              <a:cs typeface="Arial" pitchFamily="34" charset="0"/>
            </a:endParaRPr>
          </a:p>
        </p:txBody>
      </p:sp>
      <p:sp>
        <p:nvSpPr>
          <p:cNvPr id="9" name="Text Placeholder 8"/>
          <p:cNvSpPr>
            <a:spLocks noGrp="1"/>
          </p:cNvSpPr>
          <p:nvPr>
            <p:ph type="body" sz="quarter" idx="12"/>
          </p:nvPr>
        </p:nvSpPr>
        <p:spPr>
          <a:xfrm>
            <a:off x="539751" y="3084238"/>
            <a:ext cx="8064500" cy="1100846"/>
          </a:xfrm>
        </p:spPr>
        <p:txBody>
          <a:bodyPr/>
          <a:lstStyle>
            <a:lvl1pPr marL="0" indent="0">
              <a:lnSpc>
                <a:spcPct val="83000"/>
              </a:lnSpc>
              <a:spcBef>
                <a:spcPts val="0"/>
              </a:spcBef>
              <a:buFontTx/>
              <a:buNone/>
              <a:defRPr sz="3000" b="1">
                <a:solidFill>
                  <a:schemeClr val="bg1"/>
                </a:solidFill>
              </a:defRPr>
            </a:lvl1pPr>
          </a:lstStyle>
          <a:p>
            <a:pPr lvl="0"/>
            <a:r>
              <a:rPr lang="en-US"/>
              <a:t>Click to edit Master text styles</a:t>
            </a:r>
          </a:p>
        </p:txBody>
      </p:sp>
      <p:sp>
        <p:nvSpPr>
          <p:cNvPr id="11" name="TextBox 10"/>
          <p:cNvSpPr txBox="1"/>
          <p:nvPr userDrawn="1"/>
        </p:nvSpPr>
        <p:spPr>
          <a:xfrm>
            <a:off x="1619673" y="6581497"/>
            <a:ext cx="4284476" cy="92333"/>
          </a:xfrm>
          <a:prstGeom prst="rect">
            <a:avLst/>
          </a:prstGeom>
          <a:noFill/>
        </p:spPr>
        <p:txBody>
          <a:bodyPr wrap="square" lIns="0" tIns="0" rIns="0" bIns="0" rtlCol="0">
            <a:spAutoFit/>
          </a:bodyPr>
          <a:lstStyle/>
          <a:p>
            <a:r>
              <a:rPr lang="en-GB" sz="600" dirty="0">
                <a:solidFill>
                  <a:prstClr val="white"/>
                </a:solidFill>
              </a:rPr>
              <a:t>European network for Health Technology Assessment | JA3 2016-2020 | www.eunethta.eu</a:t>
            </a:r>
          </a:p>
        </p:txBody>
      </p:sp>
      <p:sp>
        <p:nvSpPr>
          <p:cNvPr id="4" name="Text Placeholder 3"/>
          <p:cNvSpPr>
            <a:spLocks noGrp="1"/>
          </p:cNvSpPr>
          <p:nvPr>
            <p:ph type="body" sz="quarter" idx="13"/>
          </p:nvPr>
        </p:nvSpPr>
        <p:spPr>
          <a:xfrm>
            <a:off x="539751" y="4273417"/>
            <a:ext cx="4176713" cy="1820862"/>
          </a:xfrm>
        </p:spPr>
        <p:txBody>
          <a:bodyPr/>
          <a:lstStyle>
            <a:lvl1pPr marL="0" indent="0">
              <a:lnSpc>
                <a:spcPct val="104000"/>
              </a:lnSpc>
              <a:buNone/>
              <a:defRPr sz="1200">
                <a:solidFill>
                  <a:schemeClr val="bg1"/>
                </a:solidFill>
              </a:defRPr>
            </a:lvl1pPr>
            <a:lvl2pPr marL="162000">
              <a:lnSpc>
                <a:spcPct val="104000"/>
              </a:lnSpc>
              <a:defRPr sz="1200">
                <a:solidFill>
                  <a:schemeClr val="bg1"/>
                </a:solidFill>
              </a:defRPr>
            </a:lvl2pPr>
            <a:lvl3pPr>
              <a:lnSpc>
                <a:spcPct val="104000"/>
              </a:lnSpc>
              <a:defRPr sz="1200"/>
            </a:lvl3pPr>
            <a:lvl4pPr>
              <a:lnSpc>
                <a:spcPct val="104000"/>
              </a:lnSpc>
              <a:defRPr sz="1200"/>
            </a:lvl4pPr>
            <a:lvl5pPr>
              <a:lnSpc>
                <a:spcPct val="104000"/>
              </a:lnSpc>
              <a:defRPr sz="1200"/>
            </a:lvl5pPr>
          </a:lstStyle>
          <a:p>
            <a:pPr lvl="0"/>
            <a:r>
              <a:rPr lang="en-US"/>
              <a:t>Click to edit Master text styles</a:t>
            </a:r>
          </a:p>
          <a:p>
            <a:pPr lvl="1"/>
            <a:r>
              <a:rPr lang="en-US"/>
              <a:t>Second level</a:t>
            </a:r>
          </a:p>
        </p:txBody>
      </p:sp>
      <p:sp>
        <p:nvSpPr>
          <p:cNvPr id="8" name="Date Placeholder 7"/>
          <p:cNvSpPr>
            <a:spLocks noGrp="1"/>
          </p:cNvSpPr>
          <p:nvPr>
            <p:ph type="dt" sz="half" idx="14"/>
          </p:nvPr>
        </p:nvSpPr>
        <p:spPr>
          <a:xfrm>
            <a:off x="5904148" y="7051016"/>
            <a:ext cx="2088914" cy="122400"/>
          </a:xfrm>
        </p:spPr>
        <p:txBody>
          <a:bodyPr/>
          <a:lstStyle>
            <a:lvl1pPr>
              <a:defRPr>
                <a:solidFill>
                  <a:schemeClr val="bg2"/>
                </a:solidFill>
              </a:defRPr>
            </a:lvl1pPr>
          </a:lstStyle>
          <a:p>
            <a:fld id="{C8A0E599-67A5-4096-805A-7D251BA6FC82}" type="datetime4">
              <a:rPr lang="en-US" smtClean="0">
                <a:solidFill>
                  <a:srgbClr val="C0C0C0"/>
                </a:solidFill>
              </a:rPr>
              <a:pPr/>
              <a:t>April 26, 2021</a:t>
            </a:fld>
            <a:endParaRPr lang="en-GB">
              <a:solidFill>
                <a:srgbClr val="C0C0C0"/>
              </a:solidFill>
            </a:endParaRPr>
          </a:p>
        </p:txBody>
      </p:sp>
      <p:sp>
        <p:nvSpPr>
          <p:cNvPr id="12" name="Slide Number Placeholder 11"/>
          <p:cNvSpPr>
            <a:spLocks noGrp="1"/>
          </p:cNvSpPr>
          <p:nvPr>
            <p:ph type="sldNum" sz="quarter" idx="15"/>
          </p:nvPr>
        </p:nvSpPr>
        <p:spPr>
          <a:xfrm>
            <a:off x="7993063" y="7051016"/>
            <a:ext cx="611187" cy="122400"/>
          </a:xfrm>
        </p:spPr>
        <p:txBody>
          <a:bodyPr/>
          <a:lstStyle>
            <a:lvl1pPr>
              <a:defRPr>
                <a:solidFill>
                  <a:schemeClr val="bg2"/>
                </a:solidFill>
              </a:defRPr>
            </a:lvl1pPr>
          </a:lstStyle>
          <a:p>
            <a:fld id="{1E4993A5-71AC-4FC9-BA31-3E15C92EC108}" type="slidenum">
              <a:rPr lang="en-GB" smtClean="0">
                <a:solidFill>
                  <a:srgbClr val="C0C0C0"/>
                </a:solidFill>
              </a:rPr>
              <a:pPr/>
              <a:t>‹#›</a:t>
            </a:fld>
            <a:endParaRPr lang="en-GB" dirty="0">
              <a:solidFill>
                <a:srgbClr val="C0C0C0"/>
              </a:solidFill>
            </a:endParaRPr>
          </a:p>
        </p:txBody>
      </p:sp>
      <p:sp>
        <p:nvSpPr>
          <p:cNvPr id="13" name="Footer Placeholder 12"/>
          <p:cNvSpPr>
            <a:spLocks noGrp="1"/>
          </p:cNvSpPr>
          <p:nvPr>
            <p:ph type="ftr" sz="quarter" idx="16"/>
          </p:nvPr>
        </p:nvSpPr>
        <p:spPr>
          <a:xfrm>
            <a:off x="1619673" y="7051016"/>
            <a:ext cx="4248472" cy="122400"/>
          </a:xfrm>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15"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6819097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0C38E3-E2B4-438B-9F98-7E41FEE61E60}" type="datetime4">
              <a:rPr lang="en-US" smtClean="0"/>
              <a:pPr/>
              <a:t>April 26, 2021</a:t>
            </a:fld>
            <a:endParaRPr lang="en-GB"/>
          </a:p>
        </p:txBody>
      </p:sp>
      <p:sp>
        <p:nvSpPr>
          <p:cNvPr id="4" name="Slide Number Placeholder 3"/>
          <p:cNvSpPr>
            <a:spLocks noGrp="1"/>
          </p:cNvSpPr>
          <p:nvPr>
            <p:ph type="sldNum" sz="quarter" idx="12"/>
          </p:nvPr>
        </p:nvSpPr>
        <p:spPr/>
        <p:txBody>
          <a:bodyPr/>
          <a:lstStyle/>
          <a:p>
            <a:fld id="{1E4993A5-71AC-4FC9-BA31-3E15C92EC108}" type="slidenum">
              <a:rPr lang="en-GB" smtClean="0"/>
              <a:pPr/>
              <a:t>‹#›</a:t>
            </a:fld>
            <a:endParaRPr lang="en-GB"/>
          </a:p>
        </p:txBody>
      </p:sp>
      <p:sp>
        <p:nvSpPr>
          <p:cNvPr id="5" name="Footer Placeholder 4"/>
          <p:cNvSpPr>
            <a:spLocks noGrp="1"/>
          </p:cNvSpPr>
          <p:nvPr>
            <p:ph type="ftr" sz="quarter" idx="13"/>
          </p:nvPr>
        </p:nvSpPr>
        <p:spPr/>
        <p:txBody>
          <a:bodyPr/>
          <a:lstStyle/>
          <a:p>
            <a:r>
              <a:rPr lang="en-US">
                <a:solidFill>
                  <a:srgbClr val="C0C0C0"/>
                </a:solidFill>
              </a:rPr>
              <a:t>European network for Health Technology Assessment | JA2 2012-2015 | www.eunethta.eu</a:t>
            </a:r>
            <a:endParaRPr lang="en-GB" dirty="0">
              <a:solidFill>
                <a:srgbClr val="C0C0C0"/>
              </a:solidFill>
            </a:endParaRPr>
          </a:p>
        </p:txBody>
      </p:sp>
      <p:sp>
        <p:nvSpPr>
          <p:cNvPr id="7"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8650381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C850BC2F-5221-4925-8655-AB37D5DF1E63}" type="datetime1">
              <a:rPr lang="en-US" smtClean="0"/>
              <a:pPr/>
              <a:t>4/26/2021</a:t>
            </a:fld>
            <a:endParaRPr lang="en-US"/>
          </a:p>
        </p:txBody>
      </p:sp>
      <p:sp>
        <p:nvSpPr>
          <p:cNvPr id="5" name="Espace réservé du pied de page 4"/>
          <p:cNvSpPr>
            <a:spLocks noGrp="1"/>
          </p:cNvSpPr>
          <p:nvPr>
            <p:ph type="ftr" sz="quarter" idx="11"/>
          </p:nvPr>
        </p:nvSpPr>
        <p:spPr/>
        <p:txBody>
          <a:bodyPr/>
          <a:lstStyle/>
          <a:p>
            <a:r>
              <a:rPr lang="en-US">
                <a:solidFill>
                  <a:srgbClr val="C0C0C0"/>
                </a:solidFill>
              </a:rPr>
              <a:t>CIRS/HAS/sept 2018</a:t>
            </a:r>
          </a:p>
        </p:txBody>
      </p:sp>
      <p:sp>
        <p:nvSpPr>
          <p:cNvPr id="6" name="Espace réservé du numéro de diapositive 5"/>
          <p:cNvSpPr>
            <a:spLocks noGrp="1"/>
          </p:cNvSpPr>
          <p:nvPr>
            <p:ph type="sldNum" sz="quarter" idx="12"/>
          </p:nvPr>
        </p:nvSpPr>
        <p:spPr/>
        <p:txBody>
          <a:bodyPr/>
          <a:lstStyle/>
          <a:p>
            <a:fld id="{73F0C91F-C065-4792-B94C-531741733725}" type="slidenum">
              <a:rPr lang="en-US" smtClean="0"/>
              <a:pPr/>
              <a:t>‹#›</a:t>
            </a:fld>
            <a:endParaRPr lang="en-US"/>
          </a:p>
        </p:txBody>
      </p:sp>
    </p:spTree>
    <p:extLst>
      <p:ext uri="{BB962C8B-B14F-4D97-AF65-F5344CB8AC3E}">
        <p14:creationId xmlns:p14="http://schemas.microsoft.com/office/powerpoint/2010/main" val="27905436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15"/>
          <p:cNvSpPr>
            <a:spLocks noChangeArrowheads="1"/>
          </p:cNvSpPr>
          <p:nvPr userDrawn="1"/>
        </p:nvSpPr>
        <p:spPr bwMode="auto">
          <a:xfrm>
            <a:off x="0" y="-1"/>
            <a:ext cx="9144000" cy="2385600"/>
          </a:xfrm>
          <a:prstGeom prst="rect">
            <a:avLst/>
          </a:prstGeom>
          <a:solidFill>
            <a:srgbClr val="003399"/>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GB" sz="1800"/>
          </a:p>
        </p:txBody>
      </p:sp>
      <p:sp>
        <p:nvSpPr>
          <p:cNvPr id="374786" name="Rectangle 2"/>
          <p:cNvSpPr>
            <a:spLocks noGrp="1" noChangeArrowheads="1"/>
          </p:cNvSpPr>
          <p:nvPr>
            <p:ph type="ctrTitle" hasCustomPrompt="1"/>
          </p:nvPr>
        </p:nvSpPr>
        <p:spPr>
          <a:xfrm>
            <a:off x="358775" y="3192000"/>
            <a:ext cx="5399088" cy="1248000"/>
          </a:xfrm>
        </p:spPr>
        <p:txBody>
          <a:bodyPr anchor="b"/>
          <a:lstStyle>
            <a:lvl1pPr>
              <a:lnSpc>
                <a:spcPts val="2100"/>
              </a:lnSpc>
              <a:defRPr sz="1900"/>
            </a:lvl1pPr>
          </a:lstStyle>
          <a:p>
            <a:pPr lvl="0"/>
            <a:r>
              <a:rPr lang="en-GB" altLang="en-US" noProof="0"/>
              <a:t>Click to add title</a:t>
            </a:r>
          </a:p>
        </p:txBody>
      </p:sp>
      <p:sp>
        <p:nvSpPr>
          <p:cNvPr id="374787" name="Rectangle 3"/>
          <p:cNvSpPr>
            <a:spLocks noGrp="1" noChangeArrowheads="1"/>
          </p:cNvSpPr>
          <p:nvPr>
            <p:ph type="subTitle" idx="1" hasCustomPrompt="1"/>
          </p:nvPr>
        </p:nvSpPr>
        <p:spPr>
          <a:xfrm>
            <a:off x="358775" y="4728001"/>
            <a:ext cx="5399088" cy="52520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0" marR="0" indent="0" algn="l" defTabSz="8072237" rtl="0" eaLnBrk="1" fontAlgn="base" latinLnBrk="0" hangingPunct="1">
              <a:lnSpc>
                <a:spcPts val="1200"/>
              </a:lnSpc>
              <a:spcBef>
                <a:spcPct val="0"/>
              </a:spcBef>
              <a:spcAft>
                <a:spcPct val="0"/>
              </a:spcAft>
              <a:buClr>
                <a:srgbClr val="000000"/>
              </a:buClr>
              <a:buSzTx/>
              <a:buFontTx/>
              <a:buNone/>
              <a:tabLst/>
              <a:defRPr sz="1050"/>
            </a:lvl1pPr>
          </a:lstStyle>
          <a:p>
            <a:pPr marL="0" marR="0" lvl="0" indent="0" algn="l" defTabSz="8072237" rtl="0" eaLnBrk="1" fontAlgn="base" latinLnBrk="0" hangingPunct="1">
              <a:lnSpc>
                <a:spcPts val="1200"/>
              </a:lnSpc>
              <a:spcBef>
                <a:spcPct val="0"/>
              </a:spcBef>
              <a:spcAft>
                <a:spcPct val="0"/>
              </a:spcAft>
              <a:buClr>
                <a:srgbClr val="000000"/>
              </a:buClr>
              <a:buSzTx/>
              <a:buFontTx/>
              <a:buNone/>
              <a:tabLst/>
              <a:defRPr/>
            </a:pPr>
            <a:r>
              <a:rPr lang="en-GB" altLang="en-US" noProof="0"/>
              <a:t>Click to add subtitle [optional]</a:t>
            </a:r>
          </a:p>
        </p:txBody>
      </p:sp>
      <p:sp>
        <p:nvSpPr>
          <p:cNvPr id="374788" name="Line 4"/>
          <p:cNvSpPr>
            <a:spLocks noChangeShapeType="1"/>
          </p:cNvSpPr>
          <p:nvPr/>
        </p:nvSpPr>
        <p:spPr bwMode="auto">
          <a:xfrm>
            <a:off x="358775" y="4584000"/>
            <a:ext cx="5399088"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374791" name="Line 7"/>
          <p:cNvSpPr>
            <a:spLocks noChangeShapeType="1"/>
          </p:cNvSpPr>
          <p:nvPr/>
        </p:nvSpPr>
        <p:spPr bwMode="auto">
          <a:xfrm>
            <a:off x="0" y="2386013"/>
            <a:ext cx="9144000" cy="0"/>
          </a:xfrm>
          <a:prstGeom prst="line">
            <a:avLst/>
          </a:prstGeom>
          <a:noFill/>
          <a:ln w="31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GB" sz="1800"/>
          </a:p>
        </p:txBody>
      </p:sp>
      <p:sp>
        <p:nvSpPr>
          <p:cNvPr id="374797" name="Text Box 13"/>
          <p:cNvSpPr txBox="1">
            <a:spLocks noChangeArrowheads="1"/>
          </p:cNvSpPr>
          <p:nvPr/>
        </p:nvSpPr>
        <p:spPr bwMode="auto">
          <a:xfrm>
            <a:off x="6770341" y="6415139"/>
            <a:ext cx="1662113"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a:lnSpc>
                <a:spcPct val="100000"/>
              </a:lnSpc>
              <a:spcBef>
                <a:spcPct val="50000"/>
              </a:spcBef>
            </a:pPr>
            <a:r>
              <a:rPr lang="en-GB" altLang="en-US" sz="450">
                <a:solidFill>
                  <a:schemeClr val="tx1"/>
                </a:solidFill>
              </a:rPr>
              <a:t>An agency of the European Union</a:t>
            </a:r>
          </a:p>
        </p:txBody>
      </p:sp>
      <p:sp>
        <p:nvSpPr>
          <p:cNvPr id="374800" name="Line 16"/>
          <p:cNvSpPr>
            <a:spLocks noChangeShapeType="1"/>
          </p:cNvSpPr>
          <p:nvPr/>
        </p:nvSpPr>
        <p:spPr bwMode="auto">
          <a:xfrm>
            <a:off x="0" y="6732590"/>
            <a:ext cx="9144000" cy="1587"/>
          </a:xfrm>
          <a:prstGeom prst="line">
            <a:avLst/>
          </a:prstGeom>
          <a:noFill/>
          <a:ln w="31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7073" t="17419" r="7056" b="17543"/>
          <a:stretch/>
        </p:blipFill>
        <p:spPr>
          <a:xfrm>
            <a:off x="5724000" y="528000"/>
            <a:ext cx="3060000" cy="1344000"/>
          </a:xfrm>
          <a:prstGeom prst="rect">
            <a:avLst/>
          </a:prstGeom>
        </p:spPr>
      </p:pic>
      <p:pic>
        <p:nvPicPr>
          <p:cNvPr id="13" name="Picture 15" descr="EU flag fpr PowerPoint presentations (RGB) (300 ppi)"/>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74400" y="6230400"/>
            <a:ext cx="309024" cy="2784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5"/>
          <p:cNvSpPr>
            <a:spLocks noChangeArrowheads="1"/>
          </p:cNvSpPr>
          <p:nvPr userDrawn="1"/>
        </p:nvSpPr>
        <p:spPr bwMode="auto">
          <a:xfrm>
            <a:off x="0" y="6734400"/>
            <a:ext cx="9144000" cy="124800"/>
          </a:xfrm>
          <a:prstGeom prst="rect">
            <a:avLst/>
          </a:prstGeom>
          <a:solidFill>
            <a:srgbClr val="003399"/>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GB" sz="1800"/>
          </a:p>
        </p:txBody>
      </p:sp>
      <p:sp>
        <p:nvSpPr>
          <p:cNvPr id="3" name="Text Placeholder 2"/>
          <p:cNvSpPr>
            <a:spLocks noGrp="1"/>
          </p:cNvSpPr>
          <p:nvPr>
            <p:ph type="body" sz="quarter" idx="10" hasCustomPrompt="1"/>
          </p:nvPr>
        </p:nvSpPr>
        <p:spPr>
          <a:xfrm>
            <a:off x="358775" y="5349215"/>
            <a:ext cx="5399088" cy="288032"/>
          </a:xfrm>
        </p:spPr>
        <p:txBody>
          <a:bodyPr/>
          <a:lstStyle>
            <a:lvl1pPr>
              <a:lnSpc>
                <a:spcPct val="100000"/>
              </a:lnSpc>
              <a:spcAft>
                <a:spcPts val="0"/>
              </a:spcAft>
              <a:defRPr sz="1100"/>
            </a:lvl1pPr>
          </a:lstStyle>
          <a:p>
            <a:r>
              <a:rPr lang="en-GB" altLang="en-US" kern="0"/>
              <a:t>Event title [optional]</a:t>
            </a:r>
          </a:p>
        </p:txBody>
      </p:sp>
    </p:spTree>
    <p:extLst>
      <p:ext uri="{BB962C8B-B14F-4D97-AF65-F5344CB8AC3E}">
        <p14:creationId xmlns:p14="http://schemas.microsoft.com/office/powerpoint/2010/main" val="15664696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b="0" baseline="0"/>
            </a:lvl1pPr>
          </a:lstStyle>
          <a:p>
            <a:r>
              <a:rPr lang="en-US"/>
              <a:t>Click to edit Master title style</a:t>
            </a:r>
            <a:endParaRPr lang="en-GB"/>
          </a:p>
        </p:txBody>
      </p:sp>
      <p:sp>
        <p:nvSpPr>
          <p:cNvPr id="3" name="Content Placeholder 2"/>
          <p:cNvSpPr>
            <a:spLocks noGrp="1"/>
          </p:cNvSpPr>
          <p:nvPr>
            <p:ph sz="half" idx="1"/>
          </p:nvPr>
        </p:nvSpPr>
        <p:spPr>
          <a:xfrm>
            <a:off x="358776" y="2159001"/>
            <a:ext cx="4118400" cy="3959225"/>
          </a:xfrm>
        </p:spPr>
        <p:txBody>
          <a:bodyPr/>
          <a:lstStyle>
            <a:lvl1pPr marL="0" marR="0" indent="0" algn="l" defTabSz="8072237" rtl="0" eaLnBrk="1" fontAlgn="base" latinLnBrk="0" hangingPunct="1">
              <a:lnSpc>
                <a:spcPts val="2100"/>
              </a:lnSpc>
              <a:spcBef>
                <a:spcPct val="0"/>
              </a:spcBef>
              <a:spcAft>
                <a:spcPts val="900"/>
              </a:spcAft>
              <a:buClr>
                <a:srgbClr val="000000"/>
              </a:buClr>
              <a:buSzTx/>
              <a:buFontTx/>
              <a:buNone/>
              <a:tabLst/>
              <a:defRPr sz="1500"/>
            </a:lvl1pPr>
            <a:lvl2pPr>
              <a:defRPr sz="1350"/>
            </a:lvl2pPr>
            <a:lvl3pPr>
              <a:defRPr sz="1200"/>
            </a:lvl3pPr>
            <a:lvl4pPr>
              <a:defRPr sz="1050"/>
            </a:lvl4pPr>
            <a:lvl5pPr>
              <a:defRPr sz="1050"/>
            </a:lvl5pPr>
            <a:lvl6pPr>
              <a:defRPr sz="1800"/>
            </a:lvl6pPr>
            <a:lvl7pPr>
              <a:defRPr sz="1800"/>
            </a:lvl7pPr>
            <a:lvl8pPr>
              <a:defRPr sz="1800"/>
            </a:lvl8pPr>
            <a:lvl9pPr>
              <a:defRPr sz="1800"/>
            </a:lvl9pPr>
          </a:lstStyle>
          <a:p>
            <a:pPr marL="0" marR="0" lvl="0" indent="0" algn="l" defTabSz="8072237" rtl="0" eaLnBrk="1" fontAlgn="base" latinLnBrk="0" hangingPunct="1">
              <a:lnSpc>
                <a:spcPts val="2100"/>
              </a:lnSpc>
              <a:spcBef>
                <a:spcPct val="0"/>
              </a:spcBef>
              <a:spcAft>
                <a:spcPts val="900"/>
              </a:spcAft>
              <a:buClr>
                <a:srgbClr val="000000"/>
              </a:buClr>
              <a:buSzTx/>
              <a:buFontTx/>
              <a:buNone/>
              <a:tabLst/>
              <a:defRPr/>
            </a:pPr>
            <a:r>
              <a:rPr lang="en-US"/>
              <a:t>Click to edit Master text styles</a:t>
            </a:r>
          </a:p>
          <a:p>
            <a:pPr marL="0" marR="0" lvl="1" indent="0" algn="l" defTabSz="8072237" rtl="0" eaLnBrk="1" fontAlgn="base" latinLnBrk="0" hangingPunct="1">
              <a:lnSpc>
                <a:spcPts val="2100"/>
              </a:lnSpc>
              <a:spcBef>
                <a:spcPct val="0"/>
              </a:spcBef>
              <a:spcAft>
                <a:spcPts val="900"/>
              </a:spcAft>
              <a:buClr>
                <a:srgbClr val="000000"/>
              </a:buClr>
              <a:buSzTx/>
              <a:buFontTx/>
              <a:buNone/>
              <a:tabLst/>
              <a:defRPr/>
            </a:pPr>
            <a:r>
              <a:rPr lang="en-US"/>
              <a:t>Second level</a:t>
            </a:r>
          </a:p>
          <a:p>
            <a:pPr marL="0" marR="0" lvl="2" indent="0" algn="l" defTabSz="8072237" rtl="0" eaLnBrk="1" fontAlgn="base" latinLnBrk="0" hangingPunct="1">
              <a:lnSpc>
                <a:spcPts val="2100"/>
              </a:lnSpc>
              <a:spcBef>
                <a:spcPct val="0"/>
              </a:spcBef>
              <a:spcAft>
                <a:spcPts val="900"/>
              </a:spcAft>
              <a:buClr>
                <a:srgbClr val="000000"/>
              </a:buClr>
              <a:buSzTx/>
              <a:buFontTx/>
              <a:buNone/>
              <a:tabLst/>
              <a:defRPr/>
            </a:pPr>
            <a:r>
              <a:rPr lang="en-US"/>
              <a:t>Third level</a:t>
            </a:r>
          </a:p>
          <a:p>
            <a:pPr marL="0" marR="0" lvl="3" indent="0" algn="l" defTabSz="8072237" rtl="0" eaLnBrk="1" fontAlgn="base" latinLnBrk="0" hangingPunct="1">
              <a:lnSpc>
                <a:spcPts val="2100"/>
              </a:lnSpc>
              <a:spcBef>
                <a:spcPct val="0"/>
              </a:spcBef>
              <a:spcAft>
                <a:spcPts val="900"/>
              </a:spcAft>
              <a:buClr>
                <a:srgbClr val="000000"/>
              </a:buClr>
              <a:buSzTx/>
              <a:buFontTx/>
              <a:buNone/>
              <a:tabLst/>
              <a:defRPr/>
            </a:pPr>
            <a:r>
              <a:rPr lang="en-US"/>
              <a:t>Fourth level</a:t>
            </a:r>
          </a:p>
          <a:p>
            <a:pPr marL="0" marR="0" lvl="4" indent="0" algn="l" defTabSz="8072237" rtl="0" eaLnBrk="1" fontAlgn="base" latinLnBrk="0" hangingPunct="1">
              <a:lnSpc>
                <a:spcPts val="2100"/>
              </a:lnSpc>
              <a:spcBef>
                <a:spcPct val="0"/>
              </a:spcBef>
              <a:spcAft>
                <a:spcPts val="900"/>
              </a:spcAft>
              <a:buClr>
                <a:srgbClr val="000000"/>
              </a:buClr>
              <a:buSzTx/>
              <a:buFontTx/>
              <a:buNone/>
              <a:tabLst/>
              <a:defRPr/>
            </a:pPr>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GB" altLang="en-US"/>
              <a:t>Life-cycle approach to collaboration between EMA and EUnetHTA</a:t>
            </a:r>
          </a:p>
        </p:txBody>
      </p:sp>
      <p:sp>
        <p:nvSpPr>
          <p:cNvPr id="6" name="Slide Number Placeholder 5"/>
          <p:cNvSpPr>
            <a:spLocks noGrp="1"/>
          </p:cNvSpPr>
          <p:nvPr>
            <p:ph type="sldNum" sz="quarter" idx="11"/>
          </p:nvPr>
        </p:nvSpPr>
        <p:spPr/>
        <p:txBody>
          <a:bodyPr/>
          <a:lstStyle>
            <a:lvl1pPr>
              <a:defRPr/>
            </a:lvl1pPr>
          </a:lstStyle>
          <a:p>
            <a:fld id="{CE1512B7-A4D3-45D6-AC99-9D6C4D21B5B0}" type="slidenum">
              <a:rPr lang="en-GB" altLang="en-US"/>
              <a:pPr/>
              <a:t>‹#›</a:t>
            </a:fld>
            <a:endParaRPr lang="en-GB" altLang="en-US"/>
          </a:p>
        </p:txBody>
      </p:sp>
      <p:sp>
        <p:nvSpPr>
          <p:cNvPr id="7" name="Date Placeholder 6"/>
          <p:cNvSpPr>
            <a:spLocks noGrp="1"/>
          </p:cNvSpPr>
          <p:nvPr>
            <p:ph type="dt" sz="half" idx="12"/>
          </p:nvPr>
        </p:nvSpPr>
        <p:spPr/>
        <p:txBody>
          <a:bodyPr/>
          <a:lstStyle>
            <a:lvl1pPr>
              <a:defRPr/>
            </a:lvl1pPr>
          </a:lstStyle>
          <a:p>
            <a:r>
              <a:rPr lang="en-US" altLang="en-US"/>
              <a:t>15 April 2021</a:t>
            </a:r>
            <a:endParaRPr lang="en-GB" altLang="en-US"/>
          </a:p>
        </p:txBody>
      </p:sp>
      <p:sp>
        <p:nvSpPr>
          <p:cNvPr id="8" name="Content Placeholder 2"/>
          <p:cNvSpPr>
            <a:spLocks noGrp="1"/>
          </p:cNvSpPr>
          <p:nvPr>
            <p:ph sz="half" idx="13"/>
          </p:nvPr>
        </p:nvSpPr>
        <p:spPr>
          <a:xfrm>
            <a:off x="4662000" y="2159001"/>
            <a:ext cx="4118400" cy="3959225"/>
          </a:xfrm>
        </p:spPr>
        <p:txBody>
          <a:bodyPr/>
          <a:lstStyle>
            <a:lvl1pPr marL="0" marR="0" indent="0" algn="l" defTabSz="8072237" rtl="0" eaLnBrk="1" fontAlgn="base" latinLnBrk="0" hangingPunct="1">
              <a:lnSpc>
                <a:spcPts val="2100"/>
              </a:lnSpc>
              <a:spcBef>
                <a:spcPct val="0"/>
              </a:spcBef>
              <a:spcAft>
                <a:spcPts val="900"/>
              </a:spcAft>
              <a:buClr>
                <a:srgbClr val="000000"/>
              </a:buClr>
              <a:buSzTx/>
              <a:buFontTx/>
              <a:buNone/>
              <a:tabLst/>
              <a:defRPr sz="1500"/>
            </a:lvl1pPr>
            <a:lvl2pPr>
              <a:defRPr sz="1350"/>
            </a:lvl2pPr>
            <a:lvl3pPr>
              <a:defRPr sz="1200"/>
            </a:lvl3pPr>
            <a:lvl4pPr>
              <a:defRPr sz="1050"/>
            </a:lvl4pPr>
            <a:lvl5pPr>
              <a:defRPr sz="1050"/>
            </a:lvl5pPr>
            <a:lvl6pPr>
              <a:defRPr sz="1800"/>
            </a:lvl6pPr>
            <a:lvl7pPr>
              <a:defRPr sz="1800"/>
            </a:lvl7pPr>
            <a:lvl8pPr>
              <a:defRPr sz="1800"/>
            </a:lvl8pPr>
            <a:lvl9pPr>
              <a:defRPr sz="1800"/>
            </a:lvl9pPr>
          </a:lstStyle>
          <a:p>
            <a:pPr marL="0" marR="0" lvl="0" indent="0" algn="l" defTabSz="8072237" rtl="0" eaLnBrk="1" fontAlgn="base" latinLnBrk="0" hangingPunct="1">
              <a:lnSpc>
                <a:spcPts val="2100"/>
              </a:lnSpc>
              <a:spcBef>
                <a:spcPct val="0"/>
              </a:spcBef>
              <a:spcAft>
                <a:spcPts val="900"/>
              </a:spcAft>
              <a:buClr>
                <a:srgbClr val="000000"/>
              </a:buClr>
              <a:buSzTx/>
              <a:buFontTx/>
              <a:buNone/>
              <a:tabLst/>
              <a:defRPr/>
            </a:pPr>
            <a:r>
              <a:rPr lang="en-US"/>
              <a:t>Click to edit Master text styles</a:t>
            </a:r>
          </a:p>
          <a:p>
            <a:pPr marL="0" marR="0" lvl="1" indent="0" algn="l" defTabSz="8072237" rtl="0" eaLnBrk="1" fontAlgn="base" latinLnBrk="0" hangingPunct="1">
              <a:lnSpc>
                <a:spcPts val="2100"/>
              </a:lnSpc>
              <a:spcBef>
                <a:spcPct val="0"/>
              </a:spcBef>
              <a:spcAft>
                <a:spcPts val="900"/>
              </a:spcAft>
              <a:buClr>
                <a:srgbClr val="000000"/>
              </a:buClr>
              <a:buSzTx/>
              <a:buFontTx/>
              <a:buNone/>
              <a:tabLst/>
              <a:defRPr/>
            </a:pPr>
            <a:r>
              <a:rPr lang="en-US"/>
              <a:t>Second level</a:t>
            </a:r>
          </a:p>
          <a:p>
            <a:pPr marL="0" marR="0" lvl="2" indent="0" algn="l" defTabSz="8072237" rtl="0" eaLnBrk="1" fontAlgn="base" latinLnBrk="0" hangingPunct="1">
              <a:lnSpc>
                <a:spcPts val="2100"/>
              </a:lnSpc>
              <a:spcBef>
                <a:spcPct val="0"/>
              </a:spcBef>
              <a:spcAft>
                <a:spcPts val="900"/>
              </a:spcAft>
              <a:buClr>
                <a:srgbClr val="000000"/>
              </a:buClr>
              <a:buSzTx/>
              <a:buFontTx/>
              <a:buNone/>
              <a:tabLst/>
              <a:defRPr/>
            </a:pPr>
            <a:r>
              <a:rPr lang="en-US"/>
              <a:t>Third level</a:t>
            </a:r>
          </a:p>
          <a:p>
            <a:pPr marL="0" marR="0" lvl="3" indent="0" algn="l" defTabSz="8072237" rtl="0" eaLnBrk="1" fontAlgn="base" latinLnBrk="0" hangingPunct="1">
              <a:lnSpc>
                <a:spcPts val="2100"/>
              </a:lnSpc>
              <a:spcBef>
                <a:spcPct val="0"/>
              </a:spcBef>
              <a:spcAft>
                <a:spcPts val="900"/>
              </a:spcAft>
              <a:buClr>
                <a:srgbClr val="000000"/>
              </a:buClr>
              <a:buSzTx/>
              <a:buFontTx/>
              <a:buNone/>
              <a:tabLst/>
              <a:defRPr/>
            </a:pPr>
            <a:r>
              <a:rPr lang="en-US"/>
              <a:t>Fourth level</a:t>
            </a:r>
          </a:p>
          <a:p>
            <a:pPr marL="0" marR="0" lvl="4" indent="0" algn="l" defTabSz="8072237" rtl="0" eaLnBrk="1" fontAlgn="base" latinLnBrk="0" hangingPunct="1">
              <a:lnSpc>
                <a:spcPts val="2100"/>
              </a:lnSpc>
              <a:spcBef>
                <a:spcPct val="0"/>
              </a:spcBef>
              <a:spcAft>
                <a:spcPts val="900"/>
              </a:spcAft>
              <a:buClr>
                <a:srgbClr val="000000"/>
              </a:buClr>
              <a:buSzTx/>
              <a:buFontTx/>
              <a:buNone/>
              <a:tabLst/>
              <a:defRPr/>
            </a:pPr>
            <a:r>
              <a:rPr lang="en-US"/>
              <a:t>Fifth level</a:t>
            </a:r>
            <a:endParaRPr lang="en-GB"/>
          </a:p>
        </p:txBody>
      </p:sp>
    </p:spTree>
    <p:extLst>
      <p:ext uri="{BB962C8B-B14F-4D97-AF65-F5344CB8AC3E}">
        <p14:creationId xmlns:p14="http://schemas.microsoft.com/office/powerpoint/2010/main" val="6799665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ltLang="en-US"/>
              <a:t>Life-cycle approach to collaboration between EMA and EUnetHTA</a:t>
            </a:r>
          </a:p>
        </p:txBody>
      </p:sp>
      <p:sp>
        <p:nvSpPr>
          <p:cNvPr id="4" name="Slide Number Placeholder 3"/>
          <p:cNvSpPr>
            <a:spLocks noGrp="1"/>
          </p:cNvSpPr>
          <p:nvPr>
            <p:ph type="sldNum" sz="quarter" idx="11"/>
          </p:nvPr>
        </p:nvSpPr>
        <p:spPr/>
        <p:txBody>
          <a:bodyPr/>
          <a:lstStyle/>
          <a:p>
            <a:fld id="{DB468437-DC6C-443C-8387-7F3DABA73C17}" type="slidenum">
              <a:rPr lang="en-GB" altLang="en-US" smtClean="0"/>
              <a:pPr/>
              <a:t>‹#›</a:t>
            </a:fld>
            <a:endParaRPr lang="en-GB" altLang="en-US"/>
          </a:p>
        </p:txBody>
      </p:sp>
      <p:sp>
        <p:nvSpPr>
          <p:cNvPr id="5" name="Date Placeholder 4"/>
          <p:cNvSpPr>
            <a:spLocks noGrp="1"/>
          </p:cNvSpPr>
          <p:nvPr>
            <p:ph type="dt" sz="half" idx="12"/>
          </p:nvPr>
        </p:nvSpPr>
        <p:spPr/>
        <p:txBody>
          <a:bodyPr/>
          <a:lstStyle/>
          <a:p>
            <a:r>
              <a:rPr lang="en-US" altLang="en-US"/>
              <a:t>15 April 2021</a:t>
            </a:r>
            <a:endParaRPr lang="en-GB" altLang="en-US"/>
          </a:p>
        </p:txBody>
      </p:sp>
      <p:sp>
        <p:nvSpPr>
          <p:cNvPr id="6" name="Line 2"/>
          <p:cNvSpPr>
            <a:spLocks noChangeShapeType="1"/>
          </p:cNvSpPr>
          <p:nvPr userDrawn="1"/>
        </p:nvSpPr>
        <p:spPr bwMode="auto">
          <a:xfrm>
            <a:off x="358775" y="3778251"/>
            <a:ext cx="61200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11" name="Text Placeholder 9"/>
          <p:cNvSpPr>
            <a:spLocks noGrp="1"/>
          </p:cNvSpPr>
          <p:nvPr>
            <p:ph type="body" sz="quarter" idx="14" hasCustomPrompt="1"/>
          </p:nvPr>
        </p:nvSpPr>
        <p:spPr>
          <a:xfrm>
            <a:off x="360000" y="2661381"/>
            <a:ext cx="6120000" cy="1007531"/>
          </a:xfrm>
        </p:spPr>
        <p:txBody>
          <a:bodyPr anchor="b" anchorCtr="0"/>
          <a:lstStyle>
            <a:lvl1pPr>
              <a:lnSpc>
                <a:spcPts val="2400"/>
              </a:lnSpc>
              <a:spcAft>
                <a:spcPts val="0"/>
              </a:spcAft>
              <a:defRPr sz="2100" b="0">
                <a:solidFill>
                  <a:srgbClr val="003399"/>
                </a:solidFill>
              </a:defRPr>
            </a:lvl1pPr>
          </a:lstStyle>
          <a:p>
            <a:pPr lvl="0"/>
            <a:r>
              <a:rPr lang="en-US"/>
              <a:t>Section title</a:t>
            </a:r>
            <a:endParaRPr lang="en-GB"/>
          </a:p>
        </p:txBody>
      </p:sp>
      <p:sp>
        <p:nvSpPr>
          <p:cNvPr id="13" name="Text Placeholder 12"/>
          <p:cNvSpPr>
            <a:spLocks noGrp="1"/>
          </p:cNvSpPr>
          <p:nvPr>
            <p:ph type="body" sz="quarter" idx="15" hasCustomPrompt="1"/>
          </p:nvPr>
        </p:nvSpPr>
        <p:spPr>
          <a:xfrm>
            <a:off x="360363" y="3909054"/>
            <a:ext cx="6119812" cy="2303364"/>
          </a:xfrm>
        </p:spPr>
        <p:txBody>
          <a:bodyPr/>
          <a:lstStyle>
            <a:lvl1pPr>
              <a:defRPr baseline="0"/>
            </a:lvl1pPr>
          </a:lstStyle>
          <a:p>
            <a:pPr lvl="0"/>
            <a:r>
              <a:rPr lang="en-US"/>
              <a:t>Section subtitle or brief intro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61962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Norma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Life-cycle approach to collaboration between EMA and EUnetHTA</a:t>
            </a:r>
          </a:p>
        </p:txBody>
      </p:sp>
      <p:sp>
        <p:nvSpPr>
          <p:cNvPr id="5" name="Slide Number Placeholder 4"/>
          <p:cNvSpPr>
            <a:spLocks noGrp="1"/>
          </p:cNvSpPr>
          <p:nvPr>
            <p:ph type="sldNum" sz="quarter" idx="11"/>
          </p:nvPr>
        </p:nvSpPr>
        <p:spPr/>
        <p:txBody>
          <a:bodyPr/>
          <a:lstStyle>
            <a:lvl1pPr>
              <a:defRPr/>
            </a:lvl1pPr>
          </a:lstStyle>
          <a:p>
            <a:fld id="{7957F717-FD23-493C-BA54-F5AB575BDEC9}" type="slidenum">
              <a:rPr lang="en-GB" altLang="en-US"/>
              <a:pPr/>
              <a:t>‹#›</a:t>
            </a:fld>
            <a:endParaRPr lang="en-GB" altLang="en-US"/>
          </a:p>
        </p:txBody>
      </p:sp>
      <p:sp>
        <p:nvSpPr>
          <p:cNvPr id="6" name="Date Placeholder 5"/>
          <p:cNvSpPr>
            <a:spLocks noGrp="1"/>
          </p:cNvSpPr>
          <p:nvPr>
            <p:ph type="dt" sz="half" idx="12"/>
          </p:nvPr>
        </p:nvSpPr>
        <p:spPr>
          <a:xfrm>
            <a:off x="7344000" y="6405563"/>
            <a:ext cx="1440000" cy="241300"/>
          </a:xfrm>
        </p:spPr>
        <p:txBody>
          <a:bodyPr/>
          <a:lstStyle>
            <a:lvl1pPr>
              <a:defRPr/>
            </a:lvl1pPr>
          </a:lstStyle>
          <a:p>
            <a:r>
              <a:rPr lang="en-US" altLang="en-US"/>
              <a:t>15 April 2021</a:t>
            </a:r>
            <a:endParaRPr lang="en-GB" altLang="en-US"/>
          </a:p>
        </p:txBody>
      </p:sp>
    </p:spTree>
    <p:extLst>
      <p:ext uri="{BB962C8B-B14F-4D97-AF65-F5344CB8AC3E}">
        <p14:creationId xmlns:p14="http://schemas.microsoft.com/office/powerpoint/2010/main" val="193541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DA78879-683C-495B-93BC-0609F5F3BC38}" type="datetime4">
              <a:rPr lang="en-US" smtClean="0"/>
              <a:pPr>
                <a:defRPr/>
              </a:pPr>
              <a:t>April 26, 2021</a:t>
            </a:fld>
            <a:endParaRPr lang="en-GB"/>
          </a:p>
        </p:txBody>
      </p:sp>
      <p:sp>
        <p:nvSpPr>
          <p:cNvPr id="3" name="Slide Number Placeholder 2"/>
          <p:cNvSpPr>
            <a:spLocks noGrp="1"/>
          </p:cNvSpPr>
          <p:nvPr>
            <p:ph type="sldNum" sz="quarter" idx="11"/>
          </p:nvPr>
        </p:nvSpPr>
        <p:spPr/>
        <p:txBody>
          <a:bodyPr/>
          <a:lstStyle/>
          <a:p>
            <a:pPr>
              <a:defRPr/>
            </a:pPr>
            <a:fld id="{94D3B221-8B0C-42FD-B7A2-60AEB4D697BC}" type="slidenum">
              <a:rPr lang="en-GB" altLang="nl-NL" smtClean="0"/>
              <a:pPr>
                <a:defRPr/>
              </a:pPr>
              <a:t>‹#›</a:t>
            </a:fld>
            <a:endParaRPr lang="en-GB" altLang="nl-NL"/>
          </a:p>
        </p:txBody>
      </p:sp>
    </p:spTree>
    <p:extLst>
      <p:ext uri="{BB962C8B-B14F-4D97-AF65-F5344CB8AC3E}">
        <p14:creationId xmlns:p14="http://schemas.microsoft.com/office/powerpoint/2010/main" val="2012159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Doubl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endParaRPr lang="en-GB"/>
          </a:p>
        </p:txBody>
      </p:sp>
      <p:sp>
        <p:nvSpPr>
          <p:cNvPr id="3" name="Content Placeholder 2"/>
          <p:cNvSpPr>
            <a:spLocks noGrp="1"/>
          </p:cNvSpPr>
          <p:nvPr>
            <p:ph sz="half" idx="1"/>
          </p:nvPr>
        </p:nvSpPr>
        <p:spPr>
          <a:xfrm>
            <a:off x="358776" y="2159001"/>
            <a:ext cx="4118400" cy="3959225"/>
          </a:xfrm>
        </p:spPr>
        <p:txBody>
          <a:bodyPr/>
          <a:lstStyle>
            <a:lvl1pPr>
              <a:defRPr sz="1500"/>
            </a:lvl1pPr>
            <a:lvl2pPr>
              <a:defRPr sz="1350"/>
            </a:lvl2pPr>
            <a:lvl3pPr>
              <a:defRPr sz="12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62489" y="2159001"/>
            <a:ext cx="4117975" cy="3959225"/>
          </a:xfrm>
        </p:spPr>
        <p:txBody>
          <a:bodyPr/>
          <a:lstStyle>
            <a:lvl1pPr>
              <a:defRPr sz="1500"/>
            </a:lvl1pPr>
            <a:lvl2pPr>
              <a:defRPr sz="1350"/>
            </a:lvl2pPr>
            <a:lvl3pPr>
              <a:defRPr sz="12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GB" altLang="en-US"/>
              <a:t>Life-cycle approach to collaboration between EMA and EUnetHTA</a:t>
            </a:r>
          </a:p>
        </p:txBody>
      </p:sp>
      <p:sp>
        <p:nvSpPr>
          <p:cNvPr id="6" name="Slide Number Placeholder 5"/>
          <p:cNvSpPr>
            <a:spLocks noGrp="1"/>
          </p:cNvSpPr>
          <p:nvPr>
            <p:ph type="sldNum" sz="quarter" idx="11"/>
          </p:nvPr>
        </p:nvSpPr>
        <p:spPr/>
        <p:txBody>
          <a:bodyPr/>
          <a:lstStyle>
            <a:lvl1pPr>
              <a:defRPr/>
            </a:lvl1pPr>
          </a:lstStyle>
          <a:p>
            <a:fld id="{CE1512B7-A4D3-45D6-AC99-9D6C4D21B5B0}" type="slidenum">
              <a:rPr lang="en-GB" altLang="en-US"/>
              <a:pPr/>
              <a:t>‹#›</a:t>
            </a:fld>
            <a:endParaRPr lang="en-GB" altLang="en-US"/>
          </a:p>
        </p:txBody>
      </p:sp>
      <p:sp>
        <p:nvSpPr>
          <p:cNvPr id="7" name="Date Placeholder 6"/>
          <p:cNvSpPr>
            <a:spLocks noGrp="1"/>
          </p:cNvSpPr>
          <p:nvPr>
            <p:ph type="dt" sz="half" idx="12"/>
          </p:nvPr>
        </p:nvSpPr>
        <p:spPr/>
        <p:txBody>
          <a:bodyPr/>
          <a:lstStyle>
            <a:lvl1pPr>
              <a:defRPr/>
            </a:lvl1pPr>
          </a:lstStyle>
          <a:p>
            <a:r>
              <a:rPr lang="en-US" altLang="en-US"/>
              <a:t>15 April 2021</a:t>
            </a:r>
            <a:endParaRPr lang="en-GB" altLang="en-US"/>
          </a:p>
        </p:txBody>
      </p:sp>
    </p:spTree>
    <p:extLst>
      <p:ext uri="{BB962C8B-B14F-4D97-AF65-F5344CB8AC3E}">
        <p14:creationId xmlns:p14="http://schemas.microsoft.com/office/powerpoint/2010/main" val="30348496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altLang="en-US"/>
              <a:t>Life-cycle approach to collaboration between EMA and EUnetHTA</a:t>
            </a:r>
          </a:p>
        </p:txBody>
      </p:sp>
      <p:sp>
        <p:nvSpPr>
          <p:cNvPr id="4" name="Slide Number Placeholder 3"/>
          <p:cNvSpPr>
            <a:spLocks noGrp="1"/>
          </p:cNvSpPr>
          <p:nvPr>
            <p:ph type="sldNum" sz="quarter" idx="11"/>
          </p:nvPr>
        </p:nvSpPr>
        <p:spPr/>
        <p:txBody>
          <a:bodyPr/>
          <a:lstStyle>
            <a:lvl1pPr>
              <a:defRPr/>
            </a:lvl1pPr>
          </a:lstStyle>
          <a:p>
            <a:fld id="{A4A0FAAC-E39B-4479-B08E-E201E90F7F69}" type="slidenum">
              <a:rPr lang="en-GB" altLang="en-US"/>
              <a:pPr/>
              <a:t>‹#›</a:t>
            </a:fld>
            <a:endParaRPr lang="en-GB" altLang="en-US"/>
          </a:p>
        </p:txBody>
      </p:sp>
      <p:sp>
        <p:nvSpPr>
          <p:cNvPr id="5" name="Date Placeholder 4"/>
          <p:cNvSpPr>
            <a:spLocks noGrp="1"/>
          </p:cNvSpPr>
          <p:nvPr>
            <p:ph type="dt" sz="half" idx="12"/>
          </p:nvPr>
        </p:nvSpPr>
        <p:spPr/>
        <p:txBody>
          <a:bodyPr/>
          <a:lstStyle>
            <a:lvl1pPr>
              <a:defRPr/>
            </a:lvl1pPr>
          </a:lstStyle>
          <a:p>
            <a:r>
              <a:rPr lang="en-US" altLang="en-US"/>
              <a:t>15 April 2021</a:t>
            </a:r>
            <a:endParaRPr lang="en-GB" altLang="en-US"/>
          </a:p>
        </p:txBody>
      </p:sp>
    </p:spTree>
    <p:extLst>
      <p:ext uri="{BB962C8B-B14F-4D97-AF65-F5344CB8AC3E}">
        <p14:creationId xmlns:p14="http://schemas.microsoft.com/office/powerpoint/2010/main" val="16650628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ull-page ima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72000"/>
            <a:ext cx="9144000" cy="6062400"/>
          </a:xfrm>
        </p:spPr>
        <p:txBody>
          <a:bodyPr/>
          <a:lstStyle>
            <a:lvl1pPr>
              <a:defRPr/>
            </a:lvl1pPr>
          </a:lstStyle>
          <a:p>
            <a:r>
              <a:rPr lang="en-US"/>
              <a:t>Click icon to add picture</a:t>
            </a:r>
            <a:endParaRPr lang="en-GB"/>
          </a:p>
        </p:txBody>
      </p:sp>
    </p:spTree>
    <p:extLst>
      <p:ext uri="{BB962C8B-B14F-4D97-AF65-F5344CB8AC3E}">
        <p14:creationId xmlns:p14="http://schemas.microsoft.com/office/powerpoint/2010/main" val="34678037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648" y="3269377"/>
            <a:ext cx="3995520" cy="5327360"/>
          </a:xfrm>
          <a:prstGeom prst="rect">
            <a:avLst/>
          </a:prstGeom>
          <a:effectLst/>
        </p:spPr>
      </p:pic>
    </p:spTree>
    <p:extLst>
      <p:ext uri="{BB962C8B-B14F-4D97-AF65-F5344CB8AC3E}">
        <p14:creationId xmlns:p14="http://schemas.microsoft.com/office/powerpoint/2010/main" val="18281459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altLang="en-US" smtClean="0"/>
              <a:t>Life-cycle approach to collaboration between EMA and EUnetHTA</a:t>
            </a:r>
            <a:endParaRPr lang="en-GB" altLang="en-US"/>
          </a:p>
        </p:txBody>
      </p:sp>
      <p:sp>
        <p:nvSpPr>
          <p:cNvPr id="3" name="Slide Number Placeholder 2"/>
          <p:cNvSpPr>
            <a:spLocks noGrp="1"/>
          </p:cNvSpPr>
          <p:nvPr>
            <p:ph type="sldNum" sz="quarter" idx="11"/>
          </p:nvPr>
        </p:nvSpPr>
        <p:spPr/>
        <p:txBody>
          <a:bodyPr/>
          <a:lstStyle/>
          <a:p>
            <a:fld id="{DB468437-DC6C-443C-8387-7F3DABA73C17}" type="slidenum">
              <a:rPr lang="en-GB" altLang="en-US" smtClean="0"/>
              <a:pPr/>
              <a:t>‹#›</a:t>
            </a:fld>
            <a:endParaRPr lang="en-GB" altLang="en-US"/>
          </a:p>
        </p:txBody>
      </p:sp>
      <p:sp>
        <p:nvSpPr>
          <p:cNvPr id="4" name="Date Placeholder 3"/>
          <p:cNvSpPr>
            <a:spLocks noGrp="1"/>
          </p:cNvSpPr>
          <p:nvPr>
            <p:ph type="dt" sz="half" idx="12"/>
          </p:nvPr>
        </p:nvSpPr>
        <p:spPr/>
        <p:txBody>
          <a:bodyPr/>
          <a:lstStyle/>
          <a:p>
            <a:r>
              <a:rPr lang="en-US" altLang="en-US" smtClean="0"/>
              <a:t>15 April 2021</a:t>
            </a:r>
            <a:endParaRPr lang="en-GB" altLang="en-US"/>
          </a:p>
        </p:txBody>
      </p:sp>
    </p:spTree>
    <p:extLst>
      <p:ext uri="{BB962C8B-B14F-4D97-AF65-F5344CB8AC3E}">
        <p14:creationId xmlns:p14="http://schemas.microsoft.com/office/powerpoint/2010/main" val="2142889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GB" altLang="nl-NL" sz="800">
                <a:solidFill>
                  <a:schemeClr val="bg1"/>
                </a:solidFill>
              </a:rPr>
              <a:t>European Network for Health Technology Assessment | JA3 2016 - 2021 | www.eunethta.eu</a:t>
            </a:r>
          </a:p>
        </p:txBody>
      </p:sp>
      <p:pic>
        <p:nvPicPr>
          <p:cNvPr id="7" name="Picture 4" descr="D:\Desktop\4401 SST PPT Levering til SkabelonDesign\Work\EU_Kommissionen_logo_neg.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5" y="6351588"/>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0116" y="728663"/>
            <a:ext cx="7512947" cy="2607381"/>
          </a:xfrm>
        </p:spPr>
        <p:txBody>
          <a:bodyPr>
            <a:noAutofit/>
          </a:bodyPr>
          <a:lstStyle>
            <a:lvl1pPr>
              <a:lnSpc>
                <a:spcPct val="83000"/>
              </a:lnSpc>
              <a:defRPr sz="6000">
                <a:solidFill>
                  <a:srgbClr val="000000"/>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49" y="3726908"/>
            <a:ext cx="7453313" cy="1214260"/>
          </a:xfrm>
        </p:spPr>
        <p:txBody>
          <a:bodyPr>
            <a:noAutofit/>
          </a:bodyPr>
          <a:lstStyle>
            <a:lvl1pPr marL="0" indent="0" algn="l">
              <a:lnSpc>
                <a:spcPct val="102000"/>
              </a:lnSpc>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8" name="Date Placeholder 4"/>
          <p:cNvSpPr>
            <a:spLocks noGrp="1"/>
          </p:cNvSpPr>
          <p:nvPr>
            <p:ph type="dt" sz="half" idx="18"/>
          </p:nvPr>
        </p:nvSpPr>
        <p:spPr>
          <a:xfrm>
            <a:off x="550863" y="5000625"/>
            <a:ext cx="7442200" cy="300038"/>
          </a:xfrm>
        </p:spPr>
        <p:txBody>
          <a:bodyPr/>
          <a:lstStyle>
            <a:lvl1pPr algn="l">
              <a:defRPr sz="1400">
                <a:solidFill>
                  <a:srgbClr val="000000"/>
                </a:solidFill>
              </a:defRPr>
            </a:lvl1pPr>
          </a:lstStyle>
          <a:p>
            <a:pPr>
              <a:defRPr/>
            </a:pPr>
            <a:fld id="{DE9005DD-9DA9-4DEA-8420-2A8712DB2CDB}" type="datetime4">
              <a:rPr lang="en-US"/>
              <a:pPr>
                <a:defRPr/>
              </a:pPr>
              <a:t>April 26, 2021</a:t>
            </a:fld>
            <a:endParaRPr lang="en-GB"/>
          </a:p>
        </p:txBody>
      </p:sp>
    </p:spTree>
    <p:extLst>
      <p:ext uri="{BB962C8B-B14F-4D97-AF65-F5344CB8AC3E}">
        <p14:creationId xmlns:p14="http://schemas.microsoft.com/office/powerpoint/2010/main" val="305861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ítulo y objetos">
    <p:bg>
      <p:bgPr>
        <a:solidFill>
          <a:schemeClr val="tx1"/>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3964062-1999-E44C-B8B0-4664B38D631F}"/>
              </a:ext>
            </a:extLst>
          </p:cNvPr>
          <p:cNvSpPr txBox="1">
            <a:spLocks/>
          </p:cNvSpPr>
          <p:nvPr userDrawn="1"/>
        </p:nvSpPr>
        <p:spPr>
          <a:xfrm>
            <a:off x="420688" y="1541463"/>
            <a:ext cx="7886700" cy="1325562"/>
          </a:xfrm>
          <a:prstGeom prst="rect">
            <a:avLst/>
          </a:prstGeom>
        </p:spPr>
        <p:txBody>
          <a:bodyPr/>
          <a:lstStyle>
            <a:lvl1pPr algn="l" defTabSz="914400" rtl="0" eaLnBrk="1" latinLnBrk="0" hangingPunct="1">
              <a:lnSpc>
                <a:spcPct val="90000"/>
              </a:lnSpc>
              <a:spcBef>
                <a:spcPct val="0"/>
              </a:spcBef>
              <a:buNone/>
              <a:defRPr sz="7200" kern="1200">
                <a:solidFill>
                  <a:schemeClr val="bg1"/>
                </a:solidFill>
                <a:latin typeface="Helvetica" pitchFamily="2" charset="0"/>
                <a:ea typeface="+mj-ea"/>
                <a:cs typeface="+mj-cs"/>
              </a:defRPr>
            </a:lvl1pPr>
          </a:lstStyle>
          <a:p>
            <a:pPr>
              <a:defRPr/>
            </a:pPr>
            <a:endParaRPr lang="es-ES" sz="5400" dirty="0">
              <a:latin typeface="DIN Alternate Bold"/>
              <a:cs typeface="DIN Alternate Bold"/>
            </a:endParaRPr>
          </a:p>
        </p:txBody>
      </p:sp>
      <p:pic>
        <p:nvPicPr>
          <p:cNvPr id="5" name="Imagen 13" descr="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46950" y="265113"/>
            <a:ext cx="135096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Agrupar 11"/>
          <p:cNvGrpSpPr>
            <a:grpSpLocks/>
          </p:cNvGrpSpPr>
          <p:nvPr userDrawn="1"/>
        </p:nvGrpSpPr>
        <p:grpSpPr bwMode="auto">
          <a:xfrm>
            <a:off x="457200" y="6022975"/>
            <a:ext cx="3284538" cy="414338"/>
            <a:chOff x="2378689" y="5594197"/>
            <a:chExt cx="4379652" cy="414617"/>
          </a:xfrm>
        </p:grpSpPr>
        <p:pic>
          <p:nvPicPr>
            <p:cNvPr id="7" name="Imagen 1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78689" y="5594197"/>
              <a:ext cx="628984" cy="41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16">
              <a:extLst>
                <a:ext uri="{FF2B5EF4-FFF2-40B4-BE49-F238E27FC236}">
                  <a16:creationId xmlns:a16="http://schemas.microsoft.com/office/drawing/2014/main" id="{6B047C88-9028-0F4B-95A6-985125422253}"/>
                </a:ext>
              </a:extLst>
            </p:cNvPr>
            <p:cNvSpPr txBox="1">
              <a:spLocks noChangeArrowheads="1"/>
            </p:cNvSpPr>
            <p:nvPr userDrawn="1"/>
          </p:nvSpPr>
          <p:spPr bwMode="auto">
            <a:xfrm>
              <a:off x="3007378" y="5594197"/>
              <a:ext cx="3750963" cy="3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defRPr/>
              </a:pPr>
              <a:r>
                <a:rPr lang="en-US" altLang="nl-NL" sz="600">
                  <a:solidFill>
                    <a:srgbClr val="595959"/>
                  </a:solidFill>
                </a:rPr>
                <a:t>© The HTx Consortium 2019-2023. This project has received funding from the European Union’s Horizon 2020 research and innovation programme under grant agreement Nº 825162.</a:t>
              </a:r>
              <a:endParaRPr lang="es-ES" altLang="nl-NL" sz="600">
                <a:solidFill>
                  <a:srgbClr val="595959"/>
                </a:solidFill>
              </a:endParaRPr>
            </a:p>
          </p:txBody>
        </p:sp>
      </p:grpSp>
      <p:sp>
        <p:nvSpPr>
          <p:cNvPr id="12" name="Título 1"/>
          <p:cNvSpPr>
            <a:spLocks noGrp="1"/>
          </p:cNvSpPr>
          <p:nvPr>
            <p:ph type="title"/>
          </p:nvPr>
        </p:nvSpPr>
        <p:spPr>
          <a:xfrm>
            <a:off x="457200" y="1277558"/>
            <a:ext cx="8229600" cy="944629"/>
          </a:xfrm>
          <a:prstGeom prst="rect">
            <a:avLst/>
          </a:prstGeom>
        </p:spPr>
        <p:txBody>
          <a:bodyPr/>
          <a:lstStyle>
            <a:lvl1pPr>
              <a:defRPr>
                <a:solidFill>
                  <a:srgbClr val="000000"/>
                </a:solidFill>
              </a:defRPr>
            </a:lvl1pPr>
          </a:lstStyle>
          <a:p>
            <a:r>
              <a:rPr lang="es-ES_tradnl" dirty="0"/>
              <a:t>Clic para editar título</a:t>
            </a:r>
            <a:endParaRPr lang="es-ES" dirty="0"/>
          </a:p>
        </p:txBody>
      </p:sp>
      <p:sp>
        <p:nvSpPr>
          <p:cNvPr id="13" name="Marcador de contenido 2"/>
          <p:cNvSpPr>
            <a:spLocks noGrp="1"/>
          </p:cNvSpPr>
          <p:nvPr>
            <p:ph idx="1"/>
          </p:nvPr>
        </p:nvSpPr>
        <p:spPr>
          <a:xfrm>
            <a:off x="457200" y="2346326"/>
            <a:ext cx="8229600" cy="3131240"/>
          </a:xfrm>
          <a:prstGeom prst="rect">
            <a:avLst/>
          </a:prstGeom>
        </p:spPr>
        <p:txBody>
          <a:bodyPr/>
          <a:lstStyle>
            <a:lvl1pPr marL="0" indent="0">
              <a:buNone/>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s-ES_tradnl" dirty="0"/>
              <a:t>Haga clic para modificar el estilo de texto del patrón</a:t>
            </a:r>
          </a:p>
        </p:txBody>
      </p:sp>
    </p:spTree>
    <p:extLst>
      <p:ext uri="{BB962C8B-B14F-4D97-AF65-F5344CB8AC3E}">
        <p14:creationId xmlns:p14="http://schemas.microsoft.com/office/powerpoint/2010/main" val="117118255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lgn="l">
              <a:defRPr/>
            </a:lvl1pPr>
          </a:lstStyle>
          <a:p>
            <a:r>
              <a:rPr lang="sv-SE"/>
              <a:t>Klicka här för att ändra format</a:t>
            </a:r>
            <a:endParaRPr lang="en-GB" dirty="0"/>
          </a:p>
        </p:txBody>
      </p:sp>
      <p:sp>
        <p:nvSpPr>
          <p:cNvPr id="3" name="Platshållare för innehåll 2"/>
          <p:cNvSpPr>
            <a:spLocks noGrp="1"/>
          </p:cNvSpPr>
          <p:nvPr>
            <p:ph idx="1"/>
          </p:nvPr>
        </p:nvSpPr>
        <p:spPr/>
        <p:txBody>
          <a:bodyPr/>
          <a:lstStyle>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datum 3"/>
          <p:cNvSpPr>
            <a:spLocks noGrp="1"/>
          </p:cNvSpPr>
          <p:nvPr>
            <p:ph type="dt" sz="half" idx="10"/>
          </p:nvPr>
        </p:nvSpPr>
        <p:spPr/>
        <p:txBody>
          <a:bodyPr/>
          <a:lstStyle>
            <a:lvl1pPr>
              <a:defRPr/>
            </a:lvl1pPr>
          </a:lstStyle>
          <a:p>
            <a:pPr>
              <a:defRPr/>
            </a:pPr>
            <a:fld id="{35C3725B-2048-4054-BC98-71E54C5F4D52}" type="datetime1">
              <a:rPr lang="en-GB"/>
              <a:pPr>
                <a:defRPr/>
              </a:pPr>
              <a:t>26/04/2021</a:t>
            </a:fld>
            <a:endParaRPr lang="en-GB" dirty="0"/>
          </a:p>
        </p:txBody>
      </p:sp>
      <p:sp>
        <p:nvSpPr>
          <p:cNvPr id="5" name="Platshållare för sidfot 4"/>
          <p:cNvSpPr>
            <a:spLocks noGrp="1"/>
          </p:cNvSpPr>
          <p:nvPr>
            <p:ph type="ftr" sz="quarter" idx="11"/>
          </p:nvPr>
        </p:nvSpPr>
        <p:spPr/>
        <p:txBody>
          <a:bodyPr/>
          <a:lstStyle>
            <a:lvl1pPr>
              <a:defRPr/>
            </a:lvl1pPr>
          </a:lstStyle>
          <a:p>
            <a:pPr>
              <a:defRPr/>
            </a:pPr>
            <a:endParaRPr lang="en-GB"/>
          </a:p>
        </p:txBody>
      </p:sp>
      <p:sp>
        <p:nvSpPr>
          <p:cNvPr id="6" name="Platshållare för bildnummer 5"/>
          <p:cNvSpPr>
            <a:spLocks noGrp="1"/>
          </p:cNvSpPr>
          <p:nvPr>
            <p:ph type="sldNum" sz="quarter" idx="12"/>
          </p:nvPr>
        </p:nvSpPr>
        <p:spPr/>
        <p:txBody>
          <a:bodyPr/>
          <a:lstStyle>
            <a:lvl1pPr>
              <a:defRPr/>
            </a:lvl1pPr>
          </a:lstStyle>
          <a:p>
            <a:pPr>
              <a:defRPr/>
            </a:pPr>
            <a:fld id="{A2853C8C-9F20-4C58-9BE9-0BD14CF14CB8}" type="slidenum">
              <a:rPr lang="en-GB"/>
              <a:pPr>
                <a:defRPr/>
              </a:pPr>
              <a:t>‹#›</a:t>
            </a:fld>
            <a:endParaRPr lang="en-GB" dirty="0"/>
          </a:p>
        </p:txBody>
      </p:sp>
    </p:spTree>
    <p:extLst>
      <p:ext uri="{BB962C8B-B14F-4D97-AF65-F5344CB8AC3E}">
        <p14:creationId xmlns:p14="http://schemas.microsoft.com/office/powerpoint/2010/main" val="1104290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White">
    <p:spTree>
      <p:nvGrpSpPr>
        <p:cNvPr id="1" name=""/>
        <p:cNvGrpSpPr/>
        <p:nvPr/>
      </p:nvGrpSpPr>
      <p:grpSpPr>
        <a:xfrm>
          <a:off x="0" y="0"/>
          <a:ext cx="0" cy="0"/>
          <a:chOff x="0" y="0"/>
          <a:chExt cx="0" cy="0"/>
        </a:xfrm>
      </p:grpSpPr>
      <p:pic>
        <p:nvPicPr>
          <p:cNvPr id="4" name="masterbran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9225" y="5600700"/>
            <a:ext cx="1741488"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85520" y="3160068"/>
            <a:ext cx="7772400" cy="346249"/>
          </a:xfrm>
          <a:prstGeom prst="rect">
            <a:avLst/>
          </a:prstGeom>
        </p:spPr>
        <p:txBody>
          <a:bodyPr lIns="0" tIns="0" rIns="0" bIns="0" anchor="b" anchorCtr="0">
            <a:spAutoFit/>
          </a:bodyPr>
          <a:lstStyle>
            <a:lvl1pPr algn="r">
              <a:lnSpc>
                <a:spcPts val="2699"/>
              </a:lnSpc>
              <a:defRPr sz="2300" b="1" i="0" cap="all" spc="100">
                <a:solidFill>
                  <a:srgbClr val="0046AD"/>
                </a:solidFill>
                <a:latin typeface="Open Sans"/>
                <a:cs typeface="Open Sans"/>
              </a:defRPr>
            </a:lvl1pPr>
          </a:lstStyle>
          <a:p>
            <a:r>
              <a:rPr lang="en-US" dirty="0"/>
              <a:t>Click to edit Master title style</a:t>
            </a:r>
          </a:p>
        </p:txBody>
      </p:sp>
      <p:sp>
        <p:nvSpPr>
          <p:cNvPr id="3" name="Subtitle 2"/>
          <p:cNvSpPr>
            <a:spLocks noGrp="1"/>
          </p:cNvSpPr>
          <p:nvPr>
            <p:ph type="subTitle" idx="1"/>
          </p:nvPr>
        </p:nvSpPr>
        <p:spPr>
          <a:xfrm>
            <a:off x="2366963" y="3701537"/>
            <a:ext cx="6400800" cy="246221"/>
          </a:xfrm>
          <a:prstGeom prst="rect">
            <a:avLst/>
          </a:prstGeom>
        </p:spPr>
        <p:txBody>
          <a:bodyPr lIns="0" tIns="0" rIns="0" bIns="0">
            <a:spAutoFit/>
          </a:bodyPr>
          <a:lstStyle>
            <a:lvl1pPr marL="0" indent="0" algn="r">
              <a:buNone/>
              <a:defRPr sz="1600" b="0" i="0">
                <a:solidFill>
                  <a:srgbClr val="0046AD"/>
                </a:solidFill>
                <a:latin typeface="Open Sans"/>
                <a:cs typeface="Open Sans"/>
              </a:defRPr>
            </a:lvl1pPr>
            <a:lvl2pPr marL="457132" indent="0" algn="ctr">
              <a:buNone/>
              <a:defRPr>
                <a:solidFill>
                  <a:schemeClr val="tx1">
                    <a:tint val="75000"/>
                  </a:schemeClr>
                </a:solidFill>
              </a:defRPr>
            </a:lvl2pPr>
            <a:lvl3pPr marL="914263" indent="0" algn="ctr">
              <a:buNone/>
              <a:defRPr>
                <a:solidFill>
                  <a:schemeClr val="tx1">
                    <a:tint val="75000"/>
                  </a:schemeClr>
                </a:solidFill>
              </a:defRPr>
            </a:lvl3pPr>
            <a:lvl4pPr marL="1371395" indent="0" algn="ctr">
              <a:buNone/>
              <a:defRPr>
                <a:solidFill>
                  <a:schemeClr val="tx1">
                    <a:tint val="75000"/>
                  </a:schemeClr>
                </a:solidFill>
              </a:defRPr>
            </a:lvl4pPr>
            <a:lvl5pPr marL="1828526" indent="0" algn="ctr">
              <a:buNone/>
              <a:defRPr>
                <a:solidFill>
                  <a:schemeClr val="tx1">
                    <a:tint val="75000"/>
                  </a:schemeClr>
                </a:solidFill>
              </a:defRPr>
            </a:lvl5pPr>
            <a:lvl6pPr marL="2285657"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07781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TextBox 5"/>
          <p:cNvSpPr txBox="1"/>
          <p:nvPr userDrawn="1"/>
        </p:nvSpPr>
        <p:spPr>
          <a:xfrm>
            <a:off x="3152775" y="587375"/>
            <a:ext cx="4919663" cy="254000"/>
          </a:xfrm>
          <a:prstGeom prst="rect">
            <a:avLst/>
          </a:prstGeom>
          <a:noFill/>
        </p:spPr>
        <p:txBody>
          <a:bodyPr>
            <a:spAutoFit/>
          </a:bodyPr>
          <a:lstStyle/>
          <a:p>
            <a:pPr>
              <a:defRPr/>
            </a:pPr>
            <a:r>
              <a:rPr lang="en-US" sz="1050" b="1" dirty="0"/>
              <a:t>Improved methods and actionable tools for enhancing HTA</a:t>
            </a:r>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323850"/>
            <a:ext cx="24542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7"/>
            <a:ext cx="7772400" cy="1470025"/>
          </a:xfrm>
        </p:spPr>
        <p:txBody>
          <a:bodyPr/>
          <a:lstStyle>
            <a:lvl1pPr>
              <a:defRPr baseline="0">
                <a:solidFill>
                  <a:schemeClr val="accent2">
                    <a:lumMod val="90000"/>
                    <a:lumOff val="1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6" name="Date Placeholder 17"/>
          <p:cNvSpPr>
            <a:spLocks noGrp="1"/>
          </p:cNvSpPr>
          <p:nvPr>
            <p:ph type="dt" sz="half" idx="10"/>
          </p:nvPr>
        </p:nvSpPr>
        <p:spPr/>
        <p:txBody>
          <a:bodyPr/>
          <a:lstStyle>
            <a:lvl1pPr>
              <a:defRPr/>
            </a:lvl1pPr>
          </a:lstStyle>
          <a:p>
            <a:pPr>
              <a:defRPr/>
            </a:pPr>
            <a:fld id="{AE3AB536-93D3-1841-BA49-433E75BEEFC1}" type="datetime1">
              <a:rPr lang="en-GB"/>
              <a:pPr>
                <a:defRPr/>
              </a:pPr>
              <a:t>26/04/2021</a:t>
            </a:fld>
            <a:endParaRPr lang="en-US" dirty="0"/>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19"/>
          <p:cNvSpPr>
            <a:spLocks noGrp="1"/>
          </p:cNvSpPr>
          <p:nvPr>
            <p:ph type="sldNum" sz="quarter" idx="12"/>
          </p:nvPr>
        </p:nvSpPr>
        <p:spPr/>
        <p:txBody>
          <a:bodyPr/>
          <a:lstStyle>
            <a:lvl1pPr>
              <a:defRPr/>
            </a:lvl1pPr>
          </a:lstStyle>
          <a:p>
            <a:pPr>
              <a:defRPr/>
            </a:pPr>
            <a:fld id="{49322893-5EE4-4A66-8A5A-1A9BF9126343}" type="slidenum">
              <a:rPr lang="en-US"/>
              <a:pPr>
                <a:defRPr/>
              </a:pPr>
              <a:t>‹#›</a:t>
            </a:fld>
            <a:endParaRPr lang="en-US" dirty="0"/>
          </a:p>
        </p:txBody>
      </p:sp>
    </p:spTree>
    <p:extLst>
      <p:ext uri="{BB962C8B-B14F-4D97-AF65-F5344CB8AC3E}">
        <p14:creationId xmlns:p14="http://schemas.microsoft.com/office/powerpoint/2010/main" val="409285107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66273"/>
            <a:ext cx="8229600" cy="808182"/>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2586184"/>
            <a:ext cx="8229600" cy="35399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457200" y="436265"/>
            <a:ext cx="8229600" cy="533400"/>
          </a:xfrm>
        </p:spPr>
        <p:txBody>
          <a:bodyPr>
            <a:normAutofit/>
          </a:bodyPr>
          <a:lstStyle>
            <a:lvl1pPr marL="0" indent="0">
              <a:buFontTx/>
              <a:buNone/>
              <a:defRPr sz="1500">
                <a:solidFill>
                  <a:schemeClr val="bg1">
                    <a:lumMod val="65000"/>
                  </a:schemeClr>
                </a:solidFill>
              </a:defRPr>
            </a:lvl1pPr>
          </a:lstStyle>
          <a:p>
            <a:pPr lvl="0"/>
            <a:r>
              <a:rPr lang="nl-NL" smtClean="0"/>
              <a:t>Tekststijl van het model bewerken</a:t>
            </a:r>
          </a:p>
        </p:txBody>
      </p:sp>
      <p:sp>
        <p:nvSpPr>
          <p:cNvPr id="5" name="Date Placeholder 3"/>
          <p:cNvSpPr>
            <a:spLocks noGrp="1"/>
          </p:cNvSpPr>
          <p:nvPr>
            <p:ph type="dt" sz="half" idx="14"/>
          </p:nvPr>
        </p:nvSpPr>
        <p:spPr/>
        <p:txBody>
          <a:bodyPr/>
          <a:lstStyle>
            <a:lvl1pPr>
              <a:defRPr/>
            </a:lvl1pPr>
          </a:lstStyle>
          <a:p>
            <a:pPr>
              <a:defRPr/>
            </a:pPr>
            <a:fld id="{AE3AB536-93D3-1841-BA49-433E75BEEFC1}" type="datetime1">
              <a:rPr lang="en-GB"/>
              <a:pPr>
                <a:defRPr/>
              </a:pPr>
              <a:t>26/04/2021</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6976798B-4DE2-4193-8A45-AC697524E82F}" type="slidenum">
              <a:rPr lang="en-US"/>
              <a:pPr>
                <a:defRPr/>
              </a:pPr>
              <a:t>‹#›</a:t>
            </a:fld>
            <a:endParaRPr lang="en-US" dirty="0"/>
          </a:p>
        </p:txBody>
      </p:sp>
    </p:spTree>
    <p:extLst>
      <p:ext uri="{BB962C8B-B14F-4D97-AF65-F5344CB8AC3E}">
        <p14:creationId xmlns:p14="http://schemas.microsoft.com/office/powerpoint/2010/main" val="2639029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4" name="Content Placeholder 3"/>
          <p:cNvSpPr>
            <a:spLocks noGrp="1"/>
          </p:cNvSpPr>
          <p:nvPr>
            <p:ph sz="quarter" idx="10"/>
          </p:nvPr>
        </p:nvSpPr>
        <p:spPr>
          <a:xfrm>
            <a:off x="457200" y="1670050"/>
            <a:ext cx="8180388" cy="4508500"/>
          </a:xfrm>
        </p:spPr>
        <p:txBody>
          <a:bodyPr/>
          <a:lstStyle/>
          <a:p>
            <a:pPr lvl="0"/>
            <a:r>
              <a:rPr lang="nl-NL" smtClean="0"/>
              <a:t>Tekststijl van het model bewerken</a:t>
            </a:r>
          </a:p>
        </p:txBody>
      </p:sp>
    </p:spTree>
    <p:extLst>
      <p:ext uri="{BB962C8B-B14F-4D97-AF65-F5344CB8AC3E}">
        <p14:creationId xmlns:p14="http://schemas.microsoft.com/office/powerpoint/2010/main" val="3548016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25E3722-1E9B-3C47-BCD2-34E2F0833222}" type="datetimeFigureOut">
              <a:rPr lang="en-US"/>
              <a:pPr>
                <a:defRPr/>
              </a:pPr>
              <a:t>4/26/2021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435B98-1C6C-43E0-BC2D-46814334F983}" type="slidenum">
              <a:rPr lang="en-US"/>
              <a:pPr>
                <a:defRPr/>
              </a:pPr>
              <a:t>‹#›</a:t>
            </a:fld>
            <a:endParaRPr lang="en-US"/>
          </a:p>
        </p:txBody>
      </p:sp>
    </p:spTree>
    <p:extLst>
      <p:ext uri="{BB962C8B-B14F-4D97-AF65-F5344CB8AC3E}">
        <p14:creationId xmlns:p14="http://schemas.microsoft.com/office/powerpoint/2010/main" val="952269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03313"/>
            <a:ext cx="91440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LOGO CE-EN-quadri.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05250" y="333375"/>
            <a:ext cx="15843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p:nvPr userDrawn="1"/>
        </p:nvSpPr>
        <p:spPr>
          <a:xfrm>
            <a:off x="4230688" y="6429375"/>
            <a:ext cx="684212" cy="455613"/>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6" name="TextBox 2"/>
          <p:cNvSpPr txBox="1">
            <a:spLocks noChangeArrowheads="1"/>
          </p:cNvSpPr>
          <p:nvPr userDrawn="1"/>
        </p:nvSpPr>
        <p:spPr bwMode="auto">
          <a:xfrm>
            <a:off x="4173538" y="6388100"/>
            <a:ext cx="846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BE" altLang="en-US" sz="900" i="1">
                <a:solidFill>
                  <a:schemeClr val="bg1"/>
                </a:solidFill>
                <a:latin typeface="EC Square Sans Pro Light"/>
              </a:rPr>
              <a:t>Research and Innovation </a:t>
            </a:r>
            <a:endParaRPr lang="en-GB" altLang="en-US" sz="900" i="1">
              <a:solidFill>
                <a:schemeClr val="bg1"/>
              </a:solidFill>
              <a:latin typeface="EC Square Sans Pro Light"/>
            </a:endParaRPr>
          </a:p>
        </p:txBody>
      </p:sp>
      <p:sp>
        <p:nvSpPr>
          <p:cNvPr id="13" name="Title 12"/>
          <p:cNvSpPr>
            <a:spLocks noGrp="1"/>
          </p:cNvSpPr>
          <p:nvPr>
            <p:ph type="title"/>
          </p:nvPr>
        </p:nvSpPr>
        <p:spPr>
          <a:xfrm>
            <a:off x="457306" y="2708920"/>
            <a:ext cx="3682646" cy="2880320"/>
          </a:xfrm>
          <a:prstGeom prst="rect">
            <a:avLst/>
          </a:prstGeom>
        </p:spPr>
        <p:txBody>
          <a:bodyPr anchor="t"/>
          <a:lstStyle>
            <a:lvl1pPr marL="0" indent="0">
              <a:defRPr baseline="0">
                <a:solidFill>
                  <a:schemeClr val="accent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207583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77013" y="6145213"/>
            <a:ext cx="22431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8313" y="980728"/>
            <a:ext cx="8229600" cy="936625"/>
          </a:xfrm>
        </p:spPr>
        <p:txBody>
          <a:bodyPr/>
          <a:lstStyle/>
          <a:p>
            <a:r>
              <a:rPr lang="en-US"/>
              <a:t>Click to edit Master title style</a:t>
            </a:r>
            <a:endParaRPr lang="en-GB" dirty="0"/>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sp>
        <p:nvSpPr>
          <p:cNvPr id="5" name="Date Placeholder 4"/>
          <p:cNvSpPr>
            <a:spLocks noGrp="1" noChangeArrowheads="1"/>
          </p:cNvSpPr>
          <p:nvPr>
            <p:ph type="dt" sz="half" idx="10"/>
          </p:nvPr>
        </p:nvSpPr>
        <p:spPr>
          <a:xfrm>
            <a:off x="6577013" y="115888"/>
            <a:ext cx="2133600" cy="476250"/>
          </a:xfrm>
        </p:spPr>
        <p:txBody>
          <a:bodyPr/>
          <a:lstStyle>
            <a:lvl1pPr>
              <a:defRPr sz="1200" dirty="0"/>
            </a:lvl1pPr>
          </a:lstStyle>
          <a:p>
            <a:pPr>
              <a:defRPr/>
            </a:pPr>
            <a:endParaRPr lang="en-GB"/>
          </a:p>
        </p:txBody>
      </p:sp>
      <p:sp>
        <p:nvSpPr>
          <p:cNvPr id="6" name="Footer Placeholder 5"/>
          <p:cNvSpPr>
            <a:spLocks noGrp="1" noChangeArrowheads="1"/>
          </p:cNvSpPr>
          <p:nvPr>
            <p:ph type="ftr" sz="quarter" idx="11"/>
          </p:nvPr>
        </p:nvSpPr>
        <p:spPr>
          <a:xfrm>
            <a:off x="3124200" y="6337300"/>
            <a:ext cx="2895600" cy="476250"/>
          </a:xfrm>
        </p:spPr>
        <p:txBody>
          <a:bodyPr/>
          <a:lstStyle>
            <a:lvl1pPr>
              <a:defRPr dirty="0"/>
            </a:lvl1pPr>
          </a:lstStyle>
          <a:p>
            <a:pPr>
              <a:defRPr/>
            </a:pPr>
            <a:endParaRPr/>
          </a:p>
        </p:txBody>
      </p:sp>
      <p:sp>
        <p:nvSpPr>
          <p:cNvPr id="7" name="Slide Number Placeholder 6"/>
          <p:cNvSpPr>
            <a:spLocks noGrp="1" noChangeArrowheads="1"/>
          </p:cNvSpPr>
          <p:nvPr>
            <p:ph type="sldNum" sz="quarter" idx="12"/>
          </p:nvPr>
        </p:nvSpPr>
        <p:spPr>
          <a:xfrm>
            <a:off x="468313" y="6297613"/>
            <a:ext cx="2133600" cy="476250"/>
          </a:xfrm>
        </p:spPr>
        <p:txBody>
          <a:bodyPr/>
          <a:lstStyle>
            <a:lvl1pPr algn="l">
              <a:defRPr smtClean="0"/>
            </a:lvl1pPr>
          </a:lstStyle>
          <a:p>
            <a:pPr>
              <a:defRPr/>
            </a:pPr>
            <a:fld id="{5A1C9D45-3D53-4B19-9BF6-571DD8752DDD}" type="slidenum">
              <a:rPr lang="en-GB"/>
              <a:pPr>
                <a:defRPr/>
              </a:pPr>
              <a:t>‹#›</a:t>
            </a:fld>
            <a:endParaRPr lang="en-GB" dirty="0"/>
          </a:p>
        </p:txBody>
      </p:sp>
    </p:spTree>
    <p:extLst>
      <p:ext uri="{BB962C8B-B14F-4D97-AF65-F5344CB8AC3E}">
        <p14:creationId xmlns:p14="http://schemas.microsoft.com/office/powerpoint/2010/main" val="3726187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2"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77013" y="6145213"/>
            <a:ext cx="22431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453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grey">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GB" altLang="nl-NL" sz="800">
                <a:solidFill>
                  <a:schemeClr val="bg1"/>
                </a:solidFill>
              </a:rPr>
              <a:t>European Network for Health Technology Assessment | JA3 2016 - 2021 | www.eunethta.eu</a:t>
            </a:r>
          </a:p>
        </p:txBody>
      </p:sp>
      <p:pic>
        <p:nvPicPr>
          <p:cNvPr id="7" name="Picture 4" descr="D:\Desktop\4401 SST PPT Levering til SkabelonDesign\Work\EU_Kommissionen_logo_neg.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5" y="6351588"/>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0116" y="728663"/>
            <a:ext cx="7512947" cy="2607381"/>
          </a:xfrm>
        </p:spPr>
        <p:txBody>
          <a:bodyPr>
            <a:noAutofit/>
          </a:bodyPr>
          <a:lstStyle>
            <a:lvl1pPr>
              <a:lnSpc>
                <a:spcPct val="83000"/>
              </a:lnSpc>
              <a:defRPr sz="6000">
                <a:solidFill>
                  <a:srgbClr val="000000"/>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49" y="3726908"/>
            <a:ext cx="7453313" cy="1214260"/>
          </a:xfrm>
        </p:spPr>
        <p:txBody>
          <a:bodyPr>
            <a:noAutofit/>
          </a:bodyPr>
          <a:lstStyle>
            <a:lvl1pPr marL="0" indent="0" algn="l">
              <a:lnSpc>
                <a:spcPct val="102000"/>
              </a:lnSpc>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8" name="Date Placeholder 17"/>
          <p:cNvSpPr>
            <a:spLocks noGrp="1"/>
          </p:cNvSpPr>
          <p:nvPr>
            <p:ph type="dt" sz="half" idx="18"/>
          </p:nvPr>
        </p:nvSpPr>
        <p:spPr>
          <a:xfrm>
            <a:off x="549275" y="5000625"/>
            <a:ext cx="7443788" cy="323850"/>
          </a:xfrm>
        </p:spPr>
        <p:txBody>
          <a:bodyPr/>
          <a:lstStyle>
            <a:lvl1pPr algn="l">
              <a:defRPr sz="1400">
                <a:solidFill>
                  <a:srgbClr val="000000"/>
                </a:solidFill>
              </a:defRPr>
            </a:lvl1pPr>
          </a:lstStyle>
          <a:p>
            <a:pPr>
              <a:defRPr/>
            </a:pPr>
            <a:fld id="{F6C030C9-59C9-42F1-AC8B-7059E6AC0E7B}" type="datetime4">
              <a:rPr lang="en-US"/>
              <a:pPr>
                <a:defRPr/>
              </a:pPr>
              <a:t>April 26, 2021</a:t>
            </a:fld>
            <a:endParaRPr lang="en-GB" dirty="0"/>
          </a:p>
        </p:txBody>
      </p:sp>
    </p:spTree>
    <p:extLst>
      <p:ext uri="{BB962C8B-B14F-4D97-AF65-F5344CB8AC3E}">
        <p14:creationId xmlns:p14="http://schemas.microsoft.com/office/powerpoint/2010/main" val="2804055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pic>
        <p:nvPicPr>
          <p:cNvPr id="5" name="Picture 2" descr="D:\Desktop\4401 SST PPT Levering til SkabelonDesign\PNG Baggrunde\title_slide_orang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708150" y="6516688"/>
            <a:ext cx="4284663" cy="123825"/>
          </a:xfrm>
          <a:prstGeom prst="rect">
            <a:avLst/>
          </a:prstGeom>
          <a:noFill/>
          <a:ln>
            <a:noFill/>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GB" altLang="en-US" sz="800" dirty="0">
                <a:solidFill>
                  <a:srgbClr val="FFFFFF"/>
                </a:solidFill>
              </a:rPr>
              <a:t>European Network for Health Technology Assessment | JA3 2016 - 2021 | </a:t>
            </a:r>
            <a:r>
              <a:rPr lang="en-GB" altLang="en-US" sz="800" dirty="0" err="1">
                <a:solidFill>
                  <a:srgbClr val="FFFFFF"/>
                </a:solidFill>
              </a:rPr>
              <a:t>www.eunethta.eu</a:t>
            </a:r>
            <a:endParaRPr lang="en-GB" altLang="en-US" sz="800" dirty="0">
              <a:solidFill>
                <a:srgbClr val="FFFFFF"/>
              </a:solidFill>
            </a:endParaRPr>
          </a:p>
        </p:txBody>
      </p:sp>
      <p:pic>
        <p:nvPicPr>
          <p:cNvPr id="7" name="Picture 4" descr="D:\Desktop\4401 SST PPT Levering til SkabelonDesign\Work\EU_Kommissionen_logo_neg.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5" y="6351588"/>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0116" y="728663"/>
            <a:ext cx="7512947" cy="2607381"/>
          </a:xfrm>
        </p:spPr>
        <p:txBody>
          <a:bodyPr>
            <a:noAutofit/>
          </a:bodyPr>
          <a:lstStyle>
            <a:lvl1pPr>
              <a:lnSpc>
                <a:spcPct val="83000"/>
              </a:lnSpc>
              <a:defRPr sz="6000">
                <a:solidFill>
                  <a:schemeClr val="bg1"/>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49" y="3726908"/>
            <a:ext cx="7453313" cy="1214260"/>
          </a:xfrm>
        </p:spPr>
        <p:txBody>
          <a:bodyPr>
            <a:noAutofit/>
          </a:bodyPr>
          <a:lstStyle>
            <a:lvl1pPr marL="0" indent="0" algn="l">
              <a:lnSpc>
                <a:spcPct val="102000"/>
              </a:lnSpc>
              <a:spcBef>
                <a:spcPts val="0"/>
              </a:spcBef>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8" name="Date Placeholder 27"/>
          <p:cNvSpPr>
            <a:spLocks noGrp="1"/>
          </p:cNvSpPr>
          <p:nvPr>
            <p:ph type="dt" sz="half" idx="18"/>
          </p:nvPr>
        </p:nvSpPr>
        <p:spPr>
          <a:xfrm>
            <a:off x="550863" y="5000625"/>
            <a:ext cx="7442200" cy="300038"/>
          </a:xfrm>
        </p:spPr>
        <p:txBody>
          <a:bodyPr/>
          <a:lstStyle>
            <a:lvl1pPr algn="l" eaLnBrk="0" hangingPunct="0">
              <a:defRPr sz="1400">
                <a:solidFill>
                  <a:prstClr val="white"/>
                </a:solidFill>
              </a:defRPr>
            </a:lvl1pPr>
          </a:lstStyle>
          <a:p>
            <a:pPr>
              <a:defRPr/>
            </a:pPr>
            <a:fld id="{5C9D40A2-8DCA-4405-A951-7B19A82F5781}" type="datetime4">
              <a:rPr lang="en-US"/>
              <a:pPr>
                <a:defRPr/>
              </a:pPr>
              <a:t>April 26, 2021</a:t>
            </a:fld>
            <a:endParaRPr lang="en-GB"/>
          </a:p>
        </p:txBody>
      </p:sp>
    </p:spTree>
    <p:extLst>
      <p:ext uri="{BB962C8B-B14F-4D97-AF65-F5344CB8AC3E}">
        <p14:creationId xmlns:p14="http://schemas.microsoft.com/office/powerpoint/2010/main" val="1007701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GB" altLang="en-US" sz="800" dirty="0">
                <a:solidFill>
                  <a:srgbClr val="FFFFFF"/>
                </a:solidFill>
              </a:rPr>
              <a:t>European Network for Health Technology Assessment | JA3 2016 - 2021 | </a:t>
            </a:r>
            <a:r>
              <a:rPr lang="en-GB" altLang="en-US" sz="800" dirty="0" err="1">
                <a:solidFill>
                  <a:srgbClr val="FFFFFF"/>
                </a:solidFill>
              </a:rPr>
              <a:t>www.eunethta.eu</a:t>
            </a:r>
            <a:endParaRPr lang="en-GB" altLang="en-US" sz="800" dirty="0">
              <a:solidFill>
                <a:srgbClr val="FFFFFF"/>
              </a:solidFill>
            </a:endParaRPr>
          </a:p>
        </p:txBody>
      </p:sp>
      <p:pic>
        <p:nvPicPr>
          <p:cNvPr id="7" name="Picture 4" descr="D:\Desktop\4401 SST PPT Levering til SkabelonDesign\Work\EU_Kommissionen_logo_neg.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5" y="6351588"/>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0116" y="728663"/>
            <a:ext cx="7512947" cy="2607381"/>
          </a:xfrm>
        </p:spPr>
        <p:txBody>
          <a:bodyPr>
            <a:noAutofit/>
          </a:bodyPr>
          <a:lstStyle>
            <a:lvl1pPr>
              <a:lnSpc>
                <a:spcPct val="83000"/>
              </a:lnSpc>
              <a:defRPr sz="6000">
                <a:solidFill>
                  <a:srgbClr val="000000"/>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49" y="3726908"/>
            <a:ext cx="7453313" cy="1214260"/>
          </a:xfrm>
        </p:spPr>
        <p:txBody>
          <a:bodyPr>
            <a:noAutofit/>
          </a:bodyPr>
          <a:lstStyle>
            <a:lvl1pPr marL="0" indent="0" algn="l">
              <a:lnSpc>
                <a:spcPct val="102000"/>
              </a:lnSpc>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8" name="Date Placeholder 4"/>
          <p:cNvSpPr>
            <a:spLocks noGrp="1"/>
          </p:cNvSpPr>
          <p:nvPr>
            <p:ph type="dt" sz="half" idx="18"/>
          </p:nvPr>
        </p:nvSpPr>
        <p:spPr>
          <a:xfrm>
            <a:off x="550863" y="5000625"/>
            <a:ext cx="7442200" cy="300038"/>
          </a:xfrm>
        </p:spPr>
        <p:txBody>
          <a:bodyPr/>
          <a:lstStyle>
            <a:lvl1pPr algn="l" eaLnBrk="0" hangingPunct="0">
              <a:defRPr sz="1400">
                <a:solidFill>
                  <a:srgbClr val="000000"/>
                </a:solidFill>
              </a:defRPr>
            </a:lvl1pPr>
          </a:lstStyle>
          <a:p>
            <a:pPr>
              <a:defRPr/>
            </a:pPr>
            <a:fld id="{76031D80-B300-4B68-8DB4-F42C65BBCDEC}" type="datetime4">
              <a:rPr lang="en-US"/>
              <a:pPr>
                <a:defRPr/>
              </a:pPr>
              <a:t>April 26, 2021</a:t>
            </a:fld>
            <a:endParaRPr lang="en-GB"/>
          </a:p>
        </p:txBody>
      </p:sp>
    </p:spTree>
    <p:extLst>
      <p:ext uri="{BB962C8B-B14F-4D97-AF65-F5344CB8AC3E}">
        <p14:creationId xmlns:p14="http://schemas.microsoft.com/office/powerpoint/2010/main" val="2315152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grey">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GB" altLang="en-US" sz="800" dirty="0">
                <a:solidFill>
                  <a:srgbClr val="FFFFFF"/>
                </a:solidFill>
              </a:rPr>
              <a:t>European Network for Health Technology Assessment | JA3 2016 - 2021 | </a:t>
            </a:r>
            <a:r>
              <a:rPr lang="en-GB" altLang="en-US" sz="800" dirty="0" err="1">
                <a:solidFill>
                  <a:srgbClr val="FFFFFF"/>
                </a:solidFill>
              </a:rPr>
              <a:t>www.eunethta.eu</a:t>
            </a:r>
            <a:endParaRPr lang="en-GB" altLang="en-US" sz="800" dirty="0">
              <a:solidFill>
                <a:srgbClr val="FFFFFF"/>
              </a:solidFill>
            </a:endParaRPr>
          </a:p>
        </p:txBody>
      </p:sp>
      <p:pic>
        <p:nvPicPr>
          <p:cNvPr id="7" name="Picture 4" descr="D:\Desktop\4401 SST PPT Levering til SkabelonDesign\Work\EU_Kommissionen_logo_neg.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5" y="6351588"/>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0116" y="728663"/>
            <a:ext cx="7512947" cy="2607381"/>
          </a:xfrm>
        </p:spPr>
        <p:txBody>
          <a:bodyPr>
            <a:noAutofit/>
          </a:bodyPr>
          <a:lstStyle>
            <a:lvl1pPr>
              <a:lnSpc>
                <a:spcPct val="83000"/>
              </a:lnSpc>
              <a:defRPr sz="6000">
                <a:solidFill>
                  <a:srgbClr val="000000"/>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49" y="3726908"/>
            <a:ext cx="7453313" cy="1214260"/>
          </a:xfrm>
        </p:spPr>
        <p:txBody>
          <a:bodyPr>
            <a:noAutofit/>
          </a:bodyPr>
          <a:lstStyle>
            <a:lvl1pPr marL="0" indent="0" algn="l">
              <a:lnSpc>
                <a:spcPct val="102000"/>
              </a:lnSpc>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8" name="Date Placeholder 17"/>
          <p:cNvSpPr>
            <a:spLocks noGrp="1"/>
          </p:cNvSpPr>
          <p:nvPr>
            <p:ph type="dt" sz="half" idx="18"/>
          </p:nvPr>
        </p:nvSpPr>
        <p:spPr>
          <a:xfrm>
            <a:off x="549275" y="5000625"/>
            <a:ext cx="7443788" cy="323850"/>
          </a:xfrm>
        </p:spPr>
        <p:txBody>
          <a:bodyPr/>
          <a:lstStyle>
            <a:lvl1pPr algn="l" eaLnBrk="0" hangingPunct="0">
              <a:defRPr sz="1400">
                <a:solidFill>
                  <a:srgbClr val="000000"/>
                </a:solidFill>
              </a:defRPr>
            </a:lvl1pPr>
          </a:lstStyle>
          <a:p>
            <a:pPr>
              <a:defRPr/>
            </a:pPr>
            <a:fld id="{7AA01523-6FD3-4C36-B8CD-C88BF32CA697}" type="datetime4">
              <a:rPr lang="en-US"/>
              <a:pPr>
                <a:defRPr/>
              </a:pPr>
              <a:t>April 26, 2021</a:t>
            </a:fld>
            <a:endParaRPr lang="en-GB" dirty="0"/>
          </a:p>
        </p:txBody>
      </p:sp>
    </p:spTree>
    <p:extLst>
      <p:ext uri="{BB962C8B-B14F-4D97-AF65-F5344CB8AC3E}">
        <p14:creationId xmlns:p14="http://schemas.microsoft.com/office/powerpoint/2010/main" val="3683703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8"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4" name="Date Placeholder 3"/>
          <p:cNvSpPr>
            <a:spLocks noGrp="1"/>
          </p:cNvSpPr>
          <p:nvPr>
            <p:ph type="dt" sz="half" idx="15"/>
          </p:nvPr>
        </p:nvSpPr>
        <p:spPr/>
        <p:txBody>
          <a:bodyPr/>
          <a:lstStyle>
            <a:lvl1pPr eaLnBrk="0" hangingPunct="0">
              <a:defRPr/>
            </a:lvl1pPr>
          </a:lstStyle>
          <a:p>
            <a:pPr>
              <a:defRPr/>
            </a:pPr>
            <a:fld id="{EC5C94D9-7F37-4306-A3DA-838824CBC671}" type="datetime4">
              <a:rPr lang="en-US"/>
              <a:pPr>
                <a:defRPr/>
              </a:pPr>
              <a:t>April 26, 2021</a:t>
            </a:fld>
            <a:endParaRPr lang="en-GB"/>
          </a:p>
        </p:txBody>
      </p:sp>
      <p:sp>
        <p:nvSpPr>
          <p:cNvPr id="5" name="Slide Number Placeholder 5"/>
          <p:cNvSpPr>
            <a:spLocks noGrp="1"/>
          </p:cNvSpPr>
          <p:nvPr>
            <p:ph type="sldNum" sz="quarter" idx="16"/>
          </p:nvPr>
        </p:nvSpPr>
        <p:spPr/>
        <p:txBody>
          <a:bodyPr/>
          <a:lstStyle>
            <a:lvl1pPr eaLnBrk="0" hangingPunct="0">
              <a:defRPr/>
            </a:lvl1pPr>
          </a:lstStyle>
          <a:p>
            <a:pPr>
              <a:defRPr/>
            </a:pPr>
            <a:fld id="{1EAD5C7A-728E-4929-A62F-209F325DCB91}" type="slidenum">
              <a:rPr lang="en-GB" altLang="nl-NL"/>
              <a:pPr>
                <a:defRPr/>
              </a:pPr>
              <a:t>‹#›</a:t>
            </a:fld>
            <a:endParaRPr lang="en-GB" altLang="nl-NL"/>
          </a:p>
        </p:txBody>
      </p:sp>
    </p:spTree>
    <p:extLst>
      <p:ext uri="{BB962C8B-B14F-4D97-AF65-F5344CB8AC3E}">
        <p14:creationId xmlns:p14="http://schemas.microsoft.com/office/powerpoint/2010/main" val="3383686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0" y="1757364"/>
            <a:ext cx="8064500" cy="4284661"/>
          </a:xfrm>
        </p:spPr>
        <p:txBody>
          <a:bodyPr/>
          <a:lstStyle>
            <a:lvl1pPr marL="0" indent="0">
              <a:buFontTx/>
              <a:buNone/>
              <a:defRPr/>
            </a:lvl1pPr>
            <a:lvl2pPr marL="216000">
              <a:defRPr/>
            </a:lvl2pPr>
            <a:lvl3pPr marL="432000">
              <a:defRPr/>
            </a:lvl3pPr>
            <a:lvl4pPr marL="648000">
              <a:defRPr/>
            </a:lvl4pPr>
            <a:lvl5pPr marL="86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25"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25"/>
          <p:cNvSpPr>
            <a:spLocks noGrp="1"/>
          </p:cNvSpPr>
          <p:nvPr>
            <p:ph type="dt" sz="half" idx="18"/>
          </p:nvPr>
        </p:nvSpPr>
        <p:spPr/>
        <p:txBody>
          <a:bodyPr/>
          <a:lstStyle>
            <a:lvl1pPr eaLnBrk="0" hangingPunct="0">
              <a:defRPr/>
            </a:lvl1pPr>
          </a:lstStyle>
          <a:p>
            <a:pPr>
              <a:defRPr/>
            </a:pPr>
            <a:fld id="{4A427729-2072-49EC-BE10-ECC170E55FEB}" type="datetime4">
              <a:rPr lang="en-US"/>
              <a:pPr>
                <a:defRPr/>
              </a:pPr>
              <a:t>April 26, 2021</a:t>
            </a:fld>
            <a:endParaRPr lang="en-GB"/>
          </a:p>
        </p:txBody>
      </p:sp>
      <p:sp>
        <p:nvSpPr>
          <p:cNvPr id="6" name="Slide Number Placeholder 27"/>
          <p:cNvSpPr>
            <a:spLocks noGrp="1"/>
          </p:cNvSpPr>
          <p:nvPr>
            <p:ph type="sldNum" sz="quarter" idx="19"/>
          </p:nvPr>
        </p:nvSpPr>
        <p:spPr/>
        <p:txBody>
          <a:bodyPr/>
          <a:lstStyle>
            <a:lvl1pPr eaLnBrk="0" hangingPunct="0">
              <a:defRPr/>
            </a:lvl1pPr>
          </a:lstStyle>
          <a:p>
            <a:pPr>
              <a:defRPr/>
            </a:pPr>
            <a:fld id="{835F8F64-CCCB-42E1-A4B5-38FEBF382FB0}" type="slidenum">
              <a:rPr lang="en-GB" altLang="nl-NL"/>
              <a:pPr>
                <a:defRPr/>
              </a:pPr>
              <a:t>‹#›</a:t>
            </a:fld>
            <a:endParaRPr lang="en-GB" altLang="nl-NL"/>
          </a:p>
        </p:txBody>
      </p:sp>
    </p:spTree>
    <p:extLst>
      <p:ext uri="{BB962C8B-B14F-4D97-AF65-F5344CB8AC3E}">
        <p14:creationId xmlns:p14="http://schemas.microsoft.com/office/powerpoint/2010/main" val="2781285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GB" altLang="en-US" sz="800" dirty="0">
                <a:solidFill>
                  <a:srgbClr val="505050"/>
                </a:solidFill>
              </a:rPr>
              <a:t>European Network for Health Technology Assessment | JA3 2016 - 2021 | </a:t>
            </a:r>
            <a:r>
              <a:rPr lang="en-GB" altLang="en-US" sz="800" dirty="0" err="1">
                <a:solidFill>
                  <a:srgbClr val="505050"/>
                </a:solidFill>
              </a:rPr>
              <a:t>www.eunethta.eu</a:t>
            </a:r>
            <a:endParaRPr lang="en-GB" altLang="en-US" sz="800" dirty="0">
              <a:solidFill>
                <a:srgbClr val="505050"/>
              </a:solidFill>
            </a:endParaRPr>
          </a:p>
        </p:txBody>
      </p:sp>
      <p:sp>
        <p:nvSpPr>
          <p:cNvPr id="2" name="Title 1"/>
          <p:cNvSpPr>
            <a:spLocks noGrp="1"/>
          </p:cNvSpPr>
          <p:nvPr>
            <p:ph type="title"/>
          </p:nvPr>
        </p:nvSpPr>
        <p:spPr>
          <a:xfrm>
            <a:off x="539550" y="1757363"/>
            <a:ext cx="8064700" cy="1567817"/>
          </a:xfrm>
        </p:spPr>
        <p:txBody>
          <a:bodyPr>
            <a:normAutofit/>
          </a:bodyPr>
          <a:lstStyle>
            <a:lvl1pPr>
              <a:lnSpc>
                <a:spcPct val="104000"/>
              </a:lnSpc>
              <a:defRPr sz="4000"/>
            </a:lvl1pPr>
          </a:lstStyle>
          <a:p>
            <a:r>
              <a:rPr lang="en-US"/>
              <a:t>Click to edit Master title style</a:t>
            </a:r>
            <a:endParaRPr lang="en-GB" dirty="0"/>
          </a:p>
        </p:txBody>
      </p:sp>
      <p:sp>
        <p:nvSpPr>
          <p:cNvPr id="9" name="Text Placeholder 8"/>
          <p:cNvSpPr>
            <a:spLocks noGrp="1"/>
          </p:cNvSpPr>
          <p:nvPr>
            <p:ph type="body" sz="quarter" idx="12"/>
          </p:nvPr>
        </p:nvSpPr>
        <p:spPr>
          <a:xfrm>
            <a:off x="539750" y="3726000"/>
            <a:ext cx="8064500" cy="1323180"/>
          </a:xfrm>
        </p:spPr>
        <p:txBody>
          <a:bodyPr>
            <a:noAutofit/>
          </a:bodyPr>
          <a:lstStyle>
            <a:lvl1pPr marL="0" indent="0">
              <a:lnSpc>
                <a:spcPct val="102000"/>
              </a:lnSpc>
              <a:spcBef>
                <a:spcPts val="0"/>
              </a:spcBef>
              <a:buNone/>
              <a:defRPr sz="2200">
                <a:solidFill>
                  <a:srgbClr val="000000"/>
                </a:solidFill>
              </a:defRPr>
            </a:lvl1pPr>
            <a:lvl2pPr>
              <a:lnSpc>
                <a:spcPct val="102000"/>
              </a:lnSpc>
              <a:spcBef>
                <a:spcPts val="0"/>
              </a:spcBef>
              <a:defRPr sz="2200"/>
            </a:lvl2pPr>
            <a:lvl3pPr>
              <a:lnSpc>
                <a:spcPct val="102000"/>
              </a:lnSpc>
              <a:spcBef>
                <a:spcPts val="0"/>
              </a:spcBef>
              <a:defRPr sz="2200"/>
            </a:lvl3pPr>
            <a:lvl4pPr>
              <a:lnSpc>
                <a:spcPct val="102000"/>
              </a:lnSpc>
              <a:spcBef>
                <a:spcPts val="0"/>
              </a:spcBef>
              <a:defRPr sz="2200"/>
            </a:lvl4pPr>
            <a:lvl5pPr>
              <a:lnSpc>
                <a:spcPct val="102000"/>
              </a:lnSpc>
              <a:spcBef>
                <a:spcPts val="0"/>
              </a:spcBef>
              <a:defRPr sz="2200"/>
            </a:lvl5pPr>
          </a:lstStyle>
          <a:p>
            <a:pPr lvl="0"/>
            <a:r>
              <a:rPr lang="en-US"/>
              <a:t>Click to edit Master text styles</a:t>
            </a:r>
          </a:p>
        </p:txBody>
      </p:sp>
      <p:sp>
        <p:nvSpPr>
          <p:cNvPr id="14" name="Text Placeholder 7"/>
          <p:cNvSpPr>
            <a:spLocks noGrp="1"/>
          </p:cNvSpPr>
          <p:nvPr>
            <p:ph type="body" sz="quarter" idx="14"/>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7" name="Date Placeholder 2"/>
          <p:cNvSpPr>
            <a:spLocks noGrp="1"/>
          </p:cNvSpPr>
          <p:nvPr>
            <p:ph type="dt" sz="half" idx="15"/>
          </p:nvPr>
        </p:nvSpPr>
        <p:spPr/>
        <p:txBody>
          <a:bodyPr/>
          <a:lstStyle>
            <a:lvl1pPr eaLnBrk="0" hangingPunct="0">
              <a:defRPr/>
            </a:lvl1pPr>
          </a:lstStyle>
          <a:p>
            <a:pPr>
              <a:defRPr/>
            </a:pPr>
            <a:fld id="{D6723D7E-822E-4FFD-85FA-BB4D68DE91F0}" type="datetime4">
              <a:rPr lang="en-US"/>
              <a:pPr>
                <a:defRPr/>
              </a:pPr>
              <a:t>April 26, 2021</a:t>
            </a:fld>
            <a:endParaRPr lang="en-GB"/>
          </a:p>
        </p:txBody>
      </p:sp>
      <p:sp>
        <p:nvSpPr>
          <p:cNvPr id="8" name="Slide Number Placeholder 3"/>
          <p:cNvSpPr>
            <a:spLocks noGrp="1"/>
          </p:cNvSpPr>
          <p:nvPr>
            <p:ph type="sldNum" sz="quarter" idx="16"/>
          </p:nvPr>
        </p:nvSpPr>
        <p:spPr/>
        <p:txBody>
          <a:bodyPr/>
          <a:lstStyle>
            <a:lvl1pPr eaLnBrk="0" hangingPunct="0">
              <a:defRPr/>
            </a:lvl1pPr>
          </a:lstStyle>
          <a:p>
            <a:pPr>
              <a:defRPr/>
            </a:pPr>
            <a:fld id="{CF26480E-A5F1-424C-8D01-A39C1395FD54}" type="slidenum">
              <a:rPr lang="en-GB" altLang="nl-NL"/>
              <a:pPr>
                <a:defRPr/>
              </a:pPr>
              <a:t>‹#›</a:t>
            </a:fld>
            <a:endParaRPr lang="en-GB" altLang="nl-NL"/>
          </a:p>
        </p:txBody>
      </p:sp>
    </p:spTree>
    <p:extLst>
      <p:ext uri="{BB962C8B-B14F-4D97-AF65-F5344CB8AC3E}">
        <p14:creationId xmlns:p14="http://schemas.microsoft.com/office/powerpoint/2010/main" val="3387038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text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0" y="1757364"/>
            <a:ext cx="8064500" cy="4284661"/>
          </a:xfrm>
        </p:spPr>
        <p:txBody>
          <a:bodyPr numCol="2" spcCol="288000"/>
          <a:lstStyle>
            <a:lvl1pPr marL="0" indent="0">
              <a:buFontTx/>
              <a:buNone/>
              <a:defRPr/>
            </a:lvl1pPr>
            <a:lvl2pPr marL="216000">
              <a:defRPr/>
            </a:lvl2pPr>
            <a:lvl3pPr marL="432000">
              <a:defRPr/>
            </a:lvl3pPr>
            <a:lvl4pPr marL="648000">
              <a:defRPr/>
            </a:lvl4pPr>
            <a:lvl5pPr marL="86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25"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9"/>
          <p:cNvSpPr>
            <a:spLocks noGrp="1"/>
          </p:cNvSpPr>
          <p:nvPr>
            <p:ph type="dt" sz="half" idx="18"/>
          </p:nvPr>
        </p:nvSpPr>
        <p:spPr/>
        <p:txBody>
          <a:bodyPr/>
          <a:lstStyle>
            <a:lvl1pPr eaLnBrk="0" hangingPunct="0">
              <a:defRPr/>
            </a:lvl1pPr>
          </a:lstStyle>
          <a:p>
            <a:pPr>
              <a:defRPr/>
            </a:pPr>
            <a:fld id="{90431DBE-10D6-4C0B-97E0-4E1305B7CB9A}" type="datetime4">
              <a:rPr lang="en-US"/>
              <a:pPr>
                <a:defRPr/>
              </a:pPr>
              <a:t>April 26, 2021</a:t>
            </a:fld>
            <a:endParaRPr lang="en-GB"/>
          </a:p>
        </p:txBody>
      </p:sp>
      <p:sp>
        <p:nvSpPr>
          <p:cNvPr id="6" name="Slide Number Placeholder 11"/>
          <p:cNvSpPr>
            <a:spLocks noGrp="1"/>
          </p:cNvSpPr>
          <p:nvPr>
            <p:ph type="sldNum" sz="quarter" idx="19"/>
          </p:nvPr>
        </p:nvSpPr>
        <p:spPr/>
        <p:txBody>
          <a:bodyPr/>
          <a:lstStyle>
            <a:lvl1pPr eaLnBrk="0" hangingPunct="0">
              <a:defRPr/>
            </a:lvl1pPr>
          </a:lstStyle>
          <a:p>
            <a:pPr>
              <a:defRPr/>
            </a:pPr>
            <a:fld id="{9141B94C-BD4B-4263-97F7-A45D4E7CE4CC}" type="slidenum">
              <a:rPr lang="en-GB" altLang="nl-NL"/>
              <a:pPr>
                <a:defRPr/>
              </a:pPr>
              <a:t>‹#›</a:t>
            </a:fld>
            <a:endParaRPr lang="en-GB" altLang="nl-NL"/>
          </a:p>
        </p:txBody>
      </p:sp>
    </p:spTree>
    <p:extLst>
      <p:ext uri="{BB962C8B-B14F-4D97-AF65-F5344CB8AC3E}">
        <p14:creationId xmlns:p14="http://schemas.microsoft.com/office/powerpoint/2010/main" val="2371511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0" y="1757364"/>
            <a:ext cx="3887788" cy="4284661"/>
          </a:xfrm>
        </p:spPr>
        <p:txBody>
          <a:bodyPr spcCol="288000"/>
          <a:lstStyle>
            <a:lvl1pPr marL="0" indent="0">
              <a:buFontTx/>
              <a:buNone/>
              <a:defRPr baseline="0"/>
            </a:lvl1pPr>
            <a:lvl2pPr marL="216000">
              <a:defRPr/>
            </a:lvl2pPr>
            <a:lvl3pPr marL="432000">
              <a:defRPr/>
            </a:lvl3pPr>
            <a:lvl4pPr marL="648000">
              <a:defRPr/>
            </a:lvl4pPr>
            <a:lvl5pPr marL="86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5" name="Picture Placeholder 4"/>
          <p:cNvSpPr>
            <a:spLocks noGrp="1"/>
          </p:cNvSpPr>
          <p:nvPr>
            <p:ph type="pic" sz="quarter" idx="14"/>
          </p:nvPr>
        </p:nvSpPr>
        <p:spPr>
          <a:xfrm>
            <a:off x="4716462" y="1793875"/>
            <a:ext cx="3887787" cy="4248150"/>
          </a:xfrm>
        </p:spPr>
        <p:txBody>
          <a:bodyPr rtlCol="0">
            <a:noAutofit/>
          </a:bodyPr>
          <a:lstStyle>
            <a:lvl1pPr marL="0" indent="0">
              <a:buNone/>
              <a:defRPr/>
            </a:lvl1pPr>
          </a:lstStyle>
          <a:p>
            <a:pPr lvl="0"/>
            <a:r>
              <a:rPr lang="en-US" noProof="0"/>
              <a:t>Click icon to add picture</a:t>
            </a:r>
            <a:endParaRPr lang="en-US" noProof="0" dirty="0"/>
          </a:p>
        </p:txBody>
      </p:sp>
      <p:sp>
        <p:nvSpPr>
          <p:cNvPr id="26" name="Text Placeholder 7"/>
          <p:cNvSpPr>
            <a:spLocks noGrp="1"/>
          </p:cNvSpPr>
          <p:nvPr>
            <p:ph type="body" sz="quarter" idx="16"/>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6" name="Date Placeholder 3"/>
          <p:cNvSpPr>
            <a:spLocks noGrp="1"/>
          </p:cNvSpPr>
          <p:nvPr>
            <p:ph type="dt" sz="half" idx="17"/>
          </p:nvPr>
        </p:nvSpPr>
        <p:spPr/>
        <p:txBody>
          <a:bodyPr/>
          <a:lstStyle>
            <a:lvl1pPr eaLnBrk="0" hangingPunct="0">
              <a:defRPr/>
            </a:lvl1pPr>
          </a:lstStyle>
          <a:p>
            <a:pPr>
              <a:defRPr/>
            </a:pPr>
            <a:fld id="{3390AB65-3A66-4418-8885-3225C9E5F86E}" type="datetime4">
              <a:rPr lang="en-US"/>
              <a:pPr>
                <a:defRPr/>
              </a:pPr>
              <a:t>April 26, 2021</a:t>
            </a:fld>
            <a:endParaRPr lang="en-GB"/>
          </a:p>
        </p:txBody>
      </p:sp>
      <p:sp>
        <p:nvSpPr>
          <p:cNvPr id="7" name="Slide Number Placeholder 5"/>
          <p:cNvSpPr>
            <a:spLocks noGrp="1"/>
          </p:cNvSpPr>
          <p:nvPr>
            <p:ph type="sldNum" sz="quarter" idx="18"/>
          </p:nvPr>
        </p:nvSpPr>
        <p:spPr/>
        <p:txBody>
          <a:bodyPr/>
          <a:lstStyle>
            <a:lvl1pPr eaLnBrk="0" hangingPunct="0">
              <a:defRPr/>
            </a:lvl1pPr>
          </a:lstStyle>
          <a:p>
            <a:pPr>
              <a:defRPr/>
            </a:pPr>
            <a:fld id="{B9CCBBB9-C5E3-48E6-94AD-B4DB278E8911}" type="slidenum">
              <a:rPr lang="en-GB" altLang="nl-NL"/>
              <a:pPr>
                <a:defRPr/>
              </a:pPr>
              <a:t>‹#›</a:t>
            </a:fld>
            <a:endParaRPr lang="en-GB" altLang="nl-NL"/>
          </a:p>
        </p:txBody>
      </p:sp>
    </p:spTree>
    <p:extLst>
      <p:ext uri="{BB962C8B-B14F-4D97-AF65-F5344CB8AC3E}">
        <p14:creationId xmlns:p14="http://schemas.microsoft.com/office/powerpoint/2010/main" val="328553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19095" y="1757364"/>
            <a:ext cx="3887788" cy="4284661"/>
          </a:xfrm>
        </p:spPr>
        <p:txBody>
          <a:bodyPr spcCol="288000"/>
          <a:lstStyle>
            <a:lvl1pPr marL="0" indent="0">
              <a:buFontTx/>
              <a:buNone/>
              <a:defRPr baseline="0"/>
            </a:lvl1pPr>
            <a:lvl2pPr marL="216000">
              <a:defRPr/>
            </a:lvl2pPr>
            <a:lvl3pPr marL="432000">
              <a:defRPr/>
            </a:lvl3pPr>
            <a:lvl4pPr marL="648000">
              <a:defRPr/>
            </a:lvl4pPr>
            <a:lvl5pPr marL="86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Picture Placeholder 4"/>
          <p:cNvSpPr>
            <a:spLocks noGrp="1"/>
          </p:cNvSpPr>
          <p:nvPr>
            <p:ph type="pic" sz="quarter" idx="14"/>
          </p:nvPr>
        </p:nvSpPr>
        <p:spPr>
          <a:xfrm>
            <a:off x="539751" y="1793875"/>
            <a:ext cx="3887787" cy="4248150"/>
          </a:xfrm>
        </p:spPr>
        <p:txBody>
          <a:bodyPr rtlCol="0">
            <a:noAutofit/>
          </a:bodyPr>
          <a:lstStyle>
            <a:lvl1pPr marL="0" indent="0">
              <a:buNone/>
              <a:defRPr/>
            </a:lvl1pPr>
          </a:lstStyle>
          <a:p>
            <a:pPr lvl="0"/>
            <a:r>
              <a:rPr lang="en-US" noProof="0"/>
              <a:t>Click icon to add picture</a:t>
            </a:r>
            <a:endParaRPr lang="en-US" noProof="0" dirty="0"/>
          </a:p>
        </p:txBody>
      </p:sp>
      <p:sp>
        <p:nvSpPr>
          <p:cNvPr id="26" name="Text Placeholder 7"/>
          <p:cNvSpPr>
            <a:spLocks noGrp="1"/>
          </p:cNvSpPr>
          <p:nvPr>
            <p:ph type="body" sz="quarter" idx="16"/>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6" name="Date Placeholder 3"/>
          <p:cNvSpPr>
            <a:spLocks noGrp="1"/>
          </p:cNvSpPr>
          <p:nvPr>
            <p:ph type="dt" sz="half" idx="17"/>
          </p:nvPr>
        </p:nvSpPr>
        <p:spPr/>
        <p:txBody>
          <a:bodyPr/>
          <a:lstStyle>
            <a:lvl1pPr eaLnBrk="0" hangingPunct="0">
              <a:defRPr/>
            </a:lvl1pPr>
          </a:lstStyle>
          <a:p>
            <a:pPr>
              <a:defRPr/>
            </a:pPr>
            <a:fld id="{ADA7D62F-07EA-4DBF-9A68-ACA71113571D}" type="datetime4">
              <a:rPr lang="en-US"/>
              <a:pPr>
                <a:defRPr/>
              </a:pPr>
              <a:t>April 26, 2021</a:t>
            </a:fld>
            <a:endParaRPr lang="en-GB"/>
          </a:p>
        </p:txBody>
      </p:sp>
      <p:sp>
        <p:nvSpPr>
          <p:cNvPr id="7" name="Slide Number Placeholder 5"/>
          <p:cNvSpPr>
            <a:spLocks noGrp="1"/>
          </p:cNvSpPr>
          <p:nvPr>
            <p:ph type="sldNum" sz="quarter" idx="18"/>
          </p:nvPr>
        </p:nvSpPr>
        <p:spPr/>
        <p:txBody>
          <a:bodyPr/>
          <a:lstStyle>
            <a:lvl1pPr eaLnBrk="0" hangingPunct="0">
              <a:defRPr/>
            </a:lvl1pPr>
          </a:lstStyle>
          <a:p>
            <a:pPr>
              <a:defRPr/>
            </a:pPr>
            <a:fld id="{41C268B7-6B1A-40F8-9339-730340532DAF}" type="slidenum">
              <a:rPr lang="en-GB" altLang="nl-NL"/>
              <a:pPr>
                <a:defRPr/>
              </a:pPr>
              <a:t>‹#›</a:t>
            </a:fld>
            <a:endParaRPr lang="en-GB" altLang="nl-NL"/>
          </a:p>
        </p:txBody>
      </p:sp>
    </p:spTree>
    <p:extLst>
      <p:ext uri="{BB962C8B-B14F-4D97-AF65-F5344CB8AC3E}">
        <p14:creationId xmlns:p14="http://schemas.microsoft.com/office/powerpoint/2010/main" val="511026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text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0" y="1757364"/>
            <a:ext cx="8064500" cy="4284661"/>
          </a:xfrm>
        </p:spPr>
        <p:txBody>
          <a:bodyPr/>
          <a:lstStyle>
            <a:lvl1pPr marL="216000" indent="-216000">
              <a:buFont typeface="Arial" pitchFamily="34" charset="0"/>
              <a:buChar char="˗"/>
              <a:defRPr/>
            </a:lvl1pPr>
            <a:lvl2pPr marL="432000">
              <a:defRPr/>
            </a:lvl2pPr>
            <a:lvl3pPr marL="648000">
              <a:defRPr/>
            </a:lvl3pPr>
            <a:lvl4pPr marL="864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12"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4"/>
          <p:cNvSpPr>
            <a:spLocks noGrp="1"/>
          </p:cNvSpPr>
          <p:nvPr>
            <p:ph type="dt" sz="half" idx="18"/>
          </p:nvPr>
        </p:nvSpPr>
        <p:spPr/>
        <p:txBody>
          <a:bodyPr/>
          <a:lstStyle>
            <a:lvl1pPr eaLnBrk="0" hangingPunct="0">
              <a:defRPr/>
            </a:lvl1pPr>
          </a:lstStyle>
          <a:p>
            <a:pPr>
              <a:defRPr/>
            </a:pPr>
            <a:fld id="{FD99CE97-D3A9-4E7F-908F-59DDCE7B0FBB}" type="datetime4">
              <a:rPr lang="en-US"/>
              <a:pPr>
                <a:defRPr/>
              </a:pPr>
              <a:t>April 26, 2021</a:t>
            </a:fld>
            <a:endParaRPr lang="en-GB"/>
          </a:p>
        </p:txBody>
      </p:sp>
      <p:sp>
        <p:nvSpPr>
          <p:cNvPr id="6" name="Slide Number Placeholder 9"/>
          <p:cNvSpPr>
            <a:spLocks noGrp="1"/>
          </p:cNvSpPr>
          <p:nvPr>
            <p:ph type="sldNum" sz="quarter" idx="19"/>
          </p:nvPr>
        </p:nvSpPr>
        <p:spPr/>
        <p:txBody>
          <a:bodyPr/>
          <a:lstStyle>
            <a:lvl1pPr eaLnBrk="0" hangingPunct="0">
              <a:defRPr/>
            </a:lvl1pPr>
          </a:lstStyle>
          <a:p>
            <a:pPr>
              <a:defRPr/>
            </a:pPr>
            <a:fld id="{3482D017-A4E9-4AB3-A2EE-228796EFF442}" type="slidenum">
              <a:rPr lang="en-GB" altLang="nl-NL"/>
              <a:pPr>
                <a:defRPr/>
              </a:pPr>
              <a:t>‹#›</a:t>
            </a:fld>
            <a:endParaRPr lang="en-GB" altLang="nl-NL"/>
          </a:p>
        </p:txBody>
      </p:sp>
    </p:spTree>
    <p:extLst>
      <p:ext uri="{BB962C8B-B14F-4D97-AF65-F5344CB8AC3E}">
        <p14:creationId xmlns:p14="http://schemas.microsoft.com/office/powerpoint/2010/main" val="49754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8"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4" name="Date Placeholder 3"/>
          <p:cNvSpPr>
            <a:spLocks noGrp="1"/>
          </p:cNvSpPr>
          <p:nvPr>
            <p:ph type="dt" sz="half" idx="15"/>
          </p:nvPr>
        </p:nvSpPr>
        <p:spPr/>
        <p:txBody>
          <a:bodyPr/>
          <a:lstStyle>
            <a:lvl1pPr>
              <a:defRPr/>
            </a:lvl1pPr>
          </a:lstStyle>
          <a:p>
            <a:pPr>
              <a:defRPr/>
            </a:pPr>
            <a:fld id="{73793B1E-1E2B-4B12-97EA-EA553A854EB0}" type="datetime4">
              <a:rPr lang="en-US"/>
              <a:pPr>
                <a:defRPr/>
              </a:pPr>
              <a:t>April 26, 2021</a:t>
            </a:fld>
            <a:endParaRPr lang="en-GB"/>
          </a:p>
        </p:txBody>
      </p:sp>
      <p:sp>
        <p:nvSpPr>
          <p:cNvPr id="5" name="Slide Number Placeholder 5"/>
          <p:cNvSpPr>
            <a:spLocks noGrp="1"/>
          </p:cNvSpPr>
          <p:nvPr>
            <p:ph type="sldNum" sz="quarter" idx="16"/>
          </p:nvPr>
        </p:nvSpPr>
        <p:spPr/>
        <p:txBody>
          <a:bodyPr/>
          <a:lstStyle>
            <a:lvl1pPr>
              <a:defRPr/>
            </a:lvl1pPr>
          </a:lstStyle>
          <a:p>
            <a:pPr>
              <a:defRPr/>
            </a:pPr>
            <a:fld id="{F1EC29E5-57BF-4C9D-8A82-BA8191FB8F21}" type="slidenum">
              <a:rPr lang="en-GB" altLang="nl-NL"/>
              <a:pPr>
                <a:defRPr/>
              </a:pPr>
              <a:t>‹#›</a:t>
            </a:fld>
            <a:endParaRPr lang="en-GB" altLang="nl-NL"/>
          </a:p>
        </p:txBody>
      </p:sp>
    </p:spTree>
    <p:extLst>
      <p:ext uri="{BB962C8B-B14F-4D97-AF65-F5344CB8AC3E}">
        <p14:creationId xmlns:p14="http://schemas.microsoft.com/office/powerpoint/2010/main" val="2676556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fa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Text Placeholder 8"/>
          <p:cNvSpPr>
            <a:spLocks noGrp="1"/>
          </p:cNvSpPr>
          <p:nvPr>
            <p:ph type="body" sz="quarter" idx="13"/>
          </p:nvPr>
        </p:nvSpPr>
        <p:spPr>
          <a:xfrm>
            <a:off x="539750" y="1793875"/>
            <a:ext cx="8064500" cy="4227413"/>
          </a:xfrm>
          <a:solidFill>
            <a:schemeClr val="accent3">
              <a:alpha val="80000"/>
            </a:schemeClr>
          </a:solidFill>
        </p:spPr>
        <p:txBody>
          <a:bodyPr lIns="180000" tIns="216000" rIns="180000" bIns="180000" spcCol="288000"/>
          <a:lstStyle>
            <a:lvl1pPr marL="0" indent="0">
              <a:buFontTx/>
              <a:buNone/>
              <a:defRPr baseline="0"/>
            </a:lvl1pPr>
            <a:lvl2pPr marL="216000">
              <a:defRPr/>
            </a:lvl2pPr>
            <a:lvl3pPr marL="432000">
              <a:defRPr/>
            </a:lvl3pPr>
            <a:lvl4pPr marL="648000">
              <a:defRPr/>
            </a:lvl4pPr>
            <a:lvl5pPr marL="86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7"/>
          <p:cNvSpPr>
            <a:spLocks noGrp="1"/>
          </p:cNvSpPr>
          <p:nvPr>
            <p:ph type="body" sz="quarter" idx="15"/>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2"/>
          <p:cNvSpPr>
            <a:spLocks noGrp="1"/>
          </p:cNvSpPr>
          <p:nvPr>
            <p:ph type="dt" sz="half" idx="16"/>
          </p:nvPr>
        </p:nvSpPr>
        <p:spPr/>
        <p:txBody>
          <a:bodyPr/>
          <a:lstStyle>
            <a:lvl1pPr eaLnBrk="0" hangingPunct="0">
              <a:defRPr/>
            </a:lvl1pPr>
          </a:lstStyle>
          <a:p>
            <a:pPr>
              <a:defRPr/>
            </a:pPr>
            <a:fld id="{E900D792-B54C-47AB-8A83-BDDF68CDB8D0}" type="datetime4">
              <a:rPr lang="en-US"/>
              <a:pPr>
                <a:defRPr/>
              </a:pPr>
              <a:t>April 26, 2021</a:t>
            </a:fld>
            <a:endParaRPr lang="en-GB"/>
          </a:p>
        </p:txBody>
      </p:sp>
      <p:sp>
        <p:nvSpPr>
          <p:cNvPr id="7" name="Slide Number Placeholder 3"/>
          <p:cNvSpPr>
            <a:spLocks noGrp="1"/>
          </p:cNvSpPr>
          <p:nvPr>
            <p:ph type="sldNum" sz="quarter" idx="17"/>
          </p:nvPr>
        </p:nvSpPr>
        <p:spPr/>
        <p:txBody>
          <a:bodyPr/>
          <a:lstStyle>
            <a:lvl1pPr eaLnBrk="0" hangingPunct="0">
              <a:defRPr/>
            </a:lvl1pPr>
          </a:lstStyle>
          <a:p>
            <a:pPr>
              <a:defRPr/>
            </a:pPr>
            <a:fld id="{2A3AEFAE-96FC-45B8-9741-EFEF409A39ED}" type="slidenum">
              <a:rPr lang="en-GB" altLang="nl-NL"/>
              <a:pPr>
                <a:defRPr/>
              </a:pPr>
              <a:t>‹#›</a:t>
            </a:fld>
            <a:endParaRPr lang="en-GB" altLang="nl-NL"/>
          </a:p>
        </p:txBody>
      </p:sp>
    </p:spTree>
    <p:extLst>
      <p:ext uri="{BB962C8B-B14F-4D97-AF65-F5344CB8AC3E}">
        <p14:creationId xmlns:p14="http://schemas.microsoft.com/office/powerpoint/2010/main" val="1106579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Text Placeholder 8"/>
          <p:cNvSpPr>
            <a:spLocks noGrp="1"/>
          </p:cNvSpPr>
          <p:nvPr>
            <p:ph type="body" sz="quarter" idx="13"/>
          </p:nvPr>
        </p:nvSpPr>
        <p:spPr>
          <a:xfrm>
            <a:off x="539750" y="1793875"/>
            <a:ext cx="3887788" cy="4227413"/>
          </a:xfrm>
          <a:solidFill>
            <a:schemeClr val="tx2">
              <a:alpha val="80000"/>
            </a:schemeClr>
          </a:solidFill>
        </p:spPr>
        <p:txBody>
          <a:bodyPr lIns="180000" tIns="216000" rIns="180000" bIns="180000" spcCol="288000"/>
          <a:lstStyle>
            <a:lvl1pPr marL="216000" indent="-216000">
              <a:buFont typeface="Arial" pitchFamily="34" charset="0"/>
              <a:buChar char="˗"/>
              <a:defRPr baseline="0"/>
            </a:lvl1pPr>
            <a:lvl2pPr marL="432000">
              <a:defRPr/>
            </a:lvl2pPr>
            <a:lvl3pPr marL="648000">
              <a:defRPr/>
            </a:lvl3pPr>
            <a:lvl4pPr marL="864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8"/>
          <p:cNvSpPr>
            <a:spLocks noGrp="1"/>
          </p:cNvSpPr>
          <p:nvPr>
            <p:ph type="body" sz="quarter" idx="14"/>
          </p:nvPr>
        </p:nvSpPr>
        <p:spPr>
          <a:xfrm>
            <a:off x="4716462" y="1793875"/>
            <a:ext cx="3887788" cy="4227413"/>
          </a:xfrm>
          <a:solidFill>
            <a:schemeClr val="accent3">
              <a:alpha val="80000"/>
            </a:schemeClr>
          </a:solidFill>
        </p:spPr>
        <p:txBody>
          <a:bodyPr lIns="180000" tIns="216000" rIns="180000" bIns="180000" spcCol="288000"/>
          <a:lstStyle>
            <a:lvl1pPr marL="216000" indent="-216000">
              <a:buFont typeface="Arial" pitchFamily="34" charset="0"/>
              <a:buChar char="˗"/>
              <a:defRPr baseline="0"/>
            </a:lvl1pPr>
            <a:lvl2pPr marL="432000">
              <a:defRPr/>
            </a:lvl2pPr>
            <a:lvl3pPr marL="648000">
              <a:defRPr/>
            </a:lvl3pPr>
            <a:lvl4pPr marL="864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7"/>
          <p:cNvSpPr>
            <a:spLocks noGrp="1"/>
          </p:cNvSpPr>
          <p:nvPr>
            <p:ph type="body" sz="quarter" idx="16"/>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7" name="Date Placeholder 2"/>
          <p:cNvSpPr>
            <a:spLocks noGrp="1"/>
          </p:cNvSpPr>
          <p:nvPr>
            <p:ph type="dt" sz="half" idx="17"/>
          </p:nvPr>
        </p:nvSpPr>
        <p:spPr/>
        <p:txBody>
          <a:bodyPr/>
          <a:lstStyle>
            <a:lvl1pPr eaLnBrk="0" hangingPunct="0">
              <a:defRPr/>
            </a:lvl1pPr>
          </a:lstStyle>
          <a:p>
            <a:pPr>
              <a:defRPr/>
            </a:pPr>
            <a:fld id="{487577C4-9C09-4023-963B-6713BB1CA048}" type="datetime4">
              <a:rPr lang="en-US"/>
              <a:pPr>
                <a:defRPr/>
              </a:pPr>
              <a:t>April 26, 2021</a:t>
            </a:fld>
            <a:endParaRPr lang="en-GB"/>
          </a:p>
        </p:txBody>
      </p:sp>
      <p:sp>
        <p:nvSpPr>
          <p:cNvPr id="8" name="Slide Number Placeholder 3"/>
          <p:cNvSpPr>
            <a:spLocks noGrp="1"/>
          </p:cNvSpPr>
          <p:nvPr>
            <p:ph type="sldNum" sz="quarter" idx="18"/>
          </p:nvPr>
        </p:nvSpPr>
        <p:spPr/>
        <p:txBody>
          <a:bodyPr/>
          <a:lstStyle>
            <a:lvl1pPr eaLnBrk="0" hangingPunct="0">
              <a:defRPr/>
            </a:lvl1pPr>
          </a:lstStyle>
          <a:p>
            <a:pPr>
              <a:defRPr/>
            </a:pPr>
            <a:fld id="{C83CA05F-3FDA-4B9E-A037-8147C73242B2}" type="slidenum">
              <a:rPr lang="en-GB" altLang="nl-NL"/>
              <a:pPr>
                <a:defRPr/>
              </a:pPr>
              <a:t>‹#›</a:t>
            </a:fld>
            <a:endParaRPr lang="en-GB" altLang="nl-NL"/>
          </a:p>
        </p:txBody>
      </p:sp>
    </p:spTree>
    <p:extLst>
      <p:ext uri="{BB962C8B-B14F-4D97-AF65-F5344CB8AC3E}">
        <p14:creationId xmlns:p14="http://schemas.microsoft.com/office/powerpoint/2010/main" val="2293083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529822" y="1784147"/>
            <a:ext cx="8074428" cy="4257878"/>
          </a:xfrm>
        </p:spPr>
        <p:txBody>
          <a:bodyPr/>
          <a:lstStyle>
            <a:lvl1pPr marL="0" indent="0">
              <a:buNone/>
              <a:defRPr baseline="0"/>
            </a:lvl1pPr>
          </a:lstStyle>
          <a:p>
            <a:pPr lvl="0"/>
            <a:r>
              <a:rPr lang="en-US" noProof="0" dirty="0"/>
              <a:t>Klik om de modelstijlen te bewerken</a:t>
            </a:r>
          </a:p>
        </p:txBody>
      </p:sp>
      <p:sp>
        <p:nvSpPr>
          <p:cNvPr id="20"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8"/>
          <p:cNvSpPr>
            <a:spLocks noGrp="1"/>
          </p:cNvSpPr>
          <p:nvPr>
            <p:ph type="dt" sz="half" idx="15"/>
          </p:nvPr>
        </p:nvSpPr>
        <p:spPr/>
        <p:txBody>
          <a:bodyPr/>
          <a:lstStyle>
            <a:lvl1pPr eaLnBrk="0" hangingPunct="0">
              <a:defRPr/>
            </a:lvl1pPr>
          </a:lstStyle>
          <a:p>
            <a:pPr>
              <a:defRPr/>
            </a:pPr>
            <a:fld id="{9AF8B208-FC0A-449A-BBD7-9F709FB50D27}" type="datetime4">
              <a:rPr lang="en-US"/>
              <a:pPr>
                <a:defRPr/>
              </a:pPr>
              <a:t>April 26, 2021</a:t>
            </a:fld>
            <a:endParaRPr lang="en-GB"/>
          </a:p>
        </p:txBody>
      </p:sp>
      <p:sp>
        <p:nvSpPr>
          <p:cNvPr id="6" name="Slide Number Placeholder 10"/>
          <p:cNvSpPr>
            <a:spLocks noGrp="1"/>
          </p:cNvSpPr>
          <p:nvPr>
            <p:ph type="sldNum" sz="quarter" idx="16"/>
          </p:nvPr>
        </p:nvSpPr>
        <p:spPr/>
        <p:txBody>
          <a:bodyPr/>
          <a:lstStyle>
            <a:lvl1pPr eaLnBrk="0" hangingPunct="0">
              <a:defRPr/>
            </a:lvl1pPr>
          </a:lstStyle>
          <a:p>
            <a:pPr>
              <a:defRPr/>
            </a:pPr>
            <a:fld id="{F4901240-8929-4660-8517-5647E14DA512}" type="slidenum">
              <a:rPr lang="en-GB" altLang="nl-NL"/>
              <a:pPr>
                <a:defRPr/>
              </a:pPr>
              <a:t>‹#›</a:t>
            </a:fld>
            <a:endParaRPr lang="en-GB" altLang="nl-NL"/>
          </a:p>
        </p:txBody>
      </p:sp>
    </p:spTree>
    <p:extLst>
      <p:ext uri="{BB962C8B-B14F-4D97-AF65-F5344CB8AC3E}">
        <p14:creationId xmlns:p14="http://schemas.microsoft.com/office/powerpoint/2010/main" val="1666713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5" name="Rectangle 7"/>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6" name="TextBox 10"/>
          <p:cNvSpPr txBox="1">
            <a:spLocks noChangeArrowheads="1"/>
          </p:cNvSpPr>
          <p:nvPr userDrawn="1"/>
        </p:nvSpPr>
        <p:spPr bwMode="auto">
          <a:xfrm>
            <a:off x="1619250" y="6578600"/>
            <a:ext cx="4248150" cy="123825"/>
          </a:xfrm>
          <a:prstGeom prst="rect">
            <a:avLst/>
          </a:prstGeom>
          <a:noFill/>
          <a:ln>
            <a:noFill/>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GB" altLang="en-US" sz="800" dirty="0">
                <a:solidFill>
                  <a:srgbClr val="505050"/>
                </a:solidFill>
              </a:rPr>
              <a:t>European Network for Health Technology Assessment | JA3 2016 - 2021 | </a:t>
            </a:r>
            <a:r>
              <a:rPr lang="en-GB" altLang="en-US" sz="800" dirty="0" err="1">
                <a:solidFill>
                  <a:srgbClr val="505050"/>
                </a:solidFill>
              </a:rPr>
              <a:t>www.eunethta.eu</a:t>
            </a:r>
            <a:endParaRPr lang="en-GB" altLang="en-US" sz="800" dirty="0">
              <a:solidFill>
                <a:srgbClr val="505050"/>
              </a:solidFill>
            </a:endParaRPr>
          </a:p>
        </p:txBody>
      </p:sp>
      <p:sp>
        <p:nvSpPr>
          <p:cNvPr id="9" name="Text Placeholder 8"/>
          <p:cNvSpPr>
            <a:spLocks noGrp="1"/>
          </p:cNvSpPr>
          <p:nvPr>
            <p:ph type="body" sz="quarter" idx="13"/>
          </p:nvPr>
        </p:nvSpPr>
        <p:spPr>
          <a:xfrm>
            <a:off x="539750" y="1694609"/>
            <a:ext cx="3600000" cy="4284661"/>
          </a:xfrm>
        </p:spPr>
        <p:txBody>
          <a:bodyPr/>
          <a:lstStyle>
            <a:lvl1pPr marL="216000" indent="-216000">
              <a:lnSpc>
                <a:spcPct val="120000"/>
              </a:lnSpc>
              <a:spcBef>
                <a:spcPts val="0"/>
              </a:spcBef>
              <a:buFont typeface="Arial" pitchFamily="34" charset="0"/>
              <a:buChar char="˗"/>
              <a:defRPr sz="2500"/>
            </a:lvl1pPr>
            <a:lvl2pPr marL="432000">
              <a:lnSpc>
                <a:spcPct val="120000"/>
              </a:lnSpc>
              <a:spcBef>
                <a:spcPts val="0"/>
              </a:spcBef>
              <a:defRPr sz="2500"/>
            </a:lvl2pPr>
            <a:lvl3pPr marL="648000">
              <a:lnSpc>
                <a:spcPct val="120000"/>
              </a:lnSpc>
              <a:spcBef>
                <a:spcPts val="0"/>
              </a:spcBef>
              <a:defRPr sz="2500"/>
            </a:lvl3pPr>
            <a:lvl4pPr marL="864000">
              <a:lnSpc>
                <a:spcPct val="120000"/>
              </a:lnSpc>
              <a:spcBef>
                <a:spcPts val="0"/>
              </a:spcBef>
              <a:defRPr sz="2500"/>
            </a:lvl4pPr>
            <a:lvl5pPr marL="1080000">
              <a:lnSpc>
                <a:spcPct val="120000"/>
              </a:lnSpc>
              <a:spcBef>
                <a:spcPts val="0"/>
              </a:spcBef>
              <a:defRPr sz="2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33"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7" name="Date Placeholder 16"/>
          <p:cNvSpPr>
            <a:spLocks noGrp="1"/>
          </p:cNvSpPr>
          <p:nvPr>
            <p:ph type="dt" sz="half" idx="18"/>
          </p:nvPr>
        </p:nvSpPr>
        <p:spPr/>
        <p:txBody>
          <a:bodyPr/>
          <a:lstStyle>
            <a:lvl1pPr eaLnBrk="0" hangingPunct="0">
              <a:defRPr/>
            </a:lvl1pPr>
          </a:lstStyle>
          <a:p>
            <a:pPr>
              <a:defRPr/>
            </a:pPr>
            <a:fld id="{EA4BC7D4-E34C-4C5A-9D3B-046F45E6920B}" type="datetime4">
              <a:rPr lang="en-US"/>
              <a:pPr>
                <a:defRPr/>
              </a:pPr>
              <a:t>April 26, 2021</a:t>
            </a:fld>
            <a:endParaRPr lang="en-GB"/>
          </a:p>
        </p:txBody>
      </p:sp>
      <p:sp>
        <p:nvSpPr>
          <p:cNvPr id="8" name="Slide Number Placeholder 18"/>
          <p:cNvSpPr>
            <a:spLocks noGrp="1"/>
          </p:cNvSpPr>
          <p:nvPr>
            <p:ph type="sldNum" sz="quarter" idx="19"/>
          </p:nvPr>
        </p:nvSpPr>
        <p:spPr/>
        <p:txBody>
          <a:bodyPr/>
          <a:lstStyle>
            <a:lvl1pPr eaLnBrk="0" hangingPunct="0">
              <a:defRPr/>
            </a:lvl1pPr>
          </a:lstStyle>
          <a:p>
            <a:pPr>
              <a:defRPr/>
            </a:pPr>
            <a:fld id="{0337D8F5-1764-47CA-AF3A-40359DF00650}" type="slidenum">
              <a:rPr lang="en-GB" altLang="nl-NL"/>
              <a:pPr>
                <a:defRPr/>
              </a:pPr>
              <a:t>‹#›</a:t>
            </a:fld>
            <a:endParaRPr lang="en-GB" altLang="nl-NL"/>
          </a:p>
        </p:txBody>
      </p:sp>
    </p:spTree>
    <p:extLst>
      <p:ext uri="{BB962C8B-B14F-4D97-AF65-F5344CB8AC3E}">
        <p14:creationId xmlns:p14="http://schemas.microsoft.com/office/powerpoint/2010/main" val="3079905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hoto slide black logo">
    <p:spTree>
      <p:nvGrpSpPr>
        <p:cNvPr id="1" name=""/>
        <p:cNvGrpSpPr/>
        <p:nvPr/>
      </p:nvGrpSpPr>
      <p:grpSpPr>
        <a:xfrm>
          <a:off x="0" y="0"/>
          <a:ext cx="0" cy="0"/>
          <a:chOff x="0" y="0"/>
          <a:chExt cx="0" cy="0"/>
        </a:xfrm>
      </p:grpSpPr>
      <p:sp>
        <p:nvSpPr>
          <p:cNvPr id="20"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944650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hoto slide white log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6858000"/>
          </a:xfrm>
        </p:spPr>
        <p:txBody>
          <a:bodyPr rtlCol="0">
            <a:noAutofit/>
          </a:bodyPr>
          <a:lstStyle>
            <a:lvl1pPr marL="0" indent="0">
              <a:buFontTx/>
              <a:buNone/>
              <a:defRPr/>
            </a:lvl1pPr>
          </a:lstStyle>
          <a:p>
            <a:pPr lvl="0"/>
            <a:r>
              <a:rPr lang="en-US" noProof="0"/>
              <a:t>Click icon to add picture</a:t>
            </a:r>
          </a:p>
        </p:txBody>
      </p:sp>
    </p:spTree>
    <p:extLst>
      <p:ext uri="{BB962C8B-B14F-4D97-AF65-F5344CB8AC3E}">
        <p14:creationId xmlns:p14="http://schemas.microsoft.com/office/powerpoint/2010/main" val="2750065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5" name="Picture 2" descr="D:\Desktop\4401 SST PPT Levering til SkabelonDesign\PNG Baggrunde\title_slide_orang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GB" altLang="en-US" sz="800" dirty="0">
                <a:solidFill>
                  <a:srgbClr val="FFFFFF"/>
                </a:solidFill>
              </a:rPr>
              <a:t>European Network for Health Technology Assessment | JA3 2016 - 2021 | </a:t>
            </a:r>
            <a:r>
              <a:rPr lang="en-GB" altLang="en-US" sz="800" dirty="0" err="1">
                <a:solidFill>
                  <a:srgbClr val="FFFFFF"/>
                </a:solidFill>
              </a:rPr>
              <a:t>www.eunethta.eu</a:t>
            </a:r>
            <a:endParaRPr lang="en-GB" altLang="en-US" sz="800" dirty="0">
              <a:solidFill>
                <a:srgbClr val="FFFFFF"/>
              </a:solidFill>
            </a:endParaRPr>
          </a:p>
        </p:txBody>
      </p:sp>
      <p:sp>
        <p:nvSpPr>
          <p:cNvPr id="2" name="Title 1"/>
          <p:cNvSpPr>
            <a:spLocks noGrp="1"/>
          </p:cNvSpPr>
          <p:nvPr>
            <p:ph type="title"/>
          </p:nvPr>
        </p:nvSpPr>
        <p:spPr>
          <a:xfrm>
            <a:off x="539550" y="728663"/>
            <a:ext cx="8064700" cy="2162185"/>
          </a:xfrm>
        </p:spPr>
        <p:txBody>
          <a:bodyPr/>
          <a:lstStyle>
            <a:lvl1pPr>
              <a:lnSpc>
                <a:spcPct val="83000"/>
              </a:lnSpc>
              <a:defRPr sz="6000">
                <a:solidFill>
                  <a:schemeClr val="bg1"/>
                </a:solidFill>
              </a:defRPr>
            </a:lvl1pPr>
          </a:lstStyle>
          <a:p>
            <a:r>
              <a:rPr lang="en-US"/>
              <a:t>Click to edit Master title style</a:t>
            </a:r>
            <a:endParaRPr lang="en-GB" dirty="0"/>
          </a:p>
        </p:txBody>
      </p:sp>
      <p:sp>
        <p:nvSpPr>
          <p:cNvPr id="9" name="Text Placeholder 8"/>
          <p:cNvSpPr>
            <a:spLocks noGrp="1"/>
          </p:cNvSpPr>
          <p:nvPr>
            <p:ph type="body" sz="quarter" idx="12"/>
          </p:nvPr>
        </p:nvSpPr>
        <p:spPr>
          <a:xfrm>
            <a:off x="539750" y="3084238"/>
            <a:ext cx="8064500" cy="1100846"/>
          </a:xfrm>
        </p:spPr>
        <p:txBody>
          <a:bodyPr/>
          <a:lstStyle>
            <a:lvl1pPr marL="0" indent="0">
              <a:lnSpc>
                <a:spcPct val="83000"/>
              </a:lnSpc>
              <a:spcBef>
                <a:spcPts val="0"/>
              </a:spcBef>
              <a:buFontTx/>
              <a:buNone/>
              <a:defRPr sz="4000" b="1">
                <a:solidFill>
                  <a:schemeClr val="bg1"/>
                </a:solidFill>
              </a:defRPr>
            </a:lvl1pPr>
          </a:lstStyle>
          <a:p>
            <a:pPr lvl="0"/>
            <a:r>
              <a:rPr lang="en-US"/>
              <a:t>Click to edit Master text styles</a:t>
            </a:r>
          </a:p>
        </p:txBody>
      </p:sp>
      <p:sp>
        <p:nvSpPr>
          <p:cNvPr id="17"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7" name="Date Placeholder 11"/>
          <p:cNvSpPr>
            <a:spLocks noGrp="1"/>
          </p:cNvSpPr>
          <p:nvPr>
            <p:ph type="dt" sz="half" idx="18"/>
          </p:nvPr>
        </p:nvSpPr>
        <p:spPr>
          <a:xfrm>
            <a:off x="6011863" y="6581775"/>
            <a:ext cx="2089150" cy="122238"/>
          </a:xfrm>
        </p:spPr>
        <p:txBody>
          <a:bodyPr/>
          <a:lstStyle>
            <a:lvl1pPr eaLnBrk="0" hangingPunct="0">
              <a:defRPr>
                <a:solidFill>
                  <a:srgbClr val="C0C0C0"/>
                </a:solidFill>
              </a:defRPr>
            </a:lvl1pPr>
          </a:lstStyle>
          <a:p>
            <a:pPr>
              <a:defRPr/>
            </a:pPr>
            <a:fld id="{A7ACC958-A579-4C64-8DF1-319172168546}" type="datetime4">
              <a:rPr lang="en-US"/>
              <a:pPr>
                <a:defRPr/>
              </a:pPr>
              <a:t>April 26, 2021</a:t>
            </a:fld>
            <a:endParaRPr lang="en-GB"/>
          </a:p>
        </p:txBody>
      </p:sp>
      <p:sp>
        <p:nvSpPr>
          <p:cNvPr id="8" name="Slide Number Placeholder 12"/>
          <p:cNvSpPr>
            <a:spLocks noGrp="1"/>
          </p:cNvSpPr>
          <p:nvPr>
            <p:ph type="sldNum" sz="quarter" idx="19"/>
          </p:nvPr>
        </p:nvSpPr>
        <p:spPr>
          <a:xfrm>
            <a:off x="8147050" y="6581775"/>
            <a:ext cx="611188" cy="122238"/>
          </a:xfrm>
        </p:spPr>
        <p:txBody>
          <a:bodyPr/>
          <a:lstStyle>
            <a:lvl1pPr eaLnBrk="0" hangingPunct="0">
              <a:defRPr>
                <a:solidFill>
                  <a:srgbClr val="C0C0C0"/>
                </a:solidFill>
              </a:defRPr>
            </a:lvl1pPr>
          </a:lstStyle>
          <a:p>
            <a:pPr>
              <a:defRPr/>
            </a:pPr>
            <a:fld id="{3B3CB7C7-7993-4697-9E08-3117BD58DCAF}" type="slidenum">
              <a:rPr lang="en-GB" altLang="nl-NL"/>
              <a:pPr>
                <a:defRPr/>
              </a:pPr>
              <a:t>‹#›</a:t>
            </a:fld>
            <a:endParaRPr lang="en-GB" altLang="nl-NL"/>
          </a:p>
        </p:txBody>
      </p:sp>
    </p:spTree>
    <p:extLst>
      <p:ext uri="{BB962C8B-B14F-4D97-AF65-F5344CB8AC3E}">
        <p14:creationId xmlns:p14="http://schemas.microsoft.com/office/powerpoint/2010/main" val="21236222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U Acknowledgements slide">
    <p:spTree>
      <p:nvGrpSpPr>
        <p:cNvPr id="1" name=""/>
        <p:cNvGrpSpPr/>
        <p:nvPr/>
      </p:nvGrpSpPr>
      <p:grpSpPr>
        <a:xfrm>
          <a:off x="0" y="0"/>
          <a:ext cx="0" cy="0"/>
          <a:chOff x="0" y="0"/>
          <a:chExt cx="0" cy="0"/>
        </a:xfrm>
      </p:grpSpPr>
      <p:pic>
        <p:nvPicPr>
          <p:cNvPr id="6" name="Picture 2" descr="D:\Desktop\4401 SST PPT Levering til SkabelonDesign\PNG Baggrunde\title_slide_orang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GB" altLang="en-US" sz="800" dirty="0">
                <a:solidFill>
                  <a:srgbClr val="FFFFFF"/>
                </a:solidFill>
              </a:rPr>
              <a:t>European Network for Health Technology Assessment | JA3 2016 - 2021 | </a:t>
            </a:r>
            <a:r>
              <a:rPr lang="en-GB" altLang="en-US" sz="800" dirty="0" err="1">
                <a:solidFill>
                  <a:srgbClr val="FFFFFF"/>
                </a:solidFill>
              </a:rPr>
              <a:t>www.eunethta.eu</a:t>
            </a:r>
            <a:endParaRPr lang="en-GB" altLang="en-US" sz="800" dirty="0">
              <a:solidFill>
                <a:srgbClr val="FFFFFF"/>
              </a:solidFill>
            </a:endParaRPr>
          </a:p>
        </p:txBody>
      </p:sp>
      <p:sp>
        <p:nvSpPr>
          <p:cNvPr id="2" name="Title 1"/>
          <p:cNvSpPr>
            <a:spLocks noGrp="1"/>
          </p:cNvSpPr>
          <p:nvPr>
            <p:ph type="title"/>
          </p:nvPr>
        </p:nvSpPr>
        <p:spPr>
          <a:xfrm>
            <a:off x="539550" y="728663"/>
            <a:ext cx="8064700" cy="2162185"/>
          </a:xfrm>
        </p:spPr>
        <p:txBody>
          <a:bodyPr/>
          <a:lstStyle>
            <a:lvl1pPr>
              <a:lnSpc>
                <a:spcPct val="83000"/>
              </a:lnSpc>
              <a:defRPr sz="6000">
                <a:solidFill>
                  <a:schemeClr val="bg1"/>
                </a:solidFill>
              </a:defRPr>
            </a:lvl1pPr>
          </a:lstStyle>
          <a:p>
            <a:r>
              <a:rPr lang="en-US"/>
              <a:t>Click to edit Master title style</a:t>
            </a:r>
            <a:endParaRPr lang="en-GB" dirty="0"/>
          </a:p>
        </p:txBody>
      </p:sp>
      <p:sp>
        <p:nvSpPr>
          <p:cNvPr id="9" name="Text Placeholder 8"/>
          <p:cNvSpPr>
            <a:spLocks noGrp="1"/>
          </p:cNvSpPr>
          <p:nvPr>
            <p:ph type="body" sz="quarter" idx="12"/>
          </p:nvPr>
        </p:nvSpPr>
        <p:spPr>
          <a:xfrm>
            <a:off x="539750" y="3084238"/>
            <a:ext cx="8064500" cy="1100846"/>
          </a:xfrm>
        </p:spPr>
        <p:txBody>
          <a:bodyPr/>
          <a:lstStyle>
            <a:lvl1pPr marL="0" indent="0">
              <a:lnSpc>
                <a:spcPct val="83000"/>
              </a:lnSpc>
              <a:spcBef>
                <a:spcPts val="0"/>
              </a:spcBef>
              <a:buFontTx/>
              <a:buNone/>
              <a:defRPr sz="4000" b="1">
                <a:solidFill>
                  <a:schemeClr val="bg1"/>
                </a:solidFill>
              </a:defRPr>
            </a:lvl1pPr>
          </a:lstStyle>
          <a:p>
            <a:pPr lvl="0"/>
            <a:r>
              <a:rPr lang="en-US"/>
              <a:t>Click to edit Master text styles</a:t>
            </a:r>
          </a:p>
        </p:txBody>
      </p:sp>
      <p:sp>
        <p:nvSpPr>
          <p:cNvPr id="4" name="Text Placeholder 3"/>
          <p:cNvSpPr>
            <a:spLocks noGrp="1"/>
          </p:cNvSpPr>
          <p:nvPr>
            <p:ph type="body" sz="quarter" idx="13"/>
          </p:nvPr>
        </p:nvSpPr>
        <p:spPr>
          <a:xfrm>
            <a:off x="539750" y="4273417"/>
            <a:ext cx="4176713" cy="1820862"/>
          </a:xfrm>
        </p:spPr>
        <p:txBody>
          <a:bodyPr/>
          <a:lstStyle>
            <a:lvl1pPr marL="0" indent="0">
              <a:lnSpc>
                <a:spcPct val="104000"/>
              </a:lnSpc>
              <a:buNone/>
              <a:defRPr sz="1600">
                <a:solidFill>
                  <a:schemeClr val="bg1"/>
                </a:solidFill>
              </a:defRPr>
            </a:lvl1pPr>
            <a:lvl2pPr marL="216000">
              <a:lnSpc>
                <a:spcPct val="104000"/>
              </a:lnSpc>
              <a:defRPr sz="1600">
                <a:solidFill>
                  <a:schemeClr val="bg1"/>
                </a:solidFill>
              </a:defRPr>
            </a:lvl2pPr>
            <a:lvl3pPr>
              <a:lnSpc>
                <a:spcPct val="104000"/>
              </a:lnSpc>
              <a:defRPr sz="1600"/>
            </a:lvl3pPr>
            <a:lvl4pPr>
              <a:lnSpc>
                <a:spcPct val="104000"/>
              </a:lnSpc>
              <a:defRPr sz="1600"/>
            </a:lvl4pPr>
            <a:lvl5pPr>
              <a:lnSpc>
                <a:spcPct val="104000"/>
              </a:lnSpc>
              <a:defRPr sz="1600"/>
            </a:lvl5pPr>
          </a:lstStyle>
          <a:p>
            <a:pPr lvl="0"/>
            <a:r>
              <a:rPr lang="en-US"/>
              <a:t>Click to edit Master text styles</a:t>
            </a:r>
          </a:p>
          <a:p>
            <a:pPr lvl="1"/>
            <a:r>
              <a:rPr lang="en-US"/>
              <a:t>Second level</a:t>
            </a:r>
          </a:p>
        </p:txBody>
      </p:sp>
      <p:sp>
        <p:nvSpPr>
          <p:cNvPr id="15"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275780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7"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3" name="Date Placeholder 3"/>
          <p:cNvSpPr>
            <a:spLocks noGrp="1"/>
          </p:cNvSpPr>
          <p:nvPr>
            <p:ph type="dt" sz="half" idx="15"/>
          </p:nvPr>
        </p:nvSpPr>
        <p:spPr/>
        <p:txBody>
          <a:bodyPr/>
          <a:lstStyle>
            <a:lvl1pPr eaLnBrk="0" hangingPunct="0">
              <a:defRPr/>
            </a:lvl1pPr>
          </a:lstStyle>
          <a:p>
            <a:pPr>
              <a:defRPr/>
            </a:pPr>
            <a:fld id="{D5F90297-D02E-4B25-84C0-17CD8ABAD630}" type="datetime4">
              <a:rPr lang="en-US"/>
              <a:pPr>
                <a:defRPr/>
              </a:pPr>
              <a:t>April 26, 2021</a:t>
            </a:fld>
            <a:endParaRPr lang="en-GB"/>
          </a:p>
        </p:txBody>
      </p:sp>
      <p:sp>
        <p:nvSpPr>
          <p:cNvPr id="4" name="Slide Number Placeholder 5"/>
          <p:cNvSpPr>
            <a:spLocks noGrp="1"/>
          </p:cNvSpPr>
          <p:nvPr>
            <p:ph type="sldNum" sz="quarter" idx="16"/>
          </p:nvPr>
        </p:nvSpPr>
        <p:spPr/>
        <p:txBody>
          <a:bodyPr/>
          <a:lstStyle>
            <a:lvl1pPr eaLnBrk="0" hangingPunct="0">
              <a:defRPr/>
            </a:lvl1pPr>
          </a:lstStyle>
          <a:p>
            <a:pPr>
              <a:defRPr/>
            </a:pPr>
            <a:fld id="{0875F314-73F8-4AA1-9176-E401E720AC40}" type="slidenum">
              <a:rPr lang="en-GB" altLang="nl-NL"/>
              <a:pPr>
                <a:defRPr/>
              </a:pPr>
              <a:t>‹#›</a:t>
            </a:fld>
            <a:endParaRPr lang="en-GB" altLang="nl-NL"/>
          </a:p>
        </p:txBody>
      </p:sp>
    </p:spTree>
    <p:extLst>
      <p:ext uri="{BB962C8B-B14F-4D97-AF65-F5344CB8AC3E}">
        <p14:creationId xmlns:p14="http://schemas.microsoft.com/office/powerpoint/2010/main" val="2527246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1_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eaLnBrk="0" hangingPunct="0">
              <a:defRPr/>
            </a:lvl1pPr>
          </a:lstStyle>
          <a:p>
            <a:pPr>
              <a:defRPr/>
            </a:pPr>
            <a:fld id="{4D486708-FBDE-4E14-A049-0F375705D7D4}" type="datetime4">
              <a:rPr lang="en-US"/>
              <a:pPr>
                <a:defRPr/>
              </a:pPr>
              <a:t>April 26, 2021</a:t>
            </a:fld>
            <a:endParaRPr lang="fr-FR"/>
          </a:p>
        </p:txBody>
      </p:sp>
      <p:sp>
        <p:nvSpPr>
          <p:cNvPr id="3" name="Pladsholder til diasnummer 3"/>
          <p:cNvSpPr>
            <a:spLocks noGrp="1"/>
          </p:cNvSpPr>
          <p:nvPr>
            <p:ph type="sldNum" sz="quarter" idx="11"/>
          </p:nvPr>
        </p:nvSpPr>
        <p:spPr/>
        <p:txBody>
          <a:bodyPr/>
          <a:lstStyle>
            <a:lvl1pPr eaLnBrk="0" hangingPunct="0">
              <a:defRPr/>
            </a:lvl1pPr>
          </a:lstStyle>
          <a:p>
            <a:pPr>
              <a:defRPr/>
            </a:pPr>
            <a:fld id="{98A25BFF-7F6F-4EC7-8056-56818C4A171D}" type="slidenum">
              <a:rPr lang="fr-FR" altLang="nl-NL"/>
              <a:pPr>
                <a:defRPr/>
              </a:pPr>
              <a:t>‹#›</a:t>
            </a:fld>
            <a:endParaRPr lang="fr-FR" altLang="nl-NL"/>
          </a:p>
        </p:txBody>
      </p:sp>
    </p:spTree>
    <p:extLst>
      <p:ext uri="{BB962C8B-B14F-4D97-AF65-F5344CB8AC3E}">
        <p14:creationId xmlns:p14="http://schemas.microsoft.com/office/powerpoint/2010/main" val="798818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0" y="1757364"/>
            <a:ext cx="8064500" cy="4284661"/>
          </a:xfrm>
        </p:spPr>
        <p:txBody>
          <a:bodyPr/>
          <a:lstStyle>
            <a:lvl1pPr marL="0" indent="0">
              <a:buFontTx/>
              <a:buNone/>
              <a:defRPr/>
            </a:lvl1pPr>
            <a:lvl2pPr marL="216000">
              <a:defRPr/>
            </a:lvl2pPr>
            <a:lvl3pPr marL="432000">
              <a:defRPr/>
            </a:lvl3pPr>
            <a:lvl4pPr marL="648000">
              <a:defRPr/>
            </a:lvl4pPr>
            <a:lvl5pPr marL="86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25"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3"/>
          <p:cNvSpPr>
            <a:spLocks noGrp="1"/>
          </p:cNvSpPr>
          <p:nvPr>
            <p:ph type="dt" sz="half" idx="18"/>
          </p:nvPr>
        </p:nvSpPr>
        <p:spPr/>
        <p:txBody>
          <a:bodyPr/>
          <a:lstStyle>
            <a:lvl1pPr>
              <a:defRPr/>
            </a:lvl1pPr>
          </a:lstStyle>
          <a:p>
            <a:pPr>
              <a:defRPr/>
            </a:pPr>
            <a:fld id="{3561F75A-35FF-4E5D-B70C-F90F522B759E}" type="datetime4">
              <a:rPr lang="en-US"/>
              <a:pPr>
                <a:defRPr/>
              </a:pPr>
              <a:t>April 26, 2021</a:t>
            </a:fld>
            <a:endParaRPr lang="en-GB"/>
          </a:p>
        </p:txBody>
      </p:sp>
      <p:sp>
        <p:nvSpPr>
          <p:cNvPr id="6" name="Slide Number Placeholder 5"/>
          <p:cNvSpPr>
            <a:spLocks noGrp="1"/>
          </p:cNvSpPr>
          <p:nvPr>
            <p:ph type="sldNum" sz="quarter" idx="19"/>
          </p:nvPr>
        </p:nvSpPr>
        <p:spPr/>
        <p:txBody>
          <a:bodyPr/>
          <a:lstStyle>
            <a:lvl1pPr>
              <a:defRPr/>
            </a:lvl1pPr>
          </a:lstStyle>
          <a:p>
            <a:pPr>
              <a:defRPr/>
            </a:pPr>
            <a:fld id="{86AEE331-220E-4D1D-88AE-8ED82B83BA0D}" type="slidenum">
              <a:rPr lang="en-GB" altLang="nl-NL"/>
              <a:pPr>
                <a:defRPr/>
              </a:pPr>
              <a:t>‹#›</a:t>
            </a:fld>
            <a:endParaRPr lang="en-GB" altLang="nl-NL"/>
          </a:p>
        </p:txBody>
      </p:sp>
    </p:spTree>
    <p:extLst>
      <p:ext uri="{BB962C8B-B14F-4D97-AF65-F5344CB8AC3E}">
        <p14:creationId xmlns:p14="http://schemas.microsoft.com/office/powerpoint/2010/main" val="25437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eaLnBrk="0" hangingPunct="0">
              <a:defRPr/>
            </a:lvl1pPr>
          </a:lstStyle>
          <a:p>
            <a:pPr>
              <a:defRPr/>
            </a:pPr>
            <a:fld id="{7C6D1104-A425-4613-A359-82A7A1DE5FBF}" type="datetime4">
              <a:rPr lang="en-US" altLang="da-DK"/>
              <a:pPr>
                <a:defRPr/>
              </a:pPr>
              <a:t>April 26, 2021</a:t>
            </a:fld>
            <a:endParaRPr lang="da-DK" altLang="da-DK"/>
          </a:p>
        </p:txBody>
      </p:sp>
      <p:sp>
        <p:nvSpPr>
          <p:cNvPr id="6" name="Pladsholder til diasnummer 6"/>
          <p:cNvSpPr>
            <a:spLocks noGrp="1"/>
          </p:cNvSpPr>
          <p:nvPr>
            <p:ph type="sldNum" sz="quarter" idx="11"/>
          </p:nvPr>
        </p:nvSpPr>
        <p:spPr/>
        <p:txBody>
          <a:bodyPr/>
          <a:lstStyle>
            <a:lvl1pPr eaLnBrk="0" hangingPunct="0">
              <a:defRPr/>
            </a:lvl1pPr>
          </a:lstStyle>
          <a:p>
            <a:pPr>
              <a:defRPr/>
            </a:pPr>
            <a:fld id="{698F62CC-BCEB-43CC-B086-EAE34F0DF696}" type="slidenum">
              <a:rPr lang="da-DK" altLang="da-DK"/>
              <a:pPr>
                <a:defRPr/>
              </a:pPr>
              <a:t>‹#›</a:t>
            </a:fld>
            <a:endParaRPr lang="da-DK" altLang="da-DK"/>
          </a:p>
        </p:txBody>
      </p:sp>
    </p:spTree>
    <p:extLst>
      <p:ext uri="{BB962C8B-B14F-4D97-AF65-F5344CB8AC3E}">
        <p14:creationId xmlns:p14="http://schemas.microsoft.com/office/powerpoint/2010/main" val="3421256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pic>
        <p:nvPicPr>
          <p:cNvPr id="5" name="Picture 2" descr="D:\Desktop\4401 SST PPT Levering til SkabelonDesign\PNG Baggrunde\title_slide_orange.png">
            <a:extLst>
              <a:ext uri="{FF2B5EF4-FFF2-40B4-BE49-F238E27FC236}">
                <a16:creationId xmlns:a16="http://schemas.microsoft.com/office/drawing/2014/main" id="{A22851BB-52DC-6247-960E-66EDDF64CD2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C5FA4F42-EB23-314D-97EF-F6EFEEE9E9F5}"/>
              </a:ext>
            </a:extLst>
          </p:cNvPr>
          <p:cNvSpPr txBox="1">
            <a:spLocks noChangeArrowheads="1"/>
          </p:cNvSpPr>
          <p:nvPr userDrawn="1"/>
        </p:nvSpPr>
        <p:spPr bwMode="auto">
          <a:xfrm>
            <a:off x="1708151" y="6516689"/>
            <a:ext cx="4284663"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450">
                <a:solidFill>
                  <a:srgbClr val="FFFFFF"/>
                </a:solidFill>
              </a:rPr>
              <a:t>European network for Health Technology Assessment | JA3 2016 - 2020 | www.eunethta.eu</a:t>
            </a:r>
          </a:p>
        </p:txBody>
      </p:sp>
      <p:pic>
        <p:nvPicPr>
          <p:cNvPr id="7" name="Picture 4" descr="D:\Desktop\4401 SST PPT Levering til SkabelonDesign\Work\EU_Kommissionen_logo_neg.emf">
            <a:extLst>
              <a:ext uri="{FF2B5EF4-FFF2-40B4-BE49-F238E27FC236}">
                <a16:creationId xmlns:a16="http://schemas.microsoft.com/office/drawing/2014/main" id="{7835D528-4CB1-E740-8B76-C03DB204BD5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6" y="6351590"/>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a:extLst>
              <a:ext uri="{FF2B5EF4-FFF2-40B4-BE49-F238E27FC236}">
                <a16:creationId xmlns:a16="http://schemas.microsoft.com/office/drawing/2014/main" id="{46E3E023-785D-7D4C-AE1E-AA5053EFF5E4}"/>
              </a:ext>
            </a:extLst>
          </p:cNvPr>
          <p:cNvSpPr>
            <a:spLocks/>
          </p:cNvSpPr>
          <p:nvPr userDrawn="1"/>
        </p:nvSpPr>
        <p:spPr bwMode="gray">
          <a:xfrm>
            <a:off x="-1733549" y="2"/>
            <a:ext cx="1595437" cy="2179571"/>
          </a:xfrm>
          <a:prstGeom prst="rect">
            <a:avLst/>
          </a:prstGeom>
          <a:noFill/>
          <a:ln w="12700" algn="ctr">
            <a:noFill/>
            <a:miter lim="800000"/>
            <a:headEnd/>
            <a:tailEnd/>
          </a:ln>
          <a:effectLst/>
        </p:spPr>
        <p:txBody>
          <a:bodyPr lIns="0" tIns="0" rIns="0" bIns="0">
            <a:spAutoFit/>
          </a:bodyPr>
          <a:lstStyle/>
          <a:p>
            <a:pPr algn="r" eaLnBrk="1" fontAlgn="auto" hangingPunct="1">
              <a:spcBef>
                <a:spcPts val="0"/>
              </a:spcBef>
              <a:spcAft>
                <a:spcPts val="0"/>
              </a:spcAft>
              <a:defRPr/>
            </a:pPr>
            <a:r>
              <a:rPr lang="en-GB" sz="506" b="1">
                <a:solidFill>
                  <a:srgbClr val="505050"/>
                </a:solidFill>
                <a:latin typeface="+mn-lt"/>
                <a:cs typeface="Arial" panose="020B0604020202020204" pitchFamily="34" charset="0"/>
              </a:rPr>
              <a:t>To view drawing guides</a:t>
            </a:r>
          </a:p>
          <a:p>
            <a:pPr marL="101798" indent="-101798" algn="r" eaLnBrk="1" fontAlgn="auto" hangingPunct="1">
              <a:spcBef>
                <a:spcPts val="0"/>
              </a:spcBef>
              <a:spcAft>
                <a:spcPts val="0"/>
              </a:spcAft>
              <a:buFont typeface="+mj-lt"/>
              <a:buAutoNum type="arabicPeriod"/>
              <a:defRPr/>
            </a:pPr>
            <a:r>
              <a:rPr lang="en-GB" sz="506">
                <a:solidFill>
                  <a:srgbClr val="505050"/>
                </a:solidFill>
                <a:latin typeface="+mn-lt"/>
                <a:cs typeface="Arial" panose="020B0604020202020204" pitchFamily="34" charset="0"/>
              </a:rPr>
              <a:t>Right-click on slide and select ’Grid and Guides...’</a:t>
            </a:r>
          </a:p>
          <a:p>
            <a:pPr marL="101798" indent="-101798" algn="r" eaLnBrk="1" fontAlgn="auto" hangingPunct="1">
              <a:spcBef>
                <a:spcPts val="0"/>
              </a:spcBef>
              <a:spcAft>
                <a:spcPts val="0"/>
              </a:spcAft>
              <a:buFont typeface="+mj-lt"/>
              <a:buAutoNum type="arabicPeriod"/>
              <a:defRPr/>
            </a:pPr>
            <a:r>
              <a:rPr lang="en-GB" sz="506">
                <a:solidFill>
                  <a:srgbClr val="505050"/>
                </a:solidFill>
                <a:latin typeface="+mn-lt"/>
                <a:cs typeface="Arial" panose="020B0604020202020204" pitchFamily="34" charset="0"/>
              </a:rPr>
              <a:t>Check ’Display drawing guides on screen’</a:t>
            </a:r>
          </a:p>
          <a:p>
            <a:pPr marL="101798" indent="-101798" algn="r" eaLnBrk="1" fontAlgn="auto" hangingPunct="1">
              <a:spcBef>
                <a:spcPts val="0"/>
              </a:spcBef>
              <a:spcAft>
                <a:spcPts val="0"/>
              </a:spcAft>
              <a:buFont typeface="+mj-lt"/>
              <a:buAutoNum type="arabicPeriod"/>
              <a:defRPr/>
            </a:pPr>
            <a:r>
              <a:rPr lang="en-GB" sz="506">
                <a:solidFill>
                  <a:srgbClr val="505050"/>
                </a:solidFill>
                <a:latin typeface="+mn-lt"/>
                <a:cs typeface="Arial" panose="020B0604020202020204" pitchFamily="34" charset="0"/>
              </a:rPr>
              <a:t>Select ’OK’</a:t>
            </a:r>
          </a:p>
          <a:p>
            <a:pPr marL="101798" indent="-101798" algn="r" eaLnBrk="1" fontAlgn="auto" hangingPunct="1">
              <a:spcBef>
                <a:spcPts val="0"/>
              </a:spcBef>
              <a:spcAft>
                <a:spcPts val="0"/>
              </a:spcAft>
              <a:buFont typeface="+mj-lt"/>
              <a:buAutoNum type="arabicPeriod"/>
              <a:defRPr/>
            </a:pPr>
            <a:endParaRPr lang="en-GB" sz="506">
              <a:solidFill>
                <a:srgbClr val="505050"/>
              </a:solidFill>
              <a:latin typeface="+mn-lt"/>
              <a:cs typeface="Arial" panose="020B0604020202020204" pitchFamily="34" charset="0"/>
            </a:endParaRPr>
          </a:p>
          <a:p>
            <a:pPr marL="101798" indent="-101798" algn="r" eaLnBrk="1" fontAlgn="auto" hangingPunct="1">
              <a:spcBef>
                <a:spcPts val="0"/>
              </a:spcBef>
              <a:spcAft>
                <a:spcPts val="0"/>
              </a:spcAft>
              <a:buFont typeface="+mj-lt"/>
              <a:buAutoNum type="arabicPeriod"/>
              <a:defRPr/>
            </a:pPr>
            <a:endParaRPr lang="en-GB" sz="506">
              <a:solidFill>
                <a:srgbClr val="505050"/>
              </a:solidFill>
              <a:latin typeface="+mn-lt"/>
              <a:cs typeface="Arial" panose="020B0604020202020204" pitchFamily="34" charset="0"/>
            </a:endParaRPr>
          </a:p>
          <a:p>
            <a:pPr marL="101798" indent="-101798" algn="r" eaLnBrk="1" fontAlgn="auto" hangingPunct="1">
              <a:spcBef>
                <a:spcPts val="0"/>
              </a:spcBef>
              <a:spcAft>
                <a:spcPts val="0"/>
              </a:spcAft>
              <a:buFont typeface="+mj-lt"/>
              <a:buAutoNum type="arabicPeriod"/>
              <a:defRPr/>
            </a:pPr>
            <a:endParaRPr lang="en-GB" sz="506">
              <a:solidFill>
                <a:srgbClr val="505050"/>
              </a:solidFill>
              <a:latin typeface="+mn-lt"/>
              <a:cs typeface="Arial" panose="020B0604020202020204" pitchFamily="34" charset="0"/>
            </a:endParaRPr>
          </a:p>
          <a:p>
            <a:pPr marL="101798" indent="-101798" algn="r" eaLnBrk="1" fontAlgn="auto" hangingPunct="1">
              <a:spcBef>
                <a:spcPts val="0"/>
              </a:spcBef>
              <a:spcAft>
                <a:spcPts val="0"/>
              </a:spcAft>
              <a:buFont typeface="+mj-lt"/>
              <a:buAutoNum type="arabicPeriod"/>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r>
              <a:rPr lang="en-GB" sz="506">
                <a:solidFill>
                  <a:srgbClr val="505050"/>
                </a:solidFill>
                <a:latin typeface="+mn-lt"/>
                <a:cs typeface="Arial" panose="020B0604020202020204" pitchFamily="34" charset="0"/>
              </a:rPr>
              <a:t>Presentation title</a:t>
            </a:r>
            <a:br>
              <a:rPr lang="en-GB" sz="506">
                <a:solidFill>
                  <a:srgbClr val="505050"/>
                </a:solidFill>
                <a:latin typeface="+mn-lt"/>
                <a:cs typeface="Arial" panose="020B0604020202020204" pitchFamily="34" charset="0"/>
              </a:rPr>
            </a:br>
            <a:r>
              <a:rPr lang="en-GB" sz="506">
                <a:solidFill>
                  <a:srgbClr val="505050"/>
                </a:solidFill>
                <a:latin typeface="+mn-lt"/>
                <a:cs typeface="Arial" panose="020B0604020202020204" pitchFamily="34" charset="0"/>
              </a:rPr>
              <a:t> maximum three lines </a:t>
            </a:r>
            <a:br>
              <a:rPr lang="en-GB" sz="506">
                <a:solidFill>
                  <a:srgbClr val="505050"/>
                </a:solidFill>
                <a:latin typeface="+mn-lt"/>
                <a:cs typeface="Arial" panose="020B0604020202020204" pitchFamily="34" charset="0"/>
              </a:rPr>
            </a:br>
            <a:r>
              <a:rPr lang="en-GB" sz="506">
                <a:solidFill>
                  <a:srgbClr val="505050"/>
                </a:solidFill>
                <a:latin typeface="+mn-lt"/>
                <a:cs typeface="Arial" panose="020B0604020202020204" pitchFamily="34" charset="0"/>
              </a:rPr>
              <a:t>Press ‘Caps locked’ </a:t>
            </a:r>
            <a:br>
              <a:rPr lang="en-GB" sz="506">
                <a:solidFill>
                  <a:srgbClr val="505050"/>
                </a:solidFill>
                <a:latin typeface="+mn-lt"/>
                <a:cs typeface="Arial" panose="020B0604020202020204" pitchFamily="34" charset="0"/>
              </a:rPr>
            </a:br>
            <a:r>
              <a:rPr lang="en-GB" sz="506">
                <a:solidFill>
                  <a:srgbClr val="505050"/>
                </a:solidFill>
                <a:latin typeface="+mn-lt"/>
                <a:cs typeface="Arial" panose="020B0604020202020204" pitchFamily="34" charset="0"/>
              </a:rPr>
              <a:t>for title in Caps</a:t>
            </a: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r>
              <a:rPr lang="en-GB" sz="506">
                <a:solidFill>
                  <a:srgbClr val="505050"/>
                </a:solidFill>
                <a:latin typeface="+mn-lt"/>
                <a:cs typeface="Arial" panose="020B0604020202020204" pitchFamily="34" charset="0"/>
              </a:rPr>
              <a:t>Presentation subtitle</a:t>
            </a:r>
          </a:p>
          <a:p>
            <a:pPr algn="r" eaLnBrk="1" fontAlgn="auto" hangingPunct="1">
              <a:spcBef>
                <a:spcPts val="0"/>
              </a:spcBef>
              <a:spcAft>
                <a:spcPts val="0"/>
              </a:spcAft>
              <a:buFont typeface="+mj-lt"/>
              <a:buNone/>
              <a:defRPr/>
            </a:pPr>
            <a:r>
              <a:rPr lang="en-GB" sz="506">
                <a:solidFill>
                  <a:srgbClr val="505050"/>
                </a:solidFill>
                <a:latin typeface="+mn-lt"/>
                <a:cs typeface="Arial" panose="020B0604020202020204" pitchFamily="34" charset="0"/>
              </a:rPr>
              <a:t>maximum three lines</a:t>
            </a:r>
          </a:p>
          <a:p>
            <a:pPr algn="r" eaLnBrk="1" fontAlgn="auto" hangingPunct="1">
              <a:spcBef>
                <a:spcPts val="0"/>
              </a:spcBef>
              <a:spcAft>
                <a:spcPts val="0"/>
              </a:spcAft>
              <a:buFont typeface="+mj-lt"/>
              <a:buNone/>
              <a:defRPr/>
            </a:pPr>
            <a:r>
              <a:rPr lang="en-GB" sz="506">
                <a:solidFill>
                  <a:srgbClr val="505050"/>
                </a:solidFill>
                <a:latin typeface="+mn-lt"/>
                <a:cs typeface="Arial" panose="020B0604020202020204" pitchFamily="34" charset="0"/>
              </a:rPr>
              <a:t>of text</a:t>
            </a:r>
            <a:endParaRPr lang="en-GB" sz="506" dirty="0">
              <a:solidFill>
                <a:srgbClr val="505050"/>
              </a:solidFill>
              <a:latin typeface="+mn-lt"/>
              <a:cs typeface="Arial" panose="020B0604020202020204" pitchFamily="34" charset="0"/>
            </a:endParaRPr>
          </a:p>
        </p:txBody>
      </p:sp>
      <p:sp>
        <p:nvSpPr>
          <p:cNvPr id="2" name="Title 1"/>
          <p:cNvSpPr>
            <a:spLocks noGrp="1"/>
          </p:cNvSpPr>
          <p:nvPr>
            <p:ph type="ctrTitle"/>
          </p:nvPr>
        </p:nvSpPr>
        <p:spPr>
          <a:xfrm>
            <a:off x="480118" y="728664"/>
            <a:ext cx="7512947" cy="2607381"/>
          </a:xfrm>
        </p:spPr>
        <p:txBody>
          <a:bodyPr>
            <a:noAutofit/>
          </a:bodyPr>
          <a:lstStyle>
            <a:lvl1pPr>
              <a:lnSpc>
                <a:spcPct val="83000"/>
              </a:lnSpc>
              <a:defRPr sz="3375">
                <a:solidFill>
                  <a:schemeClr val="bg1"/>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51" y="3726908"/>
            <a:ext cx="7453313" cy="1214260"/>
          </a:xfrm>
        </p:spPr>
        <p:txBody>
          <a:bodyPr>
            <a:noAutofit/>
          </a:bodyPr>
          <a:lstStyle>
            <a:lvl1pPr marL="0" indent="0" algn="l">
              <a:lnSpc>
                <a:spcPct val="102000"/>
              </a:lnSpc>
              <a:spcBef>
                <a:spcPts val="0"/>
              </a:spcBef>
              <a:buNone/>
              <a:defRPr sz="1238">
                <a:solidFill>
                  <a:schemeClr val="bg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9" name="Slide Number Placeholder 26">
            <a:extLst>
              <a:ext uri="{FF2B5EF4-FFF2-40B4-BE49-F238E27FC236}">
                <a16:creationId xmlns:a16="http://schemas.microsoft.com/office/drawing/2014/main" id="{2EC53986-E43C-FD44-A19C-2089010F27CE}"/>
              </a:ext>
            </a:extLst>
          </p:cNvPr>
          <p:cNvSpPr>
            <a:spLocks noGrp="1"/>
          </p:cNvSpPr>
          <p:nvPr>
            <p:ph type="sldNum" sz="quarter" idx="18"/>
          </p:nvPr>
        </p:nvSpPr>
        <p:spPr>
          <a:xfrm>
            <a:off x="7993064" y="6943725"/>
            <a:ext cx="611187" cy="122238"/>
          </a:xfrm>
        </p:spPr>
        <p:txBody>
          <a:bodyPr/>
          <a:lstStyle>
            <a:lvl1pPr>
              <a:defRPr>
                <a:solidFill>
                  <a:srgbClr val="C0C0C0"/>
                </a:solidFill>
              </a:defRPr>
            </a:lvl1pPr>
          </a:lstStyle>
          <a:p>
            <a:fld id="{CFA31E58-9EF5-9044-A364-A26BA644D756}" type="slidenum">
              <a:rPr lang="en-GB" altLang="nl-NL"/>
              <a:pPr/>
              <a:t>‹#›</a:t>
            </a:fld>
            <a:endParaRPr lang="en-GB" altLang="nl-NL"/>
          </a:p>
        </p:txBody>
      </p:sp>
      <p:sp>
        <p:nvSpPr>
          <p:cNvPr id="10" name="Date Placeholder 27">
            <a:extLst>
              <a:ext uri="{FF2B5EF4-FFF2-40B4-BE49-F238E27FC236}">
                <a16:creationId xmlns:a16="http://schemas.microsoft.com/office/drawing/2014/main" id="{81550F68-DBC5-9B4D-A0BE-28A62E14E303}"/>
              </a:ext>
            </a:extLst>
          </p:cNvPr>
          <p:cNvSpPr>
            <a:spLocks noGrp="1"/>
          </p:cNvSpPr>
          <p:nvPr>
            <p:ph type="dt" sz="half" idx="19"/>
          </p:nvPr>
        </p:nvSpPr>
        <p:spPr>
          <a:xfrm>
            <a:off x="550863" y="5000625"/>
            <a:ext cx="7442200" cy="300038"/>
          </a:xfrm>
        </p:spPr>
        <p:txBody>
          <a:bodyPr/>
          <a:lstStyle>
            <a:lvl1pPr algn="l">
              <a:defRPr sz="788">
                <a:solidFill>
                  <a:prstClr val="white"/>
                </a:solidFill>
              </a:defRPr>
            </a:lvl1pPr>
          </a:lstStyle>
          <a:p>
            <a:pPr>
              <a:defRPr/>
            </a:pPr>
            <a:fld id="{AEA9F6A6-8391-A043-9857-F91B9CF5FC43}" type="datetime4">
              <a:rPr lang="en-US"/>
              <a:pPr>
                <a:defRPr/>
              </a:pPr>
              <a:t>April 26, 2021</a:t>
            </a:fld>
            <a:endParaRPr lang="en-GB"/>
          </a:p>
        </p:txBody>
      </p:sp>
    </p:spTree>
    <p:extLst>
      <p:ext uri="{BB962C8B-B14F-4D97-AF65-F5344CB8AC3E}">
        <p14:creationId xmlns:p14="http://schemas.microsoft.com/office/powerpoint/2010/main" val="619913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75847AC-057F-6D47-80E0-0017C0A0F8A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F27E155F-EC6E-7240-B2B5-845486C31020}"/>
              </a:ext>
            </a:extLst>
          </p:cNvPr>
          <p:cNvSpPr txBox="1">
            <a:spLocks noChangeArrowheads="1"/>
          </p:cNvSpPr>
          <p:nvPr userDrawn="1"/>
        </p:nvSpPr>
        <p:spPr bwMode="auto">
          <a:xfrm>
            <a:off x="1619251" y="6581776"/>
            <a:ext cx="4284663"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450">
                <a:solidFill>
                  <a:srgbClr val="FFFFFF"/>
                </a:solidFill>
              </a:rPr>
              <a:t>European network for Health Technology Assessment | JA3 2016 - 2020 | www.eunethta.eu</a:t>
            </a:r>
          </a:p>
        </p:txBody>
      </p:sp>
      <p:pic>
        <p:nvPicPr>
          <p:cNvPr id="7" name="Picture 4" descr="D:\Desktop\4401 SST PPT Levering til SkabelonDesign\Work\EU_Kommissionen_logo_neg.emf">
            <a:extLst>
              <a:ext uri="{FF2B5EF4-FFF2-40B4-BE49-F238E27FC236}">
                <a16:creationId xmlns:a16="http://schemas.microsoft.com/office/drawing/2014/main" id="{0FE8C7A5-B5F2-954C-A80D-C8C6EFD6A36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6" y="6351590"/>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a:extLst>
              <a:ext uri="{FF2B5EF4-FFF2-40B4-BE49-F238E27FC236}">
                <a16:creationId xmlns:a16="http://schemas.microsoft.com/office/drawing/2014/main" id="{3DC662AF-63B0-FB47-A072-B78D208C3D66}"/>
              </a:ext>
            </a:extLst>
          </p:cNvPr>
          <p:cNvSpPr>
            <a:spLocks/>
          </p:cNvSpPr>
          <p:nvPr userDrawn="1"/>
        </p:nvSpPr>
        <p:spPr bwMode="gray">
          <a:xfrm>
            <a:off x="-1733549" y="2"/>
            <a:ext cx="1595437" cy="2179571"/>
          </a:xfrm>
          <a:prstGeom prst="rect">
            <a:avLst/>
          </a:prstGeom>
          <a:noFill/>
          <a:ln w="12700" algn="ctr">
            <a:noFill/>
            <a:miter lim="800000"/>
            <a:headEnd/>
            <a:tailEnd/>
          </a:ln>
          <a:effectLst/>
        </p:spPr>
        <p:txBody>
          <a:bodyPr lIns="0" tIns="0" rIns="0" bIns="0">
            <a:spAutoFit/>
          </a:bodyPr>
          <a:lstStyle/>
          <a:p>
            <a:pPr algn="r" eaLnBrk="1" fontAlgn="auto" hangingPunct="1">
              <a:spcBef>
                <a:spcPts val="0"/>
              </a:spcBef>
              <a:spcAft>
                <a:spcPts val="0"/>
              </a:spcAft>
              <a:defRPr/>
            </a:pPr>
            <a:r>
              <a:rPr lang="en-GB" sz="506" b="1">
                <a:solidFill>
                  <a:srgbClr val="505050"/>
                </a:solidFill>
                <a:latin typeface="+mn-lt"/>
                <a:cs typeface="Arial" panose="020B0604020202020204" pitchFamily="34" charset="0"/>
              </a:rPr>
              <a:t>To view drawing guides</a:t>
            </a:r>
          </a:p>
          <a:p>
            <a:pPr marL="101798" indent="-101798" algn="r" eaLnBrk="1" fontAlgn="auto" hangingPunct="1">
              <a:spcBef>
                <a:spcPts val="0"/>
              </a:spcBef>
              <a:spcAft>
                <a:spcPts val="0"/>
              </a:spcAft>
              <a:buFont typeface="+mj-lt"/>
              <a:buAutoNum type="arabicPeriod"/>
              <a:defRPr/>
            </a:pPr>
            <a:r>
              <a:rPr lang="en-GB" sz="506">
                <a:solidFill>
                  <a:srgbClr val="505050"/>
                </a:solidFill>
                <a:latin typeface="+mn-lt"/>
                <a:cs typeface="Arial" panose="020B0604020202020204" pitchFamily="34" charset="0"/>
              </a:rPr>
              <a:t>Right-click on slide and select ’Grid and Guides...’</a:t>
            </a:r>
          </a:p>
          <a:p>
            <a:pPr marL="101798" indent="-101798" algn="r" eaLnBrk="1" fontAlgn="auto" hangingPunct="1">
              <a:spcBef>
                <a:spcPts val="0"/>
              </a:spcBef>
              <a:spcAft>
                <a:spcPts val="0"/>
              </a:spcAft>
              <a:buFont typeface="+mj-lt"/>
              <a:buAutoNum type="arabicPeriod"/>
              <a:defRPr/>
            </a:pPr>
            <a:r>
              <a:rPr lang="en-GB" sz="506">
                <a:solidFill>
                  <a:srgbClr val="505050"/>
                </a:solidFill>
                <a:latin typeface="+mn-lt"/>
                <a:cs typeface="Arial" panose="020B0604020202020204" pitchFamily="34" charset="0"/>
              </a:rPr>
              <a:t>Check ’Display drawing guides on screen’</a:t>
            </a:r>
          </a:p>
          <a:p>
            <a:pPr marL="101798" indent="-101798" algn="r" eaLnBrk="1" fontAlgn="auto" hangingPunct="1">
              <a:spcBef>
                <a:spcPts val="0"/>
              </a:spcBef>
              <a:spcAft>
                <a:spcPts val="0"/>
              </a:spcAft>
              <a:buFont typeface="+mj-lt"/>
              <a:buAutoNum type="arabicPeriod"/>
              <a:defRPr/>
            </a:pPr>
            <a:r>
              <a:rPr lang="en-GB" sz="506">
                <a:solidFill>
                  <a:srgbClr val="505050"/>
                </a:solidFill>
                <a:latin typeface="+mn-lt"/>
                <a:cs typeface="Arial" panose="020B0604020202020204" pitchFamily="34" charset="0"/>
              </a:rPr>
              <a:t>Select ’OK’</a:t>
            </a:r>
          </a:p>
          <a:p>
            <a:pPr marL="101798" indent="-101798" algn="r" eaLnBrk="1" fontAlgn="auto" hangingPunct="1">
              <a:spcBef>
                <a:spcPts val="0"/>
              </a:spcBef>
              <a:spcAft>
                <a:spcPts val="0"/>
              </a:spcAft>
              <a:buFont typeface="+mj-lt"/>
              <a:buAutoNum type="arabicPeriod"/>
              <a:defRPr/>
            </a:pPr>
            <a:endParaRPr lang="en-GB" sz="506">
              <a:solidFill>
                <a:srgbClr val="505050"/>
              </a:solidFill>
              <a:latin typeface="+mn-lt"/>
              <a:cs typeface="Arial" panose="020B0604020202020204" pitchFamily="34" charset="0"/>
            </a:endParaRPr>
          </a:p>
          <a:p>
            <a:pPr marL="101798" indent="-101798" algn="r" eaLnBrk="1" fontAlgn="auto" hangingPunct="1">
              <a:spcBef>
                <a:spcPts val="0"/>
              </a:spcBef>
              <a:spcAft>
                <a:spcPts val="0"/>
              </a:spcAft>
              <a:buFont typeface="+mj-lt"/>
              <a:buAutoNum type="arabicPeriod"/>
              <a:defRPr/>
            </a:pPr>
            <a:endParaRPr lang="en-GB" sz="506">
              <a:solidFill>
                <a:srgbClr val="505050"/>
              </a:solidFill>
              <a:latin typeface="+mn-lt"/>
              <a:cs typeface="Arial" panose="020B0604020202020204" pitchFamily="34" charset="0"/>
            </a:endParaRPr>
          </a:p>
          <a:p>
            <a:pPr marL="101798" indent="-101798" algn="r" eaLnBrk="1" fontAlgn="auto" hangingPunct="1">
              <a:spcBef>
                <a:spcPts val="0"/>
              </a:spcBef>
              <a:spcAft>
                <a:spcPts val="0"/>
              </a:spcAft>
              <a:buFont typeface="+mj-lt"/>
              <a:buAutoNum type="arabicPeriod"/>
              <a:defRPr/>
            </a:pPr>
            <a:endParaRPr lang="en-GB" sz="506">
              <a:solidFill>
                <a:srgbClr val="505050"/>
              </a:solidFill>
              <a:latin typeface="+mn-lt"/>
              <a:cs typeface="Arial" panose="020B0604020202020204" pitchFamily="34" charset="0"/>
            </a:endParaRPr>
          </a:p>
          <a:p>
            <a:pPr marL="101798" indent="-101798" algn="r" eaLnBrk="1" fontAlgn="auto" hangingPunct="1">
              <a:spcBef>
                <a:spcPts val="0"/>
              </a:spcBef>
              <a:spcAft>
                <a:spcPts val="0"/>
              </a:spcAft>
              <a:buFont typeface="+mj-lt"/>
              <a:buAutoNum type="arabicPeriod"/>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r>
              <a:rPr lang="en-GB" sz="506">
                <a:solidFill>
                  <a:srgbClr val="505050"/>
                </a:solidFill>
                <a:latin typeface="+mn-lt"/>
                <a:cs typeface="Arial" panose="020B0604020202020204" pitchFamily="34" charset="0"/>
              </a:rPr>
              <a:t>Presentation title </a:t>
            </a:r>
            <a:br>
              <a:rPr lang="en-GB" sz="506">
                <a:solidFill>
                  <a:srgbClr val="505050"/>
                </a:solidFill>
                <a:latin typeface="+mn-lt"/>
                <a:cs typeface="Arial" panose="020B0604020202020204" pitchFamily="34" charset="0"/>
              </a:rPr>
            </a:br>
            <a:r>
              <a:rPr lang="en-GB" sz="506">
                <a:solidFill>
                  <a:srgbClr val="505050"/>
                </a:solidFill>
                <a:latin typeface="+mn-lt"/>
                <a:cs typeface="Arial" panose="020B0604020202020204" pitchFamily="34" charset="0"/>
              </a:rPr>
              <a:t>maximum three lines </a:t>
            </a:r>
            <a:br>
              <a:rPr lang="en-GB" sz="506">
                <a:solidFill>
                  <a:srgbClr val="505050"/>
                </a:solidFill>
                <a:latin typeface="+mn-lt"/>
                <a:cs typeface="Arial" panose="020B0604020202020204" pitchFamily="34" charset="0"/>
              </a:rPr>
            </a:br>
            <a:r>
              <a:rPr lang="en-GB" sz="506">
                <a:solidFill>
                  <a:srgbClr val="505050"/>
                </a:solidFill>
                <a:latin typeface="+mn-lt"/>
                <a:cs typeface="Arial" panose="020B0604020202020204" pitchFamily="34" charset="0"/>
              </a:rPr>
              <a:t>Press ‘Caps locked’ </a:t>
            </a:r>
            <a:br>
              <a:rPr lang="en-GB" sz="506">
                <a:solidFill>
                  <a:srgbClr val="505050"/>
                </a:solidFill>
                <a:latin typeface="+mn-lt"/>
                <a:cs typeface="Arial" panose="020B0604020202020204" pitchFamily="34" charset="0"/>
              </a:rPr>
            </a:br>
            <a:r>
              <a:rPr lang="en-GB" sz="506">
                <a:solidFill>
                  <a:srgbClr val="505050"/>
                </a:solidFill>
                <a:latin typeface="+mn-lt"/>
                <a:cs typeface="Arial" panose="020B0604020202020204" pitchFamily="34" charset="0"/>
              </a:rPr>
              <a:t>for title in Caps</a:t>
            </a: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r>
              <a:rPr lang="en-GB" sz="506">
                <a:solidFill>
                  <a:srgbClr val="505050"/>
                </a:solidFill>
                <a:latin typeface="+mn-lt"/>
                <a:cs typeface="Arial" panose="020B0604020202020204" pitchFamily="34" charset="0"/>
              </a:rPr>
              <a:t>Presentation subtitle</a:t>
            </a:r>
          </a:p>
          <a:p>
            <a:pPr algn="r" eaLnBrk="1" fontAlgn="auto" hangingPunct="1">
              <a:spcBef>
                <a:spcPts val="0"/>
              </a:spcBef>
              <a:spcAft>
                <a:spcPts val="0"/>
              </a:spcAft>
              <a:buFont typeface="+mj-lt"/>
              <a:buNone/>
              <a:defRPr/>
            </a:pPr>
            <a:r>
              <a:rPr lang="en-GB" sz="506">
                <a:solidFill>
                  <a:srgbClr val="505050"/>
                </a:solidFill>
                <a:latin typeface="+mn-lt"/>
                <a:cs typeface="Arial" panose="020B0604020202020204" pitchFamily="34" charset="0"/>
              </a:rPr>
              <a:t>maximum three lines</a:t>
            </a:r>
          </a:p>
          <a:p>
            <a:pPr algn="r" eaLnBrk="1" fontAlgn="auto" hangingPunct="1">
              <a:spcBef>
                <a:spcPts val="0"/>
              </a:spcBef>
              <a:spcAft>
                <a:spcPts val="0"/>
              </a:spcAft>
              <a:buFont typeface="+mj-lt"/>
              <a:buNone/>
              <a:defRPr/>
            </a:pPr>
            <a:r>
              <a:rPr lang="en-GB" sz="506">
                <a:solidFill>
                  <a:srgbClr val="505050"/>
                </a:solidFill>
                <a:latin typeface="+mn-lt"/>
                <a:cs typeface="Arial" panose="020B0604020202020204" pitchFamily="34" charset="0"/>
              </a:rPr>
              <a:t>of text</a:t>
            </a:r>
            <a:endParaRPr lang="en-GB" sz="506" dirty="0">
              <a:solidFill>
                <a:srgbClr val="505050"/>
              </a:solidFill>
              <a:latin typeface="+mn-lt"/>
              <a:cs typeface="Arial" panose="020B0604020202020204" pitchFamily="34" charset="0"/>
            </a:endParaRPr>
          </a:p>
        </p:txBody>
      </p:sp>
      <p:sp>
        <p:nvSpPr>
          <p:cNvPr id="2" name="Title 1"/>
          <p:cNvSpPr>
            <a:spLocks noGrp="1"/>
          </p:cNvSpPr>
          <p:nvPr>
            <p:ph type="ctrTitle"/>
          </p:nvPr>
        </p:nvSpPr>
        <p:spPr>
          <a:xfrm>
            <a:off x="480118" y="728664"/>
            <a:ext cx="7512947" cy="2607381"/>
          </a:xfrm>
        </p:spPr>
        <p:txBody>
          <a:bodyPr>
            <a:noAutofit/>
          </a:bodyPr>
          <a:lstStyle>
            <a:lvl1pPr>
              <a:lnSpc>
                <a:spcPct val="83000"/>
              </a:lnSpc>
              <a:defRPr sz="3375">
                <a:solidFill>
                  <a:srgbClr val="000000"/>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51" y="3726908"/>
            <a:ext cx="7453313" cy="1214260"/>
          </a:xfrm>
        </p:spPr>
        <p:txBody>
          <a:bodyPr>
            <a:noAutofit/>
          </a:bodyPr>
          <a:lstStyle>
            <a:lvl1pPr marL="0" indent="0" algn="l">
              <a:lnSpc>
                <a:spcPct val="102000"/>
              </a:lnSpc>
              <a:spcBef>
                <a:spcPts val="0"/>
              </a:spcBef>
              <a:buNone/>
              <a:defRPr sz="1238">
                <a:solidFill>
                  <a:srgbClr val="000000"/>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9" name="Date Placeholder 4">
            <a:extLst>
              <a:ext uri="{FF2B5EF4-FFF2-40B4-BE49-F238E27FC236}">
                <a16:creationId xmlns:a16="http://schemas.microsoft.com/office/drawing/2014/main" id="{8B54A14E-7099-2847-86A6-07297D214587}"/>
              </a:ext>
            </a:extLst>
          </p:cNvPr>
          <p:cNvSpPr>
            <a:spLocks noGrp="1"/>
          </p:cNvSpPr>
          <p:nvPr>
            <p:ph type="dt" sz="half" idx="18"/>
          </p:nvPr>
        </p:nvSpPr>
        <p:spPr>
          <a:xfrm>
            <a:off x="550863" y="5000625"/>
            <a:ext cx="7442200" cy="300038"/>
          </a:xfrm>
        </p:spPr>
        <p:txBody>
          <a:bodyPr/>
          <a:lstStyle>
            <a:lvl1pPr algn="l">
              <a:defRPr sz="788">
                <a:solidFill>
                  <a:srgbClr val="000000"/>
                </a:solidFill>
              </a:defRPr>
            </a:lvl1pPr>
          </a:lstStyle>
          <a:p>
            <a:pPr>
              <a:defRPr/>
            </a:pPr>
            <a:fld id="{F76E76C5-F398-514B-9909-2643D76F1D58}" type="datetime4">
              <a:rPr lang="en-US"/>
              <a:pPr>
                <a:defRPr/>
              </a:pPr>
              <a:t>April 26, 2021</a:t>
            </a:fld>
            <a:endParaRPr lang="en-GB"/>
          </a:p>
        </p:txBody>
      </p:sp>
      <p:sp>
        <p:nvSpPr>
          <p:cNvPr id="10" name="Slide Number Placeholder 6">
            <a:extLst>
              <a:ext uri="{FF2B5EF4-FFF2-40B4-BE49-F238E27FC236}">
                <a16:creationId xmlns:a16="http://schemas.microsoft.com/office/drawing/2014/main" id="{792BFE79-9BF6-B946-8933-6609EEB664C7}"/>
              </a:ext>
            </a:extLst>
          </p:cNvPr>
          <p:cNvSpPr>
            <a:spLocks noGrp="1"/>
          </p:cNvSpPr>
          <p:nvPr>
            <p:ph type="sldNum" sz="quarter" idx="19"/>
          </p:nvPr>
        </p:nvSpPr>
        <p:spPr>
          <a:xfrm>
            <a:off x="7993064" y="6943725"/>
            <a:ext cx="611187" cy="122238"/>
          </a:xfrm>
        </p:spPr>
        <p:txBody>
          <a:bodyPr/>
          <a:lstStyle>
            <a:lvl1pPr>
              <a:defRPr>
                <a:solidFill>
                  <a:srgbClr val="C0C0C0"/>
                </a:solidFill>
              </a:defRPr>
            </a:lvl1pPr>
          </a:lstStyle>
          <a:p>
            <a:fld id="{FFC143DA-8A23-F441-BD1D-3554E6C7C1C1}" type="slidenum">
              <a:rPr lang="en-GB" altLang="nl-NL"/>
              <a:pPr/>
              <a:t>‹#›</a:t>
            </a:fld>
            <a:endParaRPr lang="en-GB" altLang="nl-NL"/>
          </a:p>
        </p:txBody>
      </p:sp>
    </p:spTree>
    <p:extLst>
      <p:ext uri="{BB962C8B-B14F-4D97-AF65-F5344CB8AC3E}">
        <p14:creationId xmlns:p14="http://schemas.microsoft.com/office/powerpoint/2010/main" val="359373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grey">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D4A9719-7C28-E847-A14E-6EDE4A5E51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191D8154-EFB8-A743-BAFA-240F67AFFA80}"/>
              </a:ext>
            </a:extLst>
          </p:cNvPr>
          <p:cNvSpPr txBox="1">
            <a:spLocks noChangeArrowheads="1"/>
          </p:cNvSpPr>
          <p:nvPr userDrawn="1"/>
        </p:nvSpPr>
        <p:spPr bwMode="auto">
          <a:xfrm>
            <a:off x="1619251" y="6581776"/>
            <a:ext cx="4284663"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450">
                <a:solidFill>
                  <a:srgbClr val="FFFFFF"/>
                </a:solidFill>
              </a:rPr>
              <a:t>European network for Health Technology Assessment | JA3 2016 - 2020 | www.eunethta.eu</a:t>
            </a:r>
          </a:p>
        </p:txBody>
      </p:sp>
      <p:pic>
        <p:nvPicPr>
          <p:cNvPr id="7" name="Picture 4" descr="D:\Desktop\4401 SST PPT Levering til SkabelonDesign\Work\EU_Kommissionen_logo_neg.emf">
            <a:extLst>
              <a:ext uri="{FF2B5EF4-FFF2-40B4-BE49-F238E27FC236}">
                <a16:creationId xmlns:a16="http://schemas.microsoft.com/office/drawing/2014/main" id="{127D43A1-52D6-1A45-B904-E221B4E6580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6" y="6351590"/>
            <a:ext cx="1260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a:extLst>
              <a:ext uri="{FF2B5EF4-FFF2-40B4-BE49-F238E27FC236}">
                <a16:creationId xmlns:a16="http://schemas.microsoft.com/office/drawing/2014/main" id="{9C9BC23C-9216-234F-9395-616142E0C003}"/>
              </a:ext>
            </a:extLst>
          </p:cNvPr>
          <p:cNvSpPr>
            <a:spLocks/>
          </p:cNvSpPr>
          <p:nvPr userDrawn="1"/>
        </p:nvSpPr>
        <p:spPr bwMode="gray">
          <a:xfrm>
            <a:off x="-1733549" y="2"/>
            <a:ext cx="1595437" cy="2179571"/>
          </a:xfrm>
          <a:prstGeom prst="rect">
            <a:avLst/>
          </a:prstGeom>
          <a:noFill/>
          <a:ln w="12700" algn="ctr">
            <a:noFill/>
            <a:miter lim="800000"/>
            <a:headEnd/>
            <a:tailEnd/>
          </a:ln>
          <a:effectLst/>
        </p:spPr>
        <p:txBody>
          <a:bodyPr lIns="0" tIns="0" rIns="0" bIns="0">
            <a:spAutoFit/>
          </a:bodyPr>
          <a:lstStyle/>
          <a:p>
            <a:pPr algn="r" eaLnBrk="1" fontAlgn="auto" hangingPunct="1">
              <a:spcBef>
                <a:spcPts val="0"/>
              </a:spcBef>
              <a:spcAft>
                <a:spcPts val="0"/>
              </a:spcAft>
              <a:defRPr/>
            </a:pPr>
            <a:r>
              <a:rPr lang="en-GB" sz="506" b="1" dirty="0">
                <a:solidFill>
                  <a:srgbClr val="505050"/>
                </a:solidFill>
                <a:latin typeface="+mn-lt"/>
                <a:cs typeface="Arial" panose="020B0604020202020204" pitchFamily="34" charset="0"/>
              </a:rPr>
              <a:t>To view drawing guides</a:t>
            </a:r>
          </a:p>
          <a:p>
            <a:pPr marL="101798" indent="-101798" algn="r" eaLnBrk="1" fontAlgn="auto" hangingPunct="1">
              <a:spcBef>
                <a:spcPts val="0"/>
              </a:spcBef>
              <a:spcAft>
                <a:spcPts val="0"/>
              </a:spcAft>
              <a:buFont typeface="+mj-lt"/>
              <a:buAutoNum type="arabicPeriod"/>
              <a:defRPr/>
            </a:pPr>
            <a:r>
              <a:rPr lang="en-GB" sz="506" dirty="0">
                <a:solidFill>
                  <a:srgbClr val="505050"/>
                </a:solidFill>
                <a:latin typeface="+mn-lt"/>
                <a:cs typeface="Arial" panose="020B0604020202020204" pitchFamily="34" charset="0"/>
              </a:rPr>
              <a:t>Right-click on slide and select ’Grid and Guides...’</a:t>
            </a:r>
          </a:p>
          <a:p>
            <a:pPr marL="101798" indent="-101798" algn="r" eaLnBrk="1" fontAlgn="auto" hangingPunct="1">
              <a:spcBef>
                <a:spcPts val="0"/>
              </a:spcBef>
              <a:spcAft>
                <a:spcPts val="0"/>
              </a:spcAft>
              <a:buFont typeface="+mj-lt"/>
              <a:buAutoNum type="arabicPeriod"/>
              <a:defRPr/>
            </a:pPr>
            <a:r>
              <a:rPr lang="en-GB" sz="506" dirty="0">
                <a:solidFill>
                  <a:srgbClr val="505050"/>
                </a:solidFill>
                <a:latin typeface="+mn-lt"/>
                <a:cs typeface="Arial" panose="020B0604020202020204" pitchFamily="34" charset="0"/>
              </a:rPr>
              <a:t>Check ’Display drawing guides on screen’</a:t>
            </a:r>
          </a:p>
          <a:p>
            <a:pPr marL="101798" indent="-101798" algn="r" eaLnBrk="1" fontAlgn="auto" hangingPunct="1">
              <a:spcBef>
                <a:spcPts val="0"/>
              </a:spcBef>
              <a:spcAft>
                <a:spcPts val="0"/>
              </a:spcAft>
              <a:buFont typeface="+mj-lt"/>
              <a:buAutoNum type="arabicPeriod"/>
              <a:defRPr/>
            </a:pPr>
            <a:r>
              <a:rPr lang="en-GB" sz="506" dirty="0">
                <a:solidFill>
                  <a:srgbClr val="505050"/>
                </a:solidFill>
                <a:latin typeface="+mn-lt"/>
                <a:cs typeface="Arial" panose="020B0604020202020204" pitchFamily="34" charset="0"/>
              </a:rPr>
              <a:t>Select ’OK’</a:t>
            </a:r>
          </a:p>
          <a:p>
            <a:pPr marL="101798" indent="-101798" algn="r" eaLnBrk="1" fontAlgn="auto" hangingPunct="1">
              <a:spcBef>
                <a:spcPts val="0"/>
              </a:spcBef>
              <a:spcAft>
                <a:spcPts val="0"/>
              </a:spcAft>
              <a:buFont typeface="+mj-lt"/>
              <a:buAutoNum type="arabicPeriod"/>
              <a:defRPr/>
            </a:pPr>
            <a:endParaRPr lang="en-GB" sz="506" dirty="0">
              <a:solidFill>
                <a:srgbClr val="505050"/>
              </a:solidFill>
              <a:latin typeface="+mn-lt"/>
              <a:cs typeface="Arial" panose="020B0604020202020204" pitchFamily="34" charset="0"/>
            </a:endParaRPr>
          </a:p>
          <a:p>
            <a:pPr marL="101798" indent="-101798" algn="r" eaLnBrk="1" fontAlgn="auto" hangingPunct="1">
              <a:spcBef>
                <a:spcPts val="0"/>
              </a:spcBef>
              <a:spcAft>
                <a:spcPts val="0"/>
              </a:spcAft>
              <a:buFont typeface="+mj-lt"/>
              <a:buAutoNum type="arabicPeriod"/>
              <a:defRPr/>
            </a:pPr>
            <a:endParaRPr lang="en-GB" sz="506" dirty="0">
              <a:solidFill>
                <a:srgbClr val="505050"/>
              </a:solidFill>
              <a:latin typeface="+mn-lt"/>
              <a:cs typeface="Arial" panose="020B0604020202020204" pitchFamily="34" charset="0"/>
            </a:endParaRPr>
          </a:p>
          <a:p>
            <a:pPr marL="101798" indent="-101798" algn="r" eaLnBrk="1" fontAlgn="auto" hangingPunct="1">
              <a:spcBef>
                <a:spcPts val="0"/>
              </a:spcBef>
              <a:spcAft>
                <a:spcPts val="0"/>
              </a:spcAft>
              <a:buFont typeface="+mj-lt"/>
              <a:buAutoNum type="arabicPeriod"/>
              <a:defRPr/>
            </a:pPr>
            <a:endParaRPr lang="en-GB" sz="506" dirty="0">
              <a:solidFill>
                <a:srgbClr val="505050"/>
              </a:solidFill>
              <a:latin typeface="+mn-lt"/>
              <a:cs typeface="Arial" panose="020B0604020202020204" pitchFamily="34" charset="0"/>
            </a:endParaRPr>
          </a:p>
          <a:p>
            <a:pPr marL="101798" indent="-101798" algn="r" eaLnBrk="1" fontAlgn="auto" hangingPunct="1">
              <a:spcBef>
                <a:spcPts val="0"/>
              </a:spcBef>
              <a:spcAft>
                <a:spcPts val="0"/>
              </a:spcAft>
              <a:buFont typeface="+mj-lt"/>
              <a:buAutoNum type="arabicPeriod"/>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r>
              <a:rPr lang="en-GB" sz="506" dirty="0">
                <a:solidFill>
                  <a:srgbClr val="505050"/>
                </a:solidFill>
                <a:latin typeface="+mn-lt"/>
                <a:cs typeface="Arial" panose="020B0604020202020204" pitchFamily="34" charset="0"/>
              </a:rPr>
              <a:t>Presentation title </a:t>
            </a:r>
            <a:br>
              <a:rPr lang="en-GB" sz="506" dirty="0">
                <a:solidFill>
                  <a:srgbClr val="505050"/>
                </a:solidFill>
                <a:latin typeface="+mn-lt"/>
                <a:cs typeface="Arial" panose="020B0604020202020204" pitchFamily="34" charset="0"/>
              </a:rPr>
            </a:br>
            <a:r>
              <a:rPr lang="en-GB" sz="506" dirty="0">
                <a:solidFill>
                  <a:srgbClr val="505050"/>
                </a:solidFill>
                <a:latin typeface="+mn-lt"/>
                <a:cs typeface="Arial" panose="020B0604020202020204" pitchFamily="34" charset="0"/>
              </a:rPr>
              <a:t>maximum three lines </a:t>
            </a:r>
            <a:br>
              <a:rPr lang="en-GB" sz="506" dirty="0">
                <a:solidFill>
                  <a:srgbClr val="505050"/>
                </a:solidFill>
                <a:latin typeface="+mn-lt"/>
                <a:cs typeface="Arial" panose="020B0604020202020204" pitchFamily="34" charset="0"/>
              </a:rPr>
            </a:br>
            <a:r>
              <a:rPr lang="en-GB" sz="506" dirty="0">
                <a:solidFill>
                  <a:srgbClr val="505050"/>
                </a:solidFill>
                <a:latin typeface="+mn-lt"/>
                <a:cs typeface="Arial" panose="020B0604020202020204" pitchFamily="34" charset="0"/>
              </a:rPr>
              <a:t>Press ‘Caps locked’ </a:t>
            </a:r>
            <a:br>
              <a:rPr lang="en-GB" sz="506" dirty="0">
                <a:solidFill>
                  <a:srgbClr val="505050"/>
                </a:solidFill>
                <a:latin typeface="+mn-lt"/>
                <a:cs typeface="Arial" panose="020B0604020202020204" pitchFamily="34" charset="0"/>
              </a:rPr>
            </a:br>
            <a:r>
              <a:rPr lang="en-GB" sz="506" dirty="0">
                <a:solidFill>
                  <a:srgbClr val="505050"/>
                </a:solidFill>
                <a:latin typeface="+mn-lt"/>
                <a:cs typeface="Arial" panose="020B0604020202020204" pitchFamily="34" charset="0"/>
              </a:rPr>
              <a:t>for title in Caps</a:t>
            </a: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endParaRPr lang="en-GB" sz="506" dirty="0">
              <a:solidFill>
                <a:srgbClr val="505050"/>
              </a:solidFill>
              <a:latin typeface="+mn-lt"/>
              <a:cs typeface="Arial" panose="020B0604020202020204" pitchFamily="34" charset="0"/>
            </a:endParaRPr>
          </a:p>
          <a:p>
            <a:pPr algn="r" eaLnBrk="1" fontAlgn="auto" hangingPunct="1">
              <a:spcBef>
                <a:spcPts val="0"/>
              </a:spcBef>
              <a:spcAft>
                <a:spcPts val="0"/>
              </a:spcAft>
              <a:buFont typeface="+mj-lt"/>
              <a:buNone/>
              <a:defRPr/>
            </a:pPr>
            <a:r>
              <a:rPr lang="en-GB" sz="506" dirty="0">
                <a:solidFill>
                  <a:srgbClr val="505050"/>
                </a:solidFill>
                <a:latin typeface="+mn-lt"/>
                <a:cs typeface="Arial" panose="020B0604020202020204" pitchFamily="34" charset="0"/>
              </a:rPr>
              <a:t>Presentation subtitle</a:t>
            </a:r>
          </a:p>
          <a:p>
            <a:pPr algn="r" eaLnBrk="1" fontAlgn="auto" hangingPunct="1">
              <a:spcBef>
                <a:spcPts val="0"/>
              </a:spcBef>
              <a:spcAft>
                <a:spcPts val="0"/>
              </a:spcAft>
              <a:buFont typeface="+mj-lt"/>
              <a:buNone/>
              <a:defRPr/>
            </a:pPr>
            <a:r>
              <a:rPr lang="en-GB" sz="506" dirty="0">
                <a:solidFill>
                  <a:srgbClr val="505050"/>
                </a:solidFill>
                <a:latin typeface="+mn-lt"/>
                <a:cs typeface="Arial" panose="020B0604020202020204" pitchFamily="34" charset="0"/>
              </a:rPr>
              <a:t>maximum three lines</a:t>
            </a:r>
          </a:p>
          <a:p>
            <a:pPr algn="r" eaLnBrk="1" fontAlgn="auto" hangingPunct="1">
              <a:spcBef>
                <a:spcPts val="0"/>
              </a:spcBef>
              <a:spcAft>
                <a:spcPts val="0"/>
              </a:spcAft>
              <a:buFont typeface="+mj-lt"/>
              <a:buNone/>
              <a:defRPr/>
            </a:pPr>
            <a:r>
              <a:rPr lang="en-GB" sz="506" dirty="0">
                <a:solidFill>
                  <a:srgbClr val="505050"/>
                </a:solidFill>
                <a:latin typeface="+mn-lt"/>
                <a:cs typeface="Arial" panose="020B0604020202020204" pitchFamily="34" charset="0"/>
              </a:rPr>
              <a:t>of text</a:t>
            </a:r>
          </a:p>
        </p:txBody>
      </p:sp>
      <p:sp>
        <p:nvSpPr>
          <p:cNvPr id="2" name="Title 1"/>
          <p:cNvSpPr>
            <a:spLocks noGrp="1"/>
          </p:cNvSpPr>
          <p:nvPr>
            <p:ph type="ctrTitle"/>
          </p:nvPr>
        </p:nvSpPr>
        <p:spPr>
          <a:xfrm>
            <a:off x="480118" y="728664"/>
            <a:ext cx="7512947" cy="2607381"/>
          </a:xfrm>
        </p:spPr>
        <p:txBody>
          <a:bodyPr>
            <a:noAutofit/>
          </a:bodyPr>
          <a:lstStyle>
            <a:lvl1pPr>
              <a:lnSpc>
                <a:spcPct val="83000"/>
              </a:lnSpc>
              <a:defRPr sz="3375">
                <a:solidFill>
                  <a:srgbClr val="000000"/>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39751" y="3726908"/>
            <a:ext cx="7453313" cy="1214260"/>
          </a:xfrm>
        </p:spPr>
        <p:txBody>
          <a:bodyPr>
            <a:noAutofit/>
          </a:bodyPr>
          <a:lstStyle>
            <a:lvl1pPr marL="0" indent="0" algn="l">
              <a:lnSpc>
                <a:spcPct val="102000"/>
              </a:lnSpc>
              <a:spcBef>
                <a:spcPts val="0"/>
              </a:spcBef>
              <a:buNone/>
              <a:defRPr sz="1238">
                <a:solidFill>
                  <a:srgbClr val="000000"/>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noProof="0"/>
              <a:t>Click to edit Master subtitle style</a:t>
            </a:r>
            <a:endParaRPr lang="en-GB" noProof="0" dirty="0"/>
          </a:p>
        </p:txBody>
      </p:sp>
      <p:sp>
        <p:nvSpPr>
          <p:cNvPr id="13"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9" name="Date Placeholder 17">
            <a:extLst>
              <a:ext uri="{FF2B5EF4-FFF2-40B4-BE49-F238E27FC236}">
                <a16:creationId xmlns:a16="http://schemas.microsoft.com/office/drawing/2014/main" id="{4ED84BCD-C470-4C44-BD05-DFEB95095FBE}"/>
              </a:ext>
            </a:extLst>
          </p:cNvPr>
          <p:cNvSpPr>
            <a:spLocks noGrp="1"/>
          </p:cNvSpPr>
          <p:nvPr>
            <p:ph type="dt" sz="half" idx="18"/>
          </p:nvPr>
        </p:nvSpPr>
        <p:spPr>
          <a:xfrm>
            <a:off x="549276" y="5000625"/>
            <a:ext cx="7443788" cy="323850"/>
          </a:xfrm>
        </p:spPr>
        <p:txBody>
          <a:bodyPr/>
          <a:lstStyle>
            <a:lvl1pPr algn="l">
              <a:defRPr sz="788">
                <a:solidFill>
                  <a:srgbClr val="000000"/>
                </a:solidFill>
              </a:defRPr>
            </a:lvl1pPr>
          </a:lstStyle>
          <a:p>
            <a:pPr>
              <a:defRPr/>
            </a:pPr>
            <a:fld id="{BC0944FE-CECA-684D-9E2E-215CAA757B08}" type="datetime4">
              <a:rPr lang="en-US"/>
              <a:pPr>
                <a:defRPr/>
              </a:pPr>
              <a:t>April 26, 2021</a:t>
            </a:fld>
            <a:endParaRPr lang="en-GB" dirty="0"/>
          </a:p>
        </p:txBody>
      </p:sp>
      <p:sp>
        <p:nvSpPr>
          <p:cNvPr id="10" name="Slide Number Placeholder 18">
            <a:extLst>
              <a:ext uri="{FF2B5EF4-FFF2-40B4-BE49-F238E27FC236}">
                <a16:creationId xmlns:a16="http://schemas.microsoft.com/office/drawing/2014/main" id="{A0BAE645-B85D-C246-8E1E-69A08B398738}"/>
              </a:ext>
            </a:extLst>
          </p:cNvPr>
          <p:cNvSpPr>
            <a:spLocks noGrp="1"/>
          </p:cNvSpPr>
          <p:nvPr>
            <p:ph type="sldNum" sz="quarter" idx="19"/>
          </p:nvPr>
        </p:nvSpPr>
        <p:spPr>
          <a:xfrm>
            <a:off x="8604250" y="7123115"/>
            <a:ext cx="539750" cy="122237"/>
          </a:xfrm>
        </p:spPr>
        <p:txBody>
          <a:bodyPr/>
          <a:lstStyle>
            <a:lvl1pPr>
              <a:defRPr>
                <a:solidFill>
                  <a:srgbClr val="C0C0C0"/>
                </a:solidFill>
              </a:defRPr>
            </a:lvl1pPr>
          </a:lstStyle>
          <a:p>
            <a:fld id="{B68ED0CA-7A84-804C-92F9-69E37BF0A1CA}" type="slidenum">
              <a:rPr lang="en-GB" altLang="nl-NL"/>
              <a:pPr/>
              <a:t>‹#›</a:t>
            </a:fld>
            <a:endParaRPr lang="en-GB" altLang="nl-NL"/>
          </a:p>
        </p:txBody>
      </p:sp>
    </p:spTree>
    <p:extLst>
      <p:ext uri="{BB962C8B-B14F-4D97-AF65-F5344CB8AC3E}">
        <p14:creationId xmlns:p14="http://schemas.microsoft.com/office/powerpoint/2010/main" val="34658343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8"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60F67AA1-B6D6-6F48-946D-4F8E7055D37A}"/>
              </a:ext>
            </a:extLst>
          </p:cNvPr>
          <p:cNvSpPr>
            <a:spLocks noGrp="1"/>
          </p:cNvSpPr>
          <p:nvPr>
            <p:ph type="dt" sz="half" idx="15"/>
          </p:nvPr>
        </p:nvSpPr>
        <p:spPr/>
        <p:txBody>
          <a:bodyPr/>
          <a:lstStyle>
            <a:lvl1pPr>
              <a:defRPr/>
            </a:lvl1pPr>
          </a:lstStyle>
          <a:p>
            <a:pPr>
              <a:defRPr/>
            </a:pPr>
            <a:fld id="{258BC0EB-75C0-4542-8F5C-8D9F6803565E}" type="datetime4">
              <a:rPr lang="en-US"/>
              <a:pPr>
                <a:defRPr/>
              </a:pPr>
              <a:t>April 26, 2021</a:t>
            </a:fld>
            <a:endParaRPr lang="en-GB"/>
          </a:p>
        </p:txBody>
      </p:sp>
      <p:sp>
        <p:nvSpPr>
          <p:cNvPr id="5" name="Slide Number Placeholder 5">
            <a:extLst>
              <a:ext uri="{FF2B5EF4-FFF2-40B4-BE49-F238E27FC236}">
                <a16:creationId xmlns:a16="http://schemas.microsoft.com/office/drawing/2014/main" id="{25F57261-3679-6149-88D2-13847C8E03A3}"/>
              </a:ext>
            </a:extLst>
          </p:cNvPr>
          <p:cNvSpPr>
            <a:spLocks noGrp="1"/>
          </p:cNvSpPr>
          <p:nvPr>
            <p:ph type="sldNum" sz="quarter" idx="16"/>
          </p:nvPr>
        </p:nvSpPr>
        <p:spPr/>
        <p:txBody>
          <a:bodyPr/>
          <a:lstStyle>
            <a:lvl1pPr>
              <a:defRPr/>
            </a:lvl1pPr>
          </a:lstStyle>
          <a:p>
            <a:fld id="{7A760B94-F666-D946-8E12-29E5573170DC}" type="slidenum">
              <a:rPr lang="en-GB" altLang="nl-NL"/>
              <a:pPr/>
              <a:t>‹#›</a:t>
            </a:fld>
            <a:endParaRPr lang="en-GB" altLang="nl-NL"/>
          </a:p>
        </p:txBody>
      </p:sp>
    </p:spTree>
    <p:extLst>
      <p:ext uri="{BB962C8B-B14F-4D97-AF65-F5344CB8AC3E}">
        <p14:creationId xmlns:p14="http://schemas.microsoft.com/office/powerpoint/2010/main" val="3585694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0D772E7E-6833-854A-8026-F2D3C0C32F81}"/>
              </a:ext>
            </a:extLst>
          </p:cNvPr>
          <p:cNvSpPr>
            <a:spLocks/>
          </p:cNvSpPr>
          <p:nvPr userDrawn="1"/>
        </p:nvSpPr>
        <p:spPr bwMode="gray">
          <a:xfrm>
            <a:off x="-1733549" y="895352"/>
            <a:ext cx="1595437" cy="3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 Maximum two </a:t>
            </a:r>
            <a:br>
              <a:rPr lang="en-GB" altLang="en-US" sz="506">
                <a:solidFill>
                  <a:srgbClr val="505050"/>
                </a:solidFill>
              </a:rPr>
            </a:br>
            <a:r>
              <a:rPr lang="en-GB" altLang="en-US" sz="506">
                <a:solidFill>
                  <a:srgbClr val="505050"/>
                </a:solidFill>
              </a:rPr>
              <a:t>lines in header </a:t>
            </a:r>
            <a:br>
              <a:rPr lang="en-GB" altLang="en-US" sz="506">
                <a:solidFill>
                  <a:srgbClr val="505050"/>
                </a:solidFill>
              </a:rPr>
            </a:b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in Caps</a:t>
            </a:r>
          </a:p>
        </p:txBody>
      </p:sp>
      <p:sp>
        <p:nvSpPr>
          <p:cNvPr id="6" name="Text Box 28">
            <a:extLst>
              <a:ext uri="{FF2B5EF4-FFF2-40B4-BE49-F238E27FC236}">
                <a16:creationId xmlns:a16="http://schemas.microsoft.com/office/drawing/2014/main" id="{CBBDF426-88DF-514A-BBBB-F627F52B258F}"/>
              </a:ext>
            </a:extLst>
          </p:cNvPr>
          <p:cNvSpPr txBox="1">
            <a:spLocks noChangeArrowheads="1"/>
          </p:cNvSpPr>
          <p:nvPr userDrawn="1"/>
        </p:nvSpPr>
        <p:spPr bwMode="auto">
          <a:xfrm>
            <a:off x="-1733549" y="1770064"/>
            <a:ext cx="1595437" cy="389209"/>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506" noProof="1">
                <a:solidFill>
                  <a:srgbClr val="505050"/>
                </a:solidFill>
                <a:latin typeface="Arial"/>
                <a:cs typeface="Arial" charset="0"/>
              </a:rPr>
              <a:t>Text starts with no-bullet</a:t>
            </a:r>
            <a:br>
              <a:rPr lang="en-GB" sz="506" noProof="1">
                <a:solidFill>
                  <a:srgbClr val="505050"/>
                </a:solidFill>
                <a:latin typeface="Arial"/>
                <a:cs typeface="Arial" charset="0"/>
              </a:rPr>
            </a:br>
            <a:r>
              <a:rPr lang="en-GB" sz="506" noProof="1">
                <a:solidFill>
                  <a:srgbClr val="505050"/>
                </a:solidFill>
                <a:latin typeface="Arial"/>
                <a:cs typeface="Arial" charset="0"/>
              </a:rPr>
              <a:t>To add pre-formatted </a:t>
            </a:r>
            <a:br>
              <a:rPr lang="en-GB" sz="506" noProof="1">
                <a:solidFill>
                  <a:srgbClr val="505050"/>
                </a:solidFill>
                <a:latin typeface="Arial"/>
                <a:cs typeface="Arial" charset="0"/>
              </a:rPr>
            </a:br>
            <a:r>
              <a:rPr lang="en-GB" sz="506" noProof="1">
                <a:solidFill>
                  <a:srgbClr val="505050"/>
                </a:solidFill>
                <a:latin typeface="Arial"/>
                <a:cs typeface="Arial" charset="0"/>
              </a:rPr>
              <a:t>bullet text please use the Increase/Decrease Indent </a:t>
            </a:r>
            <a:br>
              <a:rPr lang="en-GB" sz="506" noProof="1">
                <a:solidFill>
                  <a:srgbClr val="505050"/>
                </a:solidFill>
                <a:latin typeface="Arial"/>
                <a:cs typeface="Arial" charset="0"/>
              </a:rPr>
            </a:br>
            <a:r>
              <a:rPr lang="en-GB" sz="506" noProof="1">
                <a:solidFill>
                  <a:srgbClr val="505050"/>
                </a:solidFill>
                <a:latin typeface="Arial"/>
                <a:cs typeface="Arial" charset="0"/>
              </a:rPr>
              <a:t>buttons found in the</a:t>
            </a:r>
            <a:br>
              <a:rPr lang="en-GB" sz="506" noProof="1">
                <a:solidFill>
                  <a:srgbClr val="505050"/>
                </a:solidFill>
                <a:latin typeface="Arial"/>
                <a:cs typeface="Arial" charset="0"/>
              </a:rPr>
            </a:br>
            <a:r>
              <a:rPr lang="en-GB" sz="506" noProof="1">
                <a:solidFill>
                  <a:srgbClr val="505050"/>
                </a:solidFill>
                <a:latin typeface="Arial"/>
                <a:cs typeface="Arial" charset="0"/>
              </a:rPr>
              <a:t> Top-PowerPoint menu </a:t>
            </a:r>
          </a:p>
        </p:txBody>
      </p:sp>
      <p:grpSp>
        <p:nvGrpSpPr>
          <p:cNvPr id="7" name="Group 27">
            <a:extLst>
              <a:ext uri="{FF2B5EF4-FFF2-40B4-BE49-F238E27FC236}">
                <a16:creationId xmlns:a16="http://schemas.microsoft.com/office/drawing/2014/main" id="{645D1249-643A-624B-85C2-EDB391B0EF56}"/>
              </a:ext>
            </a:extLst>
          </p:cNvPr>
          <p:cNvGrpSpPr>
            <a:grpSpLocks/>
          </p:cNvGrpSpPr>
          <p:nvPr userDrawn="1"/>
        </p:nvGrpSpPr>
        <p:grpSpPr bwMode="auto">
          <a:xfrm>
            <a:off x="-871538" y="2627315"/>
            <a:ext cx="733425" cy="225425"/>
            <a:chOff x="-1044146" y="2739466"/>
            <a:chExt cx="922906" cy="282831"/>
          </a:xfrm>
        </p:grpSpPr>
        <p:pic>
          <p:nvPicPr>
            <p:cNvPr id="8" name="Picture 3">
              <a:extLst>
                <a:ext uri="{FF2B5EF4-FFF2-40B4-BE49-F238E27FC236}">
                  <a16:creationId xmlns:a16="http://schemas.microsoft.com/office/drawing/2014/main" id="{35D19DC6-CB90-DE47-B009-E7D4119CA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29">
              <a:extLst>
                <a:ext uri="{FF2B5EF4-FFF2-40B4-BE49-F238E27FC236}">
                  <a16:creationId xmlns:a16="http://schemas.microsoft.com/office/drawing/2014/main" id="{F04D0279-BA52-1848-BB28-768618A6087A}"/>
                </a:ext>
              </a:extLst>
            </p:cNvPr>
            <p:cNvGrpSpPr>
              <a:grpSpLocks/>
            </p:cNvGrpSpPr>
            <p:nvPr/>
          </p:nvGrpSpPr>
          <p:grpSpPr bwMode="auto">
            <a:xfrm>
              <a:off x="-1044146" y="2742898"/>
              <a:ext cx="922906" cy="279399"/>
              <a:chOff x="-1055483" y="2739466"/>
              <a:chExt cx="934243" cy="282831"/>
            </a:xfrm>
          </p:grpSpPr>
          <p:pic>
            <p:nvPicPr>
              <p:cNvPr id="11" name="Picture 2">
                <a:extLst>
                  <a:ext uri="{FF2B5EF4-FFF2-40B4-BE49-F238E27FC236}">
                    <a16:creationId xmlns:a16="http://schemas.microsoft.com/office/drawing/2014/main" id="{8F9A5616-56D4-D541-83B9-7A14F250F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21">
                <a:extLst>
                  <a:ext uri="{FF2B5EF4-FFF2-40B4-BE49-F238E27FC236}">
                    <a16:creationId xmlns:a16="http://schemas.microsoft.com/office/drawing/2014/main" id="{518DF4F7-0B62-F949-9E70-0EE5CAFCC5B4}"/>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3" name="Rectangle 22">
                <a:extLst>
                  <a:ext uri="{FF2B5EF4-FFF2-40B4-BE49-F238E27FC236}">
                    <a16:creationId xmlns:a16="http://schemas.microsoft.com/office/drawing/2014/main" id="{F889C8A3-26EF-F444-87DC-B257E901C11A}"/>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4" name="Rounded Rectangle 23">
                <a:extLst>
                  <a:ext uri="{FF2B5EF4-FFF2-40B4-BE49-F238E27FC236}">
                    <a16:creationId xmlns:a16="http://schemas.microsoft.com/office/drawing/2014/main" id="{B36E36C2-3F50-184C-9AFF-A322458D7B4D}"/>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grpSp>
      </p:grpSp>
      <p:sp>
        <p:nvSpPr>
          <p:cNvPr id="9" name="Text Placeholder 8"/>
          <p:cNvSpPr>
            <a:spLocks noGrp="1"/>
          </p:cNvSpPr>
          <p:nvPr>
            <p:ph type="body" sz="quarter" idx="13"/>
          </p:nvPr>
        </p:nvSpPr>
        <p:spPr>
          <a:xfrm>
            <a:off x="539752" y="1757368"/>
            <a:ext cx="8064500" cy="4284661"/>
          </a:xfrm>
        </p:spPr>
        <p:txBody>
          <a:bodyPr/>
          <a:lstStyle>
            <a:lvl1pPr marL="0" indent="0">
              <a:buFontTx/>
              <a:buNone/>
              <a:defRPr/>
            </a:lvl1pPr>
            <a:lvl2pPr marL="121500">
              <a:defRPr/>
            </a:lvl2pPr>
            <a:lvl3pPr marL="243000">
              <a:defRPr/>
            </a:lvl3pPr>
            <a:lvl4pPr marL="364500">
              <a:defRPr/>
            </a:lvl4pPr>
            <a:lvl5pPr marL="48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25"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5" name="Date Placeholder 25">
            <a:extLst>
              <a:ext uri="{FF2B5EF4-FFF2-40B4-BE49-F238E27FC236}">
                <a16:creationId xmlns:a16="http://schemas.microsoft.com/office/drawing/2014/main" id="{9AD13317-B30A-7344-B3B1-4A0AAE7D22B2}"/>
              </a:ext>
            </a:extLst>
          </p:cNvPr>
          <p:cNvSpPr>
            <a:spLocks noGrp="1"/>
          </p:cNvSpPr>
          <p:nvPr>
            <p:ph type="dt" sz="half" idx="18"/>
          </p:nvPr>
        </p:nvSpPr>
        <p:spPr/>
        <p:txBody>
          <a:bodyPr/>
          <a:lstStyle>
            <a:lvl1pPr>
              <a:defRPr/>
            </a:lvl1pPr>
          </a:lstStyle>
          <a:p>
            <a:pPr>
              <a:defRPr/>
            </a:pPr>
            <a:fld id="{83B6E18F-2592-1545-AA73-C62BD893207C}" type="datetime4">
              <a:rPr lang="en-US"/>
              <a:pPr>
                <a:defRPr/>
              </a:pPr>
              <a:t>April 26, 2021</a:t>
            </a:fld>
            <a:endParaRPr lang="en-GB"/>
          </a:p>
        </p:txBody>
      </p:sp>
      <p:sp>
        <p:nvSpPr>
          <p:cNvPr id="16" name="Slide Number Placeholder 27">
            <a:extLst>
              <a:ext uri="{FF2B5EF4-FFF2-40B4-BE49-F238E27FC236}">
                <a16:creationId xmlns:a16="http://schemas.microsoft.com/office/drawing/2014/main" id="{34913A41-9F0A-2C4D-AFD3-24B617BD04A2}"/>
              </a:ext>
            </a:extLst>
          </p:cNvPr>
          <p:cNvSpPr>
            <a:spLocks noGrp="1"/>
          </p:cNvSpPr>
          <p:nvPr>
            <p:ph type="sldNum" sz="quarter" idx="19"/>
          </p:nvPr>
        </p:nvSpPr>
        <p:spPr/>
        <p:txBody>
          <a:bodyPr/>
          <a:lstStyle>
            <a:lvl1pPr>
              <a:defRPr/>
            </a:lvl1pPr>
          </a:lstStyle>
          <a:p>
            <a:fld id="{A185ADDA-08E6-C74C-944A-BE4958E78BEE}" type="slidenum">
              <a:rPr lang="en-GB" altLang="nl-NL"/>
              <a:pPr/>
              <a:t>‹#›</a:t>
            </a:fld>
            <a:endParaRPr lang="en-GB" altLang="nl-NL"/>
          </a:p>
        </p:txBody>
      </p:sp>
    </p:spTree>
    <p:extLst>
      <p:ext uri="{BB962C8B-B14F-4D97-AF65-F5344CB8AC3E}">
        <p14:creationId xmlns:p14="http://schemas.microsoft.com/office/powerpoint/2010/main" val="1387302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9056743C-0D70-1F4D-861F-0DCA30AE02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a:extLst>
              <a:ext uri="{FF2B5EF4-FFF2-40B4-BE49-F238E27FC236}">
                <a16:creationId xmlns:a16="http://schemas.microsoft.com/office/drawing/2014/main" id="{7A4BFB87-7C6E-444D-8DDA-D230B546B3E6}"/>
              </a:ext>
            </a:extLst>
          </p:cNvPr>
          <p:cNvSpPr>
            <a:spLocks/>
          </p:cNvSpPr>
          <p:nvPr userDrawn="1"/>
        </p:nvSpPr>
        <p:spPr bwMode="gray">
          <a:xfrm>
            <a:off x="-1733549" y="1757364"/>
            <a:ext cx="1595437" cy="132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r>
              <a:rPr lang="en-GB" altLang="en-US" sz="506">
                <a:solidFill>
                  <a:srgbClr val="505050"/>
                </a:solidFill>
              </a:rPr>
              <a:t> Maximum two </a:t>
            </a:r>
            <a:br>
              <a:rPr lang="en-GB" altLang="en-US" sz="506">
                <a:solidFill>
                  <a:srgbClr val="505050"/>
                </a:solidFill>
              </a:rPr>
            </a:br>
            <a:r>
              <a:rPr lang="en-GB" altLang="en-US" sz="506">
                <a:solidFill>
                  <a:srgbClr val="505050"/>
                </a:solidFill>
              </a:rPr>
              <a:t>lines in header </a:t>
            </a:r>
            <a:br>
              <a:rPr lang="en-GB" altLang="en-US" sz="506">
                <a:solidFill>
                  <a:srgbClr val="505050"/>
                </a:solidFill>
              </a:rPr>
            </a:b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in Caps</a:t>
            </a: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r>
              <a:rPr lang="en-GB" altLang="en-US" sz="506">
                <a:solidFill>
                  <a:srgbClr val="505050"/>
                </a:solidFill>
              </a:rPr>
              <a:t>Name of author / presenter</a:t>
            </a:r>
          </a:p>
          <a:p>
            <a:pPr algn="r" eaLnBrk="1" hangingPunct="1">
              <a:buFont typeface="+mj-lt"/>
              <a:buNone/>
              <a:defRPr/>
            </a:pPr>
            <a:r>
              <a:rPr lang="en-GB" altLang="en-US" sz="506">
                <a:solidFill>
                  <a:srgbClr val="505050"/>
                </a:solidFill>
              </a:rPr>
              <a:t>Title</a:t>
            </a:r>
          </a:p>
        </p:txBody>
      </p:sp>
      <p:sp>
        <p:nvSpPr>
          <p:cNvPr id="7" name="TextBox 10">
            <a:extLst>
              <a:ext uri="{FF2B5EF4-FFF2-40B4-BE49-F238E27FC236}">
                <a16:creationId xmlns:a16="http://schemas.microsoft.com/office/drawing/2014/main" id="{D40AC9D0-EF01-DB42-A971-93403304FDE3}"/>
              </a:ext>
            </a:extLst>
          </p:cNvPr>
          <p:cNvSpPr txBox="1">
            <a:spLocks noChangeArrowheads="1"/>
          </p:cNvSpPr>
          <p:nvPr userDrawn="1"/>
        </p:nvSpPr>
        <p:spPr bwMode="auto">
          <a:xfrm>
            <a:off x="1619251" y="6581776"/>
            <a:ext cx="4284663"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450">
                <a:solidFill>
                  <a:srgbClr val="505050"/>
                </a:solidFill>
              </a:rPr>
              <a:t>European network for Health Technology Assessment | JA3 2016 - 2020 | www.eunethta.eu</a:t>
            </a:r>
          </a:p>
        </p:txBody>
      </p:sp>
      <p:sp>
        <p:nvSpPr>
          <p:cNvPr id="2" name="Title 1"/>
          <p:cNvSpPr>
            <a:spLocks noGrp="1"/>
          </p:cNvSpPr>
          <p:nvPr>
            <p:ph type="title"/>
          </p:nvPr>
        </p:nvSpPr>
        <p:spPr>
          <a:xfrm>
            <a:off x="539550" y="1757367"/>
            <a:ext cx="8064700" cy="1567817"/>
          </a:xfrm>
        </p:spPr>
        <p:txBody>
          <a:bodyPr>
            <a:normAutofit/>
          </a:bodyPr>
          <a:lstStyle>
            <a:lvl1pPr>
              <a:lnSpc>
                <a:spcPct val="104000"/>
              </a:lnSpc>
              <a:defRPr sz="2250"/>
            </a:lvl1pPr>
          </a:lstStyle>
          <a:p>
            <a:r>
              <a:rPr lang="en-US"/>
              <a:t>Click to edit Master title style</a:t>
            </a:r>
            <a:endParaRPr lang="en-GB" dirty="0"/>
          </a:p>
        </p:txBody>
      </p:sp>
      <p:sp>
        <p:nvSpPr>
          <p:cNvPr id="9" name="Text Placeholder 8"/>
          <p:cNvSpPr>
            <a:spLocks noGrp="1"/>
          </p:cNvSpPr>
          <p:nvPr>
            <p:ph type="body" sz="quarter" idx="12"/>
          </p:nvPr>
        </p:nvSpPr>
        <p:spPr>
          <a:xfrm>
            <a:off x="539752" y="3726000"/>
            <a:ext cx="8064500" cy="1323180"/>
          </a:xfrm>
        </p:spPr>
        <p:txBody>
          <a:bodyPr>
            <a:noAutofit/>
          </a:bodyPr>
          <a:lstStyle>
            <a:lvl1pPr marL="0" indent="0">
              <a:lnSpc>
                <a:spcPct val="102000"/>
              </a:lnSpc>
              <a:spcBef>
                <a:spcPts val="0"/>
              </a:spcBef>
              <a:buNone/>
              <a:defRPr sz="1238">
                <a:solidFill>
                  <a:srgbClr val="000000"/>
                </a:solidFill>
              </a:defRPr>
            </a:lvl1pPr>
            <a:lvl2pPr>
              <a:lnSpc>
                <a:spcPct val="102000"/>
              </a:lnSpc>
              <a:spcBef>
                <a:spcPts val="0"/>
              </a:spcBef>
              <a:defRPr sz="1238"/>
            </a:lvl2pPr>
            <a:lvl3pPr>
              <a:lnSpc>
                <a:spcPct val="102000"/>
              </a:lnSpc>
              <a:spcBef>
                <a:spcPts val="0"/>
              </a:spcBef>
              <a:defRPr sz="1238"/>
            </a:lvl3pPr>
            <a:lvl4pPr>
              <a:lnSpc>
                <a:spcPct val="102000"/>
              </a:lnSpc>
              <a:spcBef>
                <a:spcPts val="0"/>
              </a:spcBef>
              <a:defRPr sz="1238"/>
            </a:lvl4pPr>
            <a:lvl5pPr>
              <a:lnSpc>
                <a:spcPct val="102000"/>
              </a:lnSpc>
              <a:spcBef>
                <a:spcPts val="0"/>
              </a:spcBef>
              <a:defRPr sz="1238"/>
            </a:lvl5pPr>
          </a:lstStyle>
          <a:p>
            <a:pPr lvl="0"/>
            <a:r>
              <a:rPr lang="en-US"/>
              <a:t>Click to edit Master text styles</a:t>
            </a:r>
          </a:p>
        </p:txBody>
      </p:sp>
      <p:sp>
        <p:nvSpPr>
          <p:cNvPr id="14" name="Text Placeholder 7"/>
          <p:cNvSpPr>
            <a:spLocks noGrp="1"/>
          </p:cNvSpPr>
          <p:nvPr>
            <p:ph type="body" sz="quarter" idx="14"/>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8" name="Date Placeholder 2">
            <a:extLst>
              <a:ext uri="{FF2B5EF4-FFF2-40B4-BE49-F238E27FC236}">
                <a16:creationId xmlns:a16="http://schemas.microsoft.com/office/drawing/2014/main" id="{8A548831-D200-F94D-ADD7-99E002A9FC1B}"/>
              </a:ext>
            </a:extLst>
          </p:cNvPr>
          <p:cNvSpPr>
            <a:spLocks noGrp="1"/>
          </p:cNvSpPr>
          <p:nvPr>
            <p:ph type="dt" sz="half" idx="15"/>
          </p:nvPr>
        </p:nvSpPr>
        <p:spPr/>
        <p:txBody>
          <a:bodyPr/>
          <a:lstStyle>
            <a:lvl1pPr>
              <a:defRPr/>
            </a:lvl1pPr>
          </a:lstStyle>
          <a:p>
            <a:pPr>
              <a:defRPr/>
            </a:pPr>
            <a:fld id="{E2DC2039-428E-C44F-8492-A5C2DAACA999}" type="datetime4">
              <a:rPr lang="en-US"/>
              <a:pPr>
                <a:defRPr/>
              </a:pPr>
              <a:t>April 26, 2021</a:t>
            </a:fld>
            <a:endParaRPr lang="en-GB"/>
          </a:p>
        </p:txBody>
      </p:sp>
      <p:sp>
        <p:nvSpPr>
          <p:cNvPr id="10" name="Slide Number Placeholder 3">
            <a:extLst>
              <a:ext uri="{FF2B5EF4-FFF2-40B4-BE49-F238E27FC236}">
                <a16:creationId xmlns:a16="http://schemas.microsoft.com/office/drawing/2014/main" id="{AD945E54-CC2E-1444-B149-F6AF9FDE237A}"/>
              </a:ext>
            </a:extLst>
          </p:cNvPr>
          <p:cNvSpPr>
            <a:spLocks noGrp="1"/>
          </p:cNvSpPr>
          <p:nvPr>
            <p:ph type="sldNum" sz="quarter" idx="16"/>
          </p:nvPr>
        </p:nvSpPr>
        <p:spPr/>
        <p:txBody>
          <a:bodyPr/>
          <a:lstStyle>
            <a:lvl1pPr>
              <a:defRPr/>
            </a:lvl1pPr>
          </a:lstStyle>
          <a:p>
            <a:fld id="{52BC52FC-C0AE-B948-846D-1F9129F63F1D}" type="slidenum">
              <a:rPr lang="en-GB" altLang="nl-NL"/>
              <a:pPr/>
              <a:t>‹#›</a:t>
            </a:fld>
            <a:endParaRPr lang="en-GB" altLang="nl-NL"/>
          </a:p>
        </p:txBody>
      </p:sp>
      <p:sp>
        <p:nvSpPr>
          <p:cNvPr id="11" name="Footer Placeholder 11">
            <a:extLst>
              <a:ext uri="{FF2B5EF4-FFF2-40B4-BE49-F238E27FC236}">
                <a16:creationId xmlns:a16="http://schemas.microsoft.com/office/drawing/2014/main" id="{AABC6424-B323-704A-A5F8-47D7AA65B861}"/>
              </a:ext>
            </a:extLst>
          </p:cNvPr>
          <p:cNvSpPr>
            <a:spLocks noGrp="1"/>
          </p:cNvSpPr>
          <p:nvPr>
            <p:ph type="ftr" sz="quarter" idx="17"/>
          </p:nvPr>
        </p:nvSpPr>
        <p:spPr>
          <a:xfrm>
            <a:off x="1619250" y="7159625"/>
            <a:ext cx="4248150" cy="122238"/>
          </a:xfrm>
          <a:prstGeom prst="rect">
            <a:avLst/>
          </a:prstGeom>
        </p:spPr>
        <p:txBody>
          <a:bodyPr/>
          <a:lstStyle>
            <a:lvl1pPr eaLnBrk="1" hangingPunct="1">
              <a:defRPr>
                <a:solidFill>
                  <a:srgbClr val="505050"/>
                </a:solidFill>
                <a:latin typeface="Arial" charset="0"/>
                <a:cs typeface="Arial" charset="0"/>
              </a:defRPr>
            </a:lvl1pPr>
          </a:lstStyle>
          <a:p>
            <a:pPr>
              <a:defRPr/>
            </a:pPr>
            <a:r>
              <a:rPr lang="en-US"/>
              <a:t>European network for Health Technology Assessment | JA3 2016-2020 | www.eunethta.eu</a:t>
            </a:r>
            <a:endParaRPr lang="en-GB"/>
          </a:p>
        </p:txBody>
      </p:sp>
    </p:spTree>
    <p:extLst>
      <p:ext uri="{BB962C8B-B14F-4D97-AF65-F5344CB8AC3E}">
        <p14:creationId xmlns:p14="http://schemas.microsoft.com/office/powerpoint/2010/main" val="15186974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s text slide">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21937060-258F-1F49-8D0B-13DE93A085A4}"/>
              </a:ext>
            </a:extLst>
          </p:cNvPr>
          <p:cNvSpPr>
            <a:spLocks/>
          </p:cNvSpPr>
          <p:nvPr userDrawn="1"/>
        </p:nvSpPr>
        <p:spPr bwMode="gray">
          <a:xfrm>
            <a:off x="-1733549" y="895352"/>
            <a:ext cx="1595437" cy="3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 Maximum two </a:t>
            </a:r>
            <a:br>
              <a:rPr lang="en-GB" altLang="en-US" sz="506">
                <a:solidFill>
                  <a:srgbClr val="505050"/>
                </a:solidFill>
              </a:rPr>
            </a:br>
            <a:r>
              <a:rPr lang="en-GB" altLang="en-US" sz="506">
                <a:solidFill>
                  <a:srgbClr val="505050"/>
                </a:solidFill>
              </a:rPr>
              <a:t>lines in header </a:t>
            </a:r>
            <a:br>
              <a:rPr lang="en-GB" altLang="en-US" sz="506">
                <a:solidFill>
                  <a:srgbClr val="505050"/>
                </a:solidFill>
              </a:rPr>
            </a:b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in Caps</a:t>
            </a:r>
          </a:p>
        </p:txBody>
      </p:sp>
      <p:sp>
        <p:nvSpPr>
          <p:cNvPr id="6" name="Text Box 28">
            <a:extLst>
              <a:ext uri="{FF2B5EF4-FFF2-40B4-BE49-F238E27FC236}">
                <a16:creationId xmlns:a16="http://schemas.microsoft.com/office/drawing/2014/main" id="{34A4C839-E182-7E48-B978-10E2C919B1C0}"/>
              </a:ext>
            </a:extLst>
          </p:cNvPr>
          <p:cNvSpPr txBox="1">
            <a:spLocks noChangeArrowheads="1"/>
          </p:cNvSpPr>
          <p:nvPr userDrawn="1"/>
        </p:nvSpPr>
        <p:spPr bwMode="auto">
          <a:xfrm>
            <a:off x="-1733549" y="1770064"/>
            <a:ext cx="1595437" cy="389209"/>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506" noProof="1">
                <a:solidFill>
                  <a:srgbClr val="505050"/>
                </a:solidFill>
                <a:latin typeface="Arial"/>
                <a:cs typeface="Arial" charset="0"/>
              </a:rPr>
              <a:t>Text starts with no-bullet</a:t>
            </a:r>
            <a:br>
              <a:rPr lang="en-GB" sz="506" noProof="1">
                <a:solidFill>
                  <a:srgbClr val="505050"/>
                </a:solidFill>
                <a:latin typeface="Arial"/>
                <a:cs typeface="Arial" charset="0"/>
              </a:rPr>
            </a:br>
            <a:r>
              <a:rPr lang="en-GB" sz="506" noProof="1">
                <a:solidFill>
                  <a:srgbClr val="505050"/>
                </a:solidFill>
                <a:latin typeface="Arial"/>
                <a:cs typeface="Arial" charset="0"/>
              </a:rPr>
              <a:t>To add pre-formatted </a:t>
            </a:r>
            <a:br>
              <a:rPr lang="en-GB" sz="506" noProof="1">
                <a:solidFill>
                  <a:srgbClr val="505050"/>
                </a:solidFill>
                <a:latin typeface="Arial"/>
                <a:cs typeface="Arial" charset="0"/>
              </a:rPr>
            </a:br>
            <a:r>
              <a:rPr lang="en-GB" sz="506" noProof="1">
                <a:solidFill>
                  <a:srgbClr val="505050"/>
                </a:solidFill>
                <a:latin typeface="Arial"/>
                <a:cs typeface="Arial" charset="0"/>
              </a:rPr>
              <a:t>bullet text please use the Increase/Decrease Indent </a:t>
            </a:r>
            <a:br>
              <a:rPr lang="en-GB" sz="506" noProof="1">
                <a:solidFill>
                  <a:srgbClr val="505050"/>
                </a:solidFill>
                <a:latin typeface="Arial"/>
                <a:cs typeface="Arial" charset="0"/>
              </a:rPr>
            </a:br>
            <a:r>
              <a:rPr lang="en-GB" sz="506" noProof="1">
                <a:solidFill>
                  <a:srgbClr val="505050"/>
                </a:solidFill>
                <a:latin typeface="Arial"/>
                <a:cs typeface="Arial" charset="0"/>
              </a:rPr>
              <a:t>buttons found in the</a:t>
            </a:r>
            <a:br>
              <a:rPr lang="en-GB" sz="506" noProof="1">
                <a:solidFill>
                  <a:srgbClr val="505050"/>
                </a:solidFill>
                <a:latin typeface="Arial"/>
                <a:cs typeface="Arial" charset="0"/>
              </a:rPr>
            </a:br>
            <a:r>
              <a:rPr lang="en-GB" sz="506" noProof="1">
                <a:solidFill>
                  <a:srgbClr val="505050"/>
                </a:solidFill>
                <a:latin typeface="Arial"/>
                <a:cs typeface="Arial" charset="0"/>
              </a:rPr>
              <a:t> Top-PowerPoint menu </a:t>
            </a:r>
          </a:p>
        </p:txBody>
      </p:sp>
      <p:grpSp>
        <p:nvGrpSpPr>
          <p:cNvPr id="7" name="Group 27">
            <a:extLst>
              <a:ext uri="{FF2B5EF4-FFF2-40B4-BE49-F238E27FC236}">
                <a16:creationId xmlns:a16="http://schemas.microsoft.com/office/drawing/2014/main" id="{B9868473-B426-FA49-8430-BCE0C631BA2C}"/>
              </a:ext>
            </a:extLst>
          </p:cNvPr>
          <p:cNvGrpSpPr>
            <a:grpSpLocks/>
          </p:cNvGrpSpPr>
          <p:nvPr userDrawn="1"/>
        </p:nvGrpSpPr>
        <p:grpSpPr bwMode="auto">
          <a:xfrm>
            <a:off x="-871538" y="2627315"/>
            <a:ext cx="733425" cy="225425"/>
            <a:chOff x="-1044146" y="2739466"/>
            <a:chExt cx="922906" cy="282831"/>
          </a:xfrm>
        </p:grpSpPr>
        <p:pic>
          <p:nvPicPr>
            <p:cNvPr id="8" name="Picture 3">
              <a:extLst>
                <a:ext uri="{FF2B5EF4-FFF2-40B4-BE49-F238E27FC236}">
                  <a16:creationId xmlns:a16="http://schemas.microsoft.com/office/drawing/2014/main" id="{2C902562-AE01-984A-9803-438F1E53C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29">
              <a:extLst>
                <a:ext uri="{FF2B5EF4-FFF2-40B4-BE49-F238E27FC236}">
                  <a16:creationId xmlns:a16="http://schemas.microsoft.com/office/drawing/2014/main" id="{FCB2F109-95C6-D746-B69B-D492439A5019}"/>
                </a:ext>
              </a:extLst>
            </p:cNvPr>
            <p:cNvGrpSpPr>
              <a:grpSpLocks/>
            </p:cNvGrpSpPr>
            <p:nvPr/>
          </p:nvGrpSpPr>
          <p:grpSpPr bwMode="auto">
            <a:xfrm>
              <a:off x="-1044146" y="2742898"/>
              <a:ext cx="922906" cy="279399"/>
              <a:chOff x="-1055483" y="2739466"/>
              <a:chExt cx="934243" cy="282831"/>
            </a:xfrm>
          </p:grpSpPr>
          <p:pic>
            <p:nvPicPr>
              <p:cNvPr id="11" name="Picture 2">
                <a:extLst>
                  <a:ext uri="{FF2B5EF4-FFF2-40B4-BE49-F238E27FC236}">
                    <a16:creationId xmlns:a16="http://schemas.microsoft.com/office/drawing/2014/main" id="{BDF678B5-6A05-8C42-93FB-C7AA31532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21">
                <a:extLst>
                  <a:ext uri="{FF2B5EF4-FFF2-40B4-BE49-F238E27FC236}">
                    <a16:creationId xmlns:a16="http://schemas.microsoft.com/office/drawing/2014/main" id="{9DF6BF4A-1387-2D44-B1A7-7880117A7A05}"/>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3" name="Rectangle 22">
                <a:extLst>
                  <a:ext uri="{FF2B5EF4-FFF2-40B4-BE49-F238E27FC236}">
                    <a16:creationId xmlns:a16="http://schemas.microsoft.com/office/drawing/2014/main" id="{5710E526-72C6-804F-8A0E-FF2DF08C1617}"/>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4" name="Rounded Rectangle 23">
                <a:extLst>
                  <a:ext uri="{FF2B5EF4-FFF2-40B4-BE49-F238E27FC236}">
                    <a16:creationId xmlns:a16="http://schemas.microsoft.com/office/drawing/2014/main" id="{2D9E0B99-50FD-2545-9BD5-C8BFD154E4ED}"/>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grpSp>
      </p:grpSp>
      <p:sp>
        <p:nvSpPr>
          <p:cNvPr id="9" name="Text Placeholder 8"/>
          <p:cNvSpPr>
            <a:spLocks noGrp="1"/>
          </p:cNvSpPr>
          <p:nvPr>
            <p:ph type="body" sz="quarter" idx="13"/>
          </p:nvPr>
        </p:nvSpPr>
        <p:spPr>
          <a:xfrm>
            <a:off x="539752" y="1757368"/>
            <a:ext cx="8064500" cy="4284661"/>
          </a:xfrm>
        </p:spPr>
        <p:txBody>
          <a:bodyPr numCol="2" spcCol="288000"/>
          <a:lstStyle>
            <a:lvl1pPr marL="0" indent="0">
              <a:buFontTx/>
              <a:buNone/>
              <a:defRPr/>
            </a:lvl1pPr>
            <a:lvl2pPr marL="121500">
              <a:defRPr/>
            </a:lvl2pPr>
            <a:lvl3pPr marL="243000">
              <a:defRPr/>
            </a:lvl3pPr>
            <a:lvl4pPr marL="364500">
              <a:defRPr/>
            </a:lvl4pPr>
            <a:lvl5pPr marL="48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25" name="Text Placeholder 7"/>
          <p:cNvSpPr>
            <a:spLocks noGrp="1"/>
          </p:cNvSpPr>
          <p:nvPr>
            <p:ph type="body" sz="quarter" idx="17"/>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5" name="Date Placeholder 9">
            <a:extLst>
              <a:ext uri="{FF2B5EF4-FFF2-40B4-BE49-F238E27FC236}">
                <a16:creationId xmlns:a16="http://schemas.microsoft.com/office/drawing/2014/main" id="{5496C025-4516-5140-AEC6-08277080B094}"/>
              </a:ext>
            </a:extLst>
          </p:cNvPr>
          <p:cNvSpPr>
            <a:spLocks noGrp="1"/>
          </p:cNvSpPr>
          <p:nvPr>
            <p:ph type="dt" sz="half" idx="18"/>
          </p:nvPr>
        </p:nvSpPr>
        <p:spPr/>
        <p:txBody>
          <a:bodyPr/>
          <a:lstStyle>
            <a:lvl1pPr>
              <a:defRPr/>
            </a:lvl1pPr>
          </a:lstStyle>
          <a:p>
            <a:pPr>
              <a:defRPr/>
            </a:pPr>
            <a:fld id="{A0BD2A42-92C6-CC4D-8AC6-D9246FEADB8E}" type="datetime4">
              <a:rPr lang="en-US"/>
              <a:pPr>
                <a:defRPr/>
              </a:pPr>
              <a:t>April 26, 2021</a:t>
            </a:fld>
            <a:endParaRPr lang="en-GB"/>
          </a:p>
        </p:txBody>
      </p:sp>
      <p:sp>
        <p:nvSpPr>
          <p:cNvPr id="16" name="Footer Placeholder 10">
            <a:extLst>
              <a:ext uri="{FF2B5EF4-FFF2-40B4-BE49-F238E27FC236}">
                <a16:creationId xmlns:a16="http://schemas.microsoft.com/office/drawing/2014/main" id="{9B473AFD-C8EE-F140-B176-478D148C158F}"/>
              </a:ext>
            </a:extLst>
          </p:cNvPr>
          <p:cNvSpPr>
            <a:spLocks noGrp="1"/>
          </p:cNvSpPr>
          <p:nvPr>
            <p:ph type="ftr" sz="quarter" idx="19"/>
          </p:nvPr>
        </p:nvSpPr>
        <p:spPr>
          <a:xfrm>
            <a:off x="1619250" y="7051675"/>
            <a:ext cx="4248150" cy="122238"/>
          </a:xfrm>
          <a:prstGeom prst="rect">
            <a:avLst/>
          </a:prstGeom>
        </p:spPr>
        <p:txBody>
          <a:bodyPr/>
          <a:lstStyle>
            <a:lvl1pPr eaLnBrk="1" hangingPunct="1">
              <a:defRPr>
                <a:solidFill>
                  <a:srgbClr val="505050"/>
                </a:solidFill>
                <a:latin typeface="Arial" charset="0"/>
                <a:cs typeface="Arial" charset="0"/>
              </a:defRPr>
            </a:lvl1pPr>
          </a:lstStyle>
          <a:p>
            <a:pPr>
              <a:defRPr/>
            </a:pPr>
            <a:r>
              <a:rPr lang="en-US"/>
              <a:t>European network for Health Technology Assessment | JA3 2016-2020 | www.eunethta.eu</a:t>
            </a:r>
            <a:endParaRPr lang="en-GB"/>
          </a:p>
        </p:txBody>
      </p:sp>
      <p:sp>
        <p:nvSpPr>
          <p:cNvPr id="17" name="Slide Number Placeholder 11">
            <a:extLst>
              <a:ext uri="{FF2B5EF4-FFF2-40B4-BE49-F238E27FC236}">
                <a16:creationId xmlns:a16="http://schemas.microsoft.com/office/drawing/2014/main" id="{0A3D04FC-63FB-0E45-B9EF-F953721BD4A9}"/>
              </a:ext>
            </a:extLst>
          </p:cNvPr>
          <p:cNvSpPr>
            <a:spLocks noGrp="1"/>
          </p:cNvSpPr>
          <p:nvPr>
            <p:ph type="sldNum" sz="quarter" idx="20"/>
          </p:nvPr>
        </p:nvSpPr>
        <p:spPr/>
        <p:txBody>
          <a:bodyPr/>
          <a:lstStyle>
            <a:lvl1pPr>
              <a:defRPr/>
            </a:lvl1pPr>
          </a:lstStyle>
          <a:p>
            <a:fld id="{69ECF60B-7803-254E-9CE5-7E716A3E5361}" type="slidenum">
              <a:rPr lang="en-GB" altLang="nl-NL"/>
              <a:pPr/>
              <a:t>‹#›</a:t>
            </a:fld>
            <a:endParaRPr lang="en-GB" altLang="nl-NL"/>
          </a:p>
        </p:txBody>
      </p:sp>
    </p:spTree>
    <p:extLst>
      <p:ext uri="{BB962C8B-B14F-4D97-AF65-F5344CB8AC3E}">
        <p14:creationId xmlns:p14="http://schemas.microsoft.com/office/powerpoint/2010/main" val="2338978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F76A9D25-C6D2-8D40-AD85-71F72AC5DA9D}"/>
              </a:ext>
            </a:extLst>
          </p:cNvPr>
          <p:cNvSpPr>
            <a:spLocks/>
          </p:cNvSpPr>
          <p:nvPr userDrawn="1"/>
        </p:nvSpPr>
        <p:spPr bwMode="gray">
          <a:xfrm>
            <a:off x="-1733549" y="895352"/>
            <a:ext cx="1595437" cy="3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 Maximum two </a:t>
            </a:r>
            <a:br>
              <a:rPr lang="en-GB" altLang="en-US" sz="506">
                <a:solidFill>
                  <a:srgbClr val="505050"/>
                </a:solidFill>
              </a:rPr>
            </a:br>
            <a:r>
              <a:rPr lang="en-GB" altLang="en-US" sz="506">
                <a:solidFill>
                  <a:srgbClr val="505050"/>
                </a:solidFill>
              </a:rPr>
              <a:t>lines in header </a:t>
            </a:r>
            <a:br>
              <a:rPr lang="en-GB" altLang="en-US" sz="506">
                <a:solidFill>
                  <a:srgbClr val="505050"/>
                </a:solidFill>
              </a:rPr>
            </a:b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in Caps</a:t>
            </a:r>
          </a:p>
        </p:txBody>
      </p:sp>
      <p:sp>
        <p:nvSpPr>
          <p:cNvPr id="7" name="Text Box 28">
            <a:extLst>
              <a:ext uri="{FF2B5EF4-FFF2-40B4-BE49-F238E27FC236}">
                <a16:creationId xmlns:a16="http://schemas.microsoft.com/office/drawing/2014/main" id="{57F44FAE-90BD-EB42-B1C6-C9614C5EC9C5}"/>
              </a:ext>
            </a:extLst>
          </p:cNvPr>
          <p:cNvSpPr txBox="1">
            <a:spLocks noChangeArrowheads="1"/>
          </p:cNvSpPr>
          <p:nvPr userDrawn="1"/>
        </p:nvSpPr>
        <p:spPr bwMode="auto">
          <a:xfrm>
            <a:off x="-1733549" y="1770064"/>
            <a:ext cx="1595437" cy="1128707"/>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506" noProof="1">
                <a:solidFill>
                  <a:srgbClr val="505050"/>
                </a:solidFill>
                <a:latin typeface="Arial"/>
                <a:cs typeface="Arial" charset="0"/>
              </a:rPr>
              <a:t>Text starts with no-bullet</a:t>
            </a:r>
            <a:br>
              <a:rPr lang="en-GB" sz="506" noProof="1">
                <a:solidFill>
                  <a:srgbClr val="505050"/>
                </a:solidFill>
                <a:latin typeface="Arial"/>
                <a:cs typeface="Arial" charset="0"/>
              </a:rPr>
            </a:br>
            <a:r>
              <a:rPr lang="en-GB" sz="506" noProof="1">
                <a:solidFill>
                  <a:srgbClr val="505050"/>
                </a:solidFill>
                <a:latin typeface="Arial"/>
                <a:cs typeface="Arial" charset="0"/>
              </a:rPr>
              <a:t>To add pre-formatted </a:t>
            </a:r>
            <a:br>
              <a:rPr lang="en-GB" sz="506" noProof="1">
                <a:solidFill>
                  <a:srgbClr val="505050"/>
                </a:solidFill>
                <a:latin typeface="Arial"/>
                <a:cs typeface="Arial" charset="0"/>
              </a:rPr>
            </a:br>
            <a:r>
              <a:rPr lang="en-GB" sz="506" noProof="1">
                <a:solidFill>
                  <a:srgbClr val="505050"/>
                </a:solidFill>
                <a:latin typeface="Arial"/>
                <a:cs typeface="Arial" charset="0"/>
              </a:rPr>
              <a:t>bullet text please use the Increase/Decrease Indent </a:t>
            </a:r>
            <a:br>
              <a:rPr lang="en-GB" sz="506" noProof="1">
                <a:solidFill>
                  <a:srgbClr val="505050"/>
                </a:solidFill>
                <a:latin typeface="Arial"/>
                <a:cs typeface="Arial" charset="0"/>
              </a:rPr>
            </a:br>
            <a:r>
              <a:rPr lang="en-GB" sz="506" noProof="1">
                <a:solidFill>
                  <a:srgbClr val="505050"/>
                </a:solidFill>
                <a:latin typeface="Arial"/>
                <a:cs typeface="Arial" charset="0"/>
              </a:rPr>
              <a:t>buttons found in the</a:t>
            </a:r>
            <a:br>
              <a:rPr lang="en-GB" sz="506" noProof="1">
                <a:solidFill>
                  <a:srgbClr val="505050"/>
                </a:solidFill>
                <a:latin typeface="Arial"/>
                <a:cs typeface="Arial" charset="0"/>
              </a:rPr>
            </a:br>
            <a:r>
              <a:rPr lang="en-GB" sz="506" noProof="1">
                <a:solidFill>
                  <a:srgbClr val="505050"/>
                </a:solidFill>
                <a:latin typeface="Arial"/>
                <a:cs typeface="Arial" charset="0"/>
              </a:rPr>
              <a:t> Top-PowerPoint menu </a:t>
            </a:r>
          </a:p>
          <a:p>
            <a:pPr algn="r" eaLnBrk="1" fontAlgn="auto" hangingPunct="1">
              <a:spcBef>
                <a:spcPct val="50000"/>
              </a:spcBef>
              <a:spcAft>
                <a:spcPts val="0"/>
              </a:spcAft>
              <a:defRPr/>
            </a:pPr>
            <a:endParaRPr lang="en-GB" sz="506" noProof="1">
              <a:solidFill>
                <a:srgbClr val="505050"/>
              </a:solidFill>
              <a:latin typeface="Arial"/>
              <a:cs typeface="Arial" charset="0"/>
            </a:endParaRPr>
          </a:p>
          <a:p>
            <a:pPr algn="r" eaLnBrk="1" fontAlgn="auto" hangingPunct="1">
              <a:spcBef>
                <a:spcPct val="50000"/>
              </a:spcBef>
              <a:spcAft>
                <a:spcPts val="0"/>
              </a:spcAft>
              <a:defRPr/>
            </a:pPr>
            <a:endParaRPr lang="en-GB" sz="506" noProof="1">
              <a:solidFill>
                <a:srgbClr val="505050"/>
              </a:solidFill>
              <a:latin typeface="Arial"/>
              <a:cs typeface="Arial" charset="0"/>
            </a:endParaRPr>
          </a:p>
          <a:p>
            <a:pPr algn="r" eaLnBrk="1" fontAlgn="auto" hangingPunct="1">
              <a:spcBef>
                <a:spcPct val="50000"/>
              </a:spcBef>
              <a:spcAft>
                <a:spcPts val="0"/>
              </a:spcAft>
              <a:defRPr/>
            </a:pPr>
            <a:r>
              <a:rPr lang="en-GB" sz="506" noProof="1">
                <a:solidFill>
                  <a:srgbClr val="505050"/>
                </a:solidFill>
                <a:cs typeface="Arial" charset="0"/>
              </a:rPr>
              <a:t>Insert picture by clicking </a:t>
            </a:r>
            <a:br>
              <a:rPr lang="en-GB" sz="506" noProof="1">
                <a:solidFill>
                  <a:srgbClr val="505050"/>
                </a:solidFill>
                <a:cs typeface="Arial" charset="0"/>
              </a:rPr>
            </a:br>
            <a:r>
              <a:rPr lang="en-GB" sz="506" noProof="1">
                <a:solidFill>
                  <a:srgbClr val="505050"/>
                </a:solidFill>
                <a:cs typeface="Arial" charset="0"/>
              </a:rPr>
              <a:t>the picture icon </a:t>
            </a:r>
            <a:br>
              <a:rPr lang="en-GB" sz="506" noProof="1">
                <a:solidFill>
                  <a:srgbClr val="505050"/>
                </a:solidFill>
                <a:cs typeface="Arial" charset="0"/>
              </a:rPr>
            </a:br>
            <a:r>
              <a:rPr lang="en-GB" sz="506" noProof="1">
                <a:solidFill>
                  <a:srgbClr val="505050"/>
                </a:solidFill>
                <a:cs typeface="Arial" charset="0"/>
              </a:rPr>
              <a:t>Pan and Zoom picture while picture is active, </a:t>
            </a:r>
            <a:br>
              <a:rPr lang="en-GB" sz="506" noProof="1">
                <a:solidFill>
                  <a:srgbClr val="505050"/>
                </a:solidFill>
                <a:cs typeface="Arial" charset="0"/>
              </a:rPr>
            </a:br>
            <a:r>
              <a:rPr lang="en-GB" sz="506" noProof="1">
                <a:solidFill>
                  <a:srgbClr val="505050"/>
                </a:solidFill>
                <a:cs typeface="Arial" charset="0"/>
              </a:rPr>
              <a:t>using ‘Crop’ in </a:t>
            </a:r>
            <a:br>
              <a:rPr lang="en-GB" sz="506" noProof="1">
                <a:solidFill>
                  <a:srgbClr val="505050"/>
                </a:solidFill>
                <a:cs typeface="Arial" charset="0"/>
              </a:rPr>
            </a:br>
            <a:r>
              <a:rPr lang="en-GB" sz="506" noProof="1">
                <a:solidFill>
                  <a:srgbClr val="505050"/>
                </a:solidFill>
                <a:cs typeface="Arial" charset="0"/>
              </a:rPr>
              <a:t>Picture Tools</a:t>
            </a:r>
            <a:br>
              <a:rPr lang="en-GB" sz="506" noProof="1">
                <a:solidFill>
                  <a:srgbClr val="505050"/>
                </a:solidFill>
                <a:cs typeface="Arial" charset="0"/>
              </a:rPr>
            </a:br>
            <a:r>
              <a:rPr lang="en-GB" sz="506" noProof="1">
                <a:solidFill>
                  <a:srgbClr val="505050"/>
                </a:solidFill>
                <a:cs typeface="Arial" charset="0"/>
              </a:rPr>
              <a:t>from the Top menu</a:t>
            </a:r>
          </a:p>
        </p:txBody>
      </p:sp>
      <p:grpSp>
        <p:nvGrpSpPr>
          <p:cNvPr id="8" name="Group 27">
            <a:extLst>
              <a:ext uri="{FF2B5EF4-FFF2-40B4-BE49-F238E27FC236}">
                <a16:creationId xmlns:a16="http://schemas.microsoft.com/office/drawing/2014/main" id="{AB953890-52F2-9249-BEC4-FDA12446DB0C}"/>
              </a:ext>
            </a:extLst>
          </p:cNvPr>
          <p:cNvGrpSpPr>
            <a:grpSpLocks/>
          </p:cNvGrpSpPr>
          <p:nvPr userDrawn="1"/>
        </p:nvGrpSpPr>
        <p:grpSpPr bwMode="auto">
          <a:xfrm>
            <a:off x="-871538" y="2627315"/>
            <a:ext cx="733425" cy="225425"/>
            <a:chOff x="-1044146" y="2739466"/>
            <a:chExt cx="922906" cy="282831"/>
          </a:xfrm>
        </p:grpSpPr>
        <p:pic>
          <p:nvPicPr>
            <p:cNvPr id="10" name="Picture 3">
              <a:extLst>
                <a:ext uri="{FF2B5EF4-FFF2-40B4-BE49-F238E27FC236}">
                  <a16:creationId xmlns:a16="http://schemas.microsoft.com/office/drawing/2014/main" id="{C1C8B57B-FEA7-ED42-B092-CEE6E355C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29">
              <a:extLst>
                <a:ext uri="{FF2B5EF4-FFF2-40B4-BE49-F238E27FC236}">
                  <a16:creationId xmlns:a16="http://schemas.microsoft.com/office/drawing/2014/main" id="{2319F139-28E9-EF40-BAE3-27D29B296712}"/>
                </a:ext>
              </a:extLst>
            </p:cNvPr>
            <p:cNvGrpSpPr>
              <a:grpSpLocks/>
            </p:cNvGrpSpPr>
            <p:nvPr/>
          </p:nvGrpSpPr>
          <p:grpSpPr bwMode="auto">
            <a:xfrm>
              <a:off x="-1044146" y="2742898"/>
              <a:ext cx="922906" cy="279399"/>
              <a:chOff x="-1055483" y="2739466"/>
              <a:chExt cx="934243" cy="282831"/>
            </a:xfrm>
          </p:grpSpPr>
          <p:pic>
            <p:nvPicPr>
              <p:cNvPr id="12" name="Picture 2">
                <a:extLst>
                  <a:ext uri="{FF2B5EF4-FFF2-40B4-BE49-F238E27FC236}">
                    <a16:creationId xmlns:a16="http://schemas.microsoft.com/office/drawing/2014/main" id="{65622BED-C469-4E4A-B6EF-04CC5F332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1">
                <a:extLst>
                  <a:ext uri="{FF2B5EF4-FFF2-40B4-BE49-F238E27FC236}">
                    <a16:creationId xmlns:a16="http://schemas.microsoft.com/office/drawing/2014/main" id="{EFA88ECC-4E90-9841-911A-0B8198E51AB7}"/>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4" name="Rectangle 22">
                <a:extLst>
                  <a:ext uri="{FF2B5EF4-FFF2-40B4-BE49-F238E27FC236}">
                    <a16:creationId xmlns:a16="http://schemas.microsoft.com/office/drawing/2014/main" id="{64A11984-9336-9B41-AF5D-61FB9B81BB6E}"/>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5" name="Rounded Rectangle 23">
                <a:extLst>
                  <a:ext uri="{FF2B5EF4-FFF2-40B4-BE49-F238E27FC236}">
                    <a16:creationId xmlns:a16="http://schemas.microsoft.com/office/drawing/2014/main" id="{DBAD3EEB-9869-9948-8AEC-005C48D014EC}"/>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grpSp>
      </p:grpSp>
      <p:sp>
        <p:nvSpPr>
          <p:cNvPr id="9" name="Text Placeholder 8"/>
          <p:cNvSpPr>
            <a:spLocks noGrp="1"/>
          </p:cNvSpPr>
          <p:nvPr>
            <p:ph type="body" sz="quarter" idx="13"/>
          </p:nvPr>
        </p:nvSpPr>
        <p:spPr>
          <a:xfrm>
            <a:off x="539751" y="1757368"/>
            <a:ext cx="3887788" cy="4284661"/>
          </a:xfrm>
        </p:spPr>
        <p:txBody>
          <a:bodyPr spcCol="288000"/>
          <a:lstStyle>
            <a:lvl1pPr marL="0" indent="0">
              <a:buFontTx/>
              <a:buNone/>
              <a:defRPr baseline="0"/>
            </a:lvl1pPr>
            <a:lvl2pPr marL="121500">
              <a:defRPr/>
            </a:lvl2pPr>
            <a:lvl3pPr marL="243000">
              <a:defRPr/>
            </a:lvl3pPr>
            <a:lvl4pPr marL="364500">
              <a:defRPr/>
            </a:lvl4pPr>
            <a:lvl5pPr marL="48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5" name="Picture Placeholder 4"/>
          <p:cNvSpPr>
            <a:spLocks noGrp="1"/>
          </p:cNvSpPr>
          <p:nvPr>
            <p:ph type="pic" sz="quarter" idx="14"/>
          </p:nvPr>
        </p:nvSpPr>
        <p:spPr>
          <a:xfrm>
            <a:off x="4716464" y="1793875"/>
            <a:ext cx="3887787" cy="4248150"/>
          </a:xfrm>
        </p:spPr>
        <p:txBody>
          <a:bodyPr rtlCol="0">
            <a:noAutofit/>
          </a:bodyPr>
          <a:lstStyle>
            <a:lvl1pPr marL="0" indent="0">
              <a:buNone/>
              <a:defRPr/>
            </a:lvl1pPr>
          </a:lstStyle>
          <a:p>
            <a:pPr lvl="0"/>
            <a:r>
              <a:rPr lang="en-US" noProof="0"/>
              <a:t>Click icon to add picture</a:t>
            </a:r>
            <a:endParaRPr lang="en-US" noProof="0" dirty="0"/>
          </a:p>
        </p:txBody>
      </p:sp>
      <p:sp>
        <p:nvSpPr>
          <p:cNvPr id="26" name="Text Placeholder 7"/>
          <p:cNvSpPr>
            <a:spLocks noGrp="1"/>
          </p:cNvSpPr>
          <p:nvPr>
            <p:ph type="body" sz="quarter" idx="16"/>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6" name="Date Placeholder 3">
            <a:extLst>
              <a:ext uri="{FF2B5EF4-FFF2-40B4-BE49-F238E27FC236}">
                <a16:creationId xmlns:a16="http://schemas.microsoft.com/office/drawing/2014/main" id="{5D3CF33A-9A6A-F54E-8E59-3AAB39EB53F3}"/>
              </a:ext>
            </a:extLst>
          </p:cNvPr>
          <p:cNvSpPr>
            <a:spLocks noGrp="1"/>
          </p:cNvSpPr>
          <p:nvPr>
            <p:ph type="dt" sz="half" idx="17"/>
          </p:nvPr>
        </p:nvSpPr>
        <p:spPr/>
        <p:txBody>
          <a:bodyPr/>
          <a:lstStyle>
            <a:lvl1pPr>
              <a:defRPr/>
            </a:lvl1pPr>
          </a:lstStyle>
          <a:p>
            <a:pPr>
              <a:defRPr/>
            </a:pPr>
            <a:fld id="{0C01FAB7-6DEE-3840-814B-289C9DDF77D2}" type="datetime4">
              <a:rPr lang="en-US"/>
              <a:pPr>
                <a:defRPr/>
              </a:pPr>
              <a:t>April 26, 2021</a:t>
            </a:fld>
            <a:endParaRPr lang="en-GB"/>
          </a:p>
        </p:txBody>
      </p:sp>
      <p:sp>
        <p:nvSpPr>
          <p:cNvPr id="17" name="Slide Number Placeholder 5">
            <a:extLst>
              <a:ext uri="{FF2B5EF4-FFF2-40B4-BE49-F238E27FC236}">
                <a16:creationId xmlns:a16="http://schemas.microsoft.com/office/drawing/2014/main" id="{CC4544FE-72C0-5340-A926-67A505BC3B74}"/>
              </a:ext>
            </a:extLst>
          </p:cNvPr>
          <p:cNvSpPr>
            <a:spLocks noGrp="1"/>
          </p:cNvSpPr>
          <p:nvPr>
            <p:ph type="sldNum" sz="quarter" idx="18"/>
          </p:nvPr>
        </p:nvSpPr>
        <p:spPr/>
        <p:txBody>
          <a:bodyPr/>
          <a:lstStyle>
            <a:lvl1pPr>
              <a:defRPr/>
            </a:lvl1pPr>
          </a:lstStyle>
          <a:p>
            <a:fld id="{0446BFF9-44E1-0141-8D30-FDEEA44E3E12}" type="slidenum">
              <a:rPr lang="en-GB" altLang="nl-NL"/>
              <a:pPr/>
              <a:t>‹#›</a:t>
            </a:fld>
            <a:endParaRPr lang="en-GB" altLang="nl-NL"/>
          </a:p>
        </p:txBody>
      </p:sp>
      <p:sp>
        <p:nvSpPr>
          <p:cNvPr id="18" name="Footer Placeholder 10">
            <a:extLst>
              <a:ext uri="{FF2B5EF4-FFF2-40B4-BE49-F238E27FC236}">
                <a16:creationId xmlns:a16="http://schemas.microsoft.com/office/drawing/2014/main" id="{6889DEA8-7F8B-A244-9DB6-9C129D3D62E0}"/>
              </a:ext>
            </a:extLst>
          </p:cNvPr>
          <p:cNvSpPr>
            <a:spLocks noGrp="1"/>
          </p:cNvSpPr>
          <p:nvPr>
            <p:ph type="ftr" sz="quarter" idx="19"/>
          </p:nvPr>
        </p:nvSpPr>
        <p:spPr>
          <a:xfrm>
            <a:off x="1619250" y="7051675"/>
            <a:ext cx="4248150" cy="122238"/>
          </a:xfrm>
          <a:prstGeom prst="rect">
            <a:avLst/>
          </a:prstGeom>
        </p:spPr>
        <p:txBody>
          <a:bodyPr/>
          <a:lstStyle>
            <a:lvl1pPr eaLnBrk="1" hangingPunct="1">
              <a:defRPr>
                <a:solidFill>
                  <a:srgbClr val="505050"/>
                </a:solidFill>
                <a:latin typeface="Arial" charset="0"/>
                <a:cs typeface="Arial" charset="0"/>
              </a:defRPr>
            </a:lvl1pPr>
          </a:lstStyle>
          <a:p>
            <a:pPr>
              <a:defRPr/>
            </a:pPr>
            <a:r>
              <a:rPr lang="en-US"/>
              <a:t>European network for Health Technology Assessment | JA3 2016-2020 | www.eunethta.eu</a:t>
            </a:r>
            <a:endParaRPr lang="en-GB"/>
          </a:p>
        </p:txBody>
      </p:sp>
    </p:spTree>
    <p:extLst>
      <p:ext uri="{BB962C8B-B14F-4D97-AF65-F5344CB8AC3E}">
        <p14:creationId xmlns:p14="http://schemas.microsoft.com/office/powerpoint/2010/main" val="2044323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B5CFE3F5-E435-0F4E-BF57-1EA2E7803A1F}"/>
              </a:ext>
            </a:extLst>
          </p:cNvPr>
          <p:cNvSpPr>
            <a:spLocks/>
          </p:cNvSpPr>
          <p:nvPr userDrawn="1"/>
        </p:nvSpPr>
        <p:spPr bwMode="gray">
          <a:xfrm>
            <a:off x="-1733549" y="895352"/>
            <a:ext cx="1595437" cy="3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 Maximum two </a:t>
            </a:r>
            <a:br>
              <a:rPr lang="en-GB" altLang="en-US" sz="506">
                <a:solidFill>
                  <a:srgbClr val="505050"/>
                </a:solidFill>
              </a:rPr>
            </a:br>
            <a:r>
              <a:rPr lang="en-GB" altLang="en-US" sz="506">
                <a:solidFill>
                  <a:srgbClr val="505050"/>
                </a:solidFill>
              </a:rPr>
              <a:t>lines in header </a:t>
            </a:r>
            <a:br>
              <a:rPr lang="en-GB" altLang="en-US" sz="506">
                <a:solidFill>
                  <a:srgbClr val="505050"/>
                </a:solidFill>
              </a:rPr>
            </a:b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in Caps</a:t>
            </a:r>
          </a:p>
        </p:txBody>
      </p:sp>
      <p:sp>
        <p:nvSpPr>
          <p:cNvPr id="7" name="Text Box 28">
            <a:extLst>
              <a:ext uri="{FF2B5EF4-FFF2-40B4-BE49-F238E27FC236}">
                <a16:creationId xmlns:a16="http://schemas.microsoft.com/office/drawing/2014/main" id="{6928EA38-F58D-524E-AAA6-4810E0278FD8}"/>
              </a:ext>
            </a:extLst>
          </p:cNvPr>
          <p:cNvSpPr txBox="1">
            <a:spLocks noChangeArrowheads="1"/>
          </p:cNvSpPr>
          <p:nvPr userDrawn="1"/>
        </p:nvSpPr>
        <p:spPr bwMode="auto">
          <a:xfrm>
            <a:off x="-1733549" y="1770064"/>
            <a:ext cx="1595437" cy="1128707"/>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506" noProof="1">
                <a:solidFill>
                  <a:srgbClr val="505050"/>
                </a:solidFill>
                <a:latin typeface="Arial"/>
                <a:cs typeface="Arial" charset="0"/>
              </a:rPr>
              <a:t>Text starts with no-bullet</a:t>
            </a:r>
            <a:br>
              <a:rPr lang="en-GB" sz="506" noProof="1">
                <a:solidFill>
                  <a:srgbClr val="505050"/>
                </a:solidFill>
                <a:latin typeface="Arial"/>
                <a:cs typeface="Arial" charset="0"/>
              </a:rPr>
            </a:br>
            <a:r>
              <a:rPr lang="en-GB" sz="506" noProof="1">
                <a:solidFill>
                  <a:srgbClr val="505050"/>
                </a:solidFill>
                <a:latin typeface="Arial"/>
                <a:cs typeface="Arial" charset="0"/>
              </a:rPr>
              <a:t>To add pre-formatted </a:t>
            </a:r>
            <a:br>
              <a:rPr lang="en-GB" sz="506" noProof="1">
                <a:solidFill>
                  <a:srgbClr val="505050"/>
                </a:solidFill>
                <a:latin typeface="Arial"/>
                <a:cs typeface="Arial" charset="0"/>
              </a:rPr>
            </a:br>
            <a:r>
              <a:rPr lang="en-GB" sz="506" noProof="1">
                <a:solidFill>
                  <a:srgbClr val="505050"/>
                </a:solidFill>
                <a:latin typeface="Arial"/>
                <a:cs typeface="Arial" charset="0"/>
              </a:rPr>
              <a:t>bullet text please use the Increase/Decrease Indent </a:t>
            </a:r>
            <a:br>
              <a:rPr lang="en-GB" sz="506" noProof="1">
                <a:solidFill>
                  <a:srgbClr val="505050"/>
                </a:solidFill>
                <a:latin typeface="Arial"/>
                <a:cs typeface="Arial" charset="0"/>
              </a:rPr>
            </a:br>
            <a:r>
              <a:rPr lang="en-GB" sz="506" noProof="1">
                <a:solidFill>
                  <a:srgbClr val="505050"/>
                </a:solidFill>
                <a:latin typeface="Arial"/>
                <a:cs typeface="Arial" charset="0"/>
              </a:rPr>
              <a:t>buttons found in the</a:t>
            </a:r>
            <a:br>
              <a:rPr lang="en-GB" sz="506" noProof="1">
                <a:solidFill>
                  <a:srgbClr val="505050"/>
                </a:solidFill>
                <a:latin typeface="Arial"/>
                <a:cs typeface="Arial" charset="0"/>
              </a:rPr>
            </a:br>
            <a:r>
              <a:rPr lang="en-GB" sz="506" noProof="1">
                <a:solidFill>
                  <a:srgbClr val="505050"/>
                </a:solidFill>
                <a:latin typeface="Arial"/>
                <a:cs typeface="Arial" charset="0"/>
              </a:rPr>
              <a:t> Top-PowerPoint menu </a:t>
            </a:r>
          </a:p>
          <a:p>
            <a:pPr algn="r" eaLnBrk="1" fontAlgn="auto" hangingPunct="1">
              <a:spcBef>
                <a:spcPct val="50000"/>
              </a:spcBef>
              <a:spcAft>
                <a:spcPts val="0"/>
              </a:spcAft>
              <a:defRPr/>
            </a:pPr>
            <a:endParaRPr lang="en-GB" sz="506" noProof="1">
              <a:solidFill>
                <a:srgbClr val="505050"/>
              </a:solidFill>
              <a:latin typeface="Arial"/>
              <a:cs typeface="Arial" charset="0"/>
            </a:endParaRPr>
          </a:p>
          <a:p>
            <a:pPr algn="r" eaLnBrk="1" fontAlgn="auto" hangingPunct="1">
              <a:spcBef>
                <a:spcPct val="50000"/>
              </a:spcBef>
              <a:spcAft>
                <a:spcPts val="0"/>
              </a:spcAft>
              <a:defRPr/>
            </a:pPr>
            <a:endParaRPr lang="en-GB" sz="506" noProof="1">
              <a:solidFill>
                <a:srgbClr val="505050"/>
              </a:solidFill>
              <a:latin typeface="Arial"/>
              <a:cs typeface="Arial" charset="0"/>
            </a:endParaRPr>
          </a:p>
          <a:p>
            <a:pPr algn="r" eaLnBrk="1" fontAlgn="auto" hangingPunct="1">
              <a:spcBef>
                <a:spcPct val="50000"/>
              </a:spcBef>
              <a:spcAft>
                <a:spcPts val="0"/>
              </a:spcAft>
              <a:defRPr/>
            </a:pPr>
            <a:r>
              <a:rPr lang="en-GB" sz="506" noProof="1">
                <a:solidFill>
                  <a:srgbClr val="505050"/>
                </a:solidFill>
                <a:latin typeface="Arial"/>
                <a:cs typeface="Arial" charset="0"/>
              </a:rPr>
              <a:t>Insert picture by clicking </a:t>
            </a:r>
            <a:br>
              <a:rPr lang="en-GB" sz="506" noProof="1">
                <a:solidFill>
                  <a:srgbClr val="505050"/>
                </a:solidFill>
                <a:latin typeface="Arial"/>
                <a:cs typeface="Arial" charset="0"/>
              </a:rPr>
            </a:br>
            <a:r>
              <a:rPr lang="en-GB" sz="506" noProof="1">
                <a:solidFill>
                  <a:srgbClr val="505050"/>
                </a:solidFill>
                <a:latin typeface="Arial"/>
                <a:cs typeface="Arial" charset="0"/>
              </a:rPr>
              <a:t>the picture icon </a:t>
            </a:r>
            <a:br>
              <a:rPr lang="en-GB" sz="506" noProof="1">
                <a:solidFill>
                  <a:srgbClr val="505050"/>
                </a:solidFill>
                <a:latin typeface="Arial"/>
                <a:cs typeface="Arial" charset="0"/>
              </a:rPr>
            </a:br>
            <a:r>
              <a:rPr lang="en-GB" sz="506" noProof="1">
                <a:solidFill>
                  <a:srgbClr val="505050"/>
                </a:solidFill>
                <a:latin typeface="Arial"/>
                <a:cs typeface="Arial" charset="0"/>
              </a:rPr>
              <a:t>Pan and Zoom picture while picture is active, </a:t>
            </a:r>
            <a:br>
              <a:rPr lang="en-GB" sz="506" noProof="1">
                <a:solidFill>
                  <a:srgbClr val="505050"/>
                </a:solidFill>
                <a:latin typeface="Arial"/>
                <a:cs typeface="Arial" charset="0"/>
              </a:rPr>
            </a:br>
            <a:r>
              <a:rPr lang="en-GB" sz="506" noProof="1">
                <a:solidFill>
                  <a:srgbClr val="505050"/>
                </a:solidFill>
                <a:latin typeface="Arial"/>
                <a:cs typeface="Arial" charset="0"/>
              </a:rPr>
              <a:t>using ‘Crop’ in </a:t>
            </a:r>
            <a:br>
              <a:rPr lang="en-GB" sz="506" noProof="1">
                <a:solidFill>
                  <a:srgbClr val="505050"/>
                </a:solidFill>
                <a:latin typeface="Arial"/>
                <a:cs typeface="Arial" charset="0"/>
              </a:rPr>
            </a:br>
            <a:r>
              <a:rPr lang="en-GB" sz="506" noProof="1">
                <a:solidFill>
                  <a:srgbClr val="505050"/>
                </a:solidFill>
                <a:latin typeface="Arial"/>
                <a:cs typeface="Arial" charset="0"/>
              </a:rPr>
              <a:t>Picture Tools</a:t>
            </a:r>
            <a:br>
              <a:rPr lang="en-GB" sz="506" noProof="1">
                <a:solidFill>
                  <a:srgbClr val="505050"/>
                </a:solidFill>
                <a:latin typeface="Arial"/>
                <a:cs typeface="Arial" charset="0"/>
              </a:rPr>
            </a:br>
            <a:r>
              <a:rPr lang="en-GB" sz="506" noProof="1">
                <a:solidFill>
                  <a:srgbClr val="505050"/>
                </a:solidFill>
                <a:latin typeface="Arial"/>
                <a:cs typeface="Arial" charset="0"/>
              </a:rPr>
              <a:t>from the Top menu</a:t>
            </a:r>
          </a:p>
        </p:txBody>
      </p:sp>
      <p:grpSp>
        <p:nvGrpSpPr>
          <p:cNvPr id="8" name="Group 27">
            <a:extLst>
              <a:ext uri="{FF2B5EF4-FFF2-40B4-BE49-F238E27FC236}">
                <a16:creationId xmlns:a16="http://schemas.microsoft.com/office/drawing/2014/main" id="{C29CA14C-0877-2945-B758-DD0AB21D7F94}"/>
              </a:ext>
            </a:extLst>
          </p:cNvPr>
          <p:cNvGrpSpPr>
            <a:grpSpLocks/>
          </p:cNvGrpSpPr>
          <p:nvPr userDrawn="1"/>
        </p:nvGrpSpPr>
        <p:grpSpPr bwMode="auto">
          <a:xfrm>
            <a:off x="-871538" y="2627315"/>
            <a:ext cx="733425" cy="225425"/>
            <a:chOff x="-1044146" y="2739466"/>
            <a:chExt cx="922906" cy="282831"/>
          </a:xfrm>
        </p:grpSpPr>
        <p:pic>
          <p:nvPicPr>
            <p:cNvPr id="10" name="Picture 3">
              <a:extLst>
                <a:ext uri="{FF2B5EF4-FFF2-40B4-BE49-F238E27FC236}">
                  <a16:creationId xmlns:a16="http://schemas.microsoft.com/office/drawing/2014/main" id="{58F805F6-EC8A-F549-929A-B4425FA79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29">
              <a:extLst>
                <a:ext uri="{FF2B5EF4-FFF2-40B4-BE49-F238E27FC236}">
                  <a16:creationId xmlns:a16="http://schemas.microsoft.com/office/drawing/2014/main" id="{3D9402FE-E9CA-9645-B24D-49E1A97A81B3}"/>
                </a:ext>
              </a:extLst>
            </p:cNvPr>
            <p:cNvGrpSpPr>
              <a:grpSpLocks/>
            </p:cNvGrpSpPr>
            <p:nvPr/>
          </p:nvGrpSpPr>
          <p:grpSpPr bwMode="auto">
            <a:xfrm>
              <a:off x="-1044146" y="2742898"/>
              <a:ext cx="922906" cy="279399"/>
              <a:chOff x="-1055483" y="2739466"/>
              <a:chExt cx="934243" cy="282831"/>
            </a:xfrm>
          </p:grpSpPr>
          <p:pic>
            <p:nvPicPr>
              <p:cNvPr id="12" name="Picture 2">
                <a:extLst>
                  <a:ext uri="{FF2B5EF4-FFF2-40B4-BE49-F238E27FC236}">
                    <a16:creationId xmlns:a16="http://schemas.microsoft.com/office/drawing/2014/main" id="{B1AA8DC7-FB90-744D-9A72-7D0243950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1">
                <a:extLst>
                  <a:ext uri="{FF2B5EF4-FFF2-40B4-BE49-F238E27FC236}">
                    <a16:creationId xmlns:a16="http://schemas.microsoft.com/office/drawing/2014/main" id="{9959A843-3F15-0046-B32D-5199B62D5F26}"/>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4" name="Rectangle 22">
                <a:extLst>
                  <a:ext uri="{FF2B5EF4-FFF2-40B4-BE49-F238E27FC236}">
                    <a16:creationId xmlns:a16="http://schemas.microsoft.com/office/drawing/2014/main" id="{3AE3123A-9824-F54A-B77E-80C90B02DD18}"/>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5" name="Rounded Rectangle 23">
                <a:extLst>
                  <a:ext uri="{FF2B5EF4-FFF2-40B4-BE49-F238E27FC236}">
                    <a16:creationId xmlns:a16="http://schemas.microsoft.com/office/drawing/2014/main" id="{5D8FF7E4-421B-0F4A-8D8B-5235FF812196}"/>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grpSp>
      </p:grpSp>
      <p:sp>
        <p:nvSpPr>
          <p:cNvPr id="9" name="Text Placeholder 8"/>
          <p:cNvSpPr>
            <a:spLocks noGrp="1"/>
          </p:cNvSpPr>
          <p:nvPr>
            <p:ph type="body" sz="quarter" idx="13"/>
          </p:nvPr>
        </p:nvSpPr>
        <p:spPr>
          <a:xfrm>
            <a:off x="4719096" y="1757368"/>
            <a:ext cx="3887788" cy="4284661"/>
          </a:xfrm>
        </p:spPr>
        <p:txBody>
          <a:bodyPr spcCol="288000"/>
          <a:lstStyle>
            <a:lvl1pPr marL="0" indent="0">
              <a:buFontTx/>
              <a:buNone/>
              <a:defRPr baseline="0"/>
            </a:lvl1pPr>
            <a:lvl2pPr marL="121500">
              <a:defRPr/>
            </a:lvl2pPr>
            <a:lvl3pPr marL="243000">
              <a:defRPr/>
            </a:lvl3pPr>
            <a:lvl4pPr marL="364500">
              <a:defRPr/>
            </a:lvl4pPr>
            <a:lvl5pPr marL="48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Picture Placeholder 4"/>
          <p:cNvSpPr>
            <a:spLocks noGrp="1"/>
          </p:cNvSpPr>
          <p:nvPr>
            <p:ph type="pic" sz="quarter" idx="14"/>
          </p:nvPr>
        </p:nvSpPr>
        <p:spPr>
          <a:xfrm>
            <a:off x="539753" y="1793875"/>
            <a:ext cx="3887787" cy="4248150"/>
          </a:xfrm>
        </p:spPr>
        <p:txBody>
          <a:bodyPr rtlCol="0">
            <a:noAutofit/>
          </a:bodyPr>
          <a:lstStyle>
            <a:lvl1pPr marL="0" indent="0">
              <a:buNone/>
              <a:defRPr/>
            </a:lvl1pPr>
          </a:lstStyle>
          <a:p>
            <a:pPr lvl="0"/>
            <a:r>
              <a:rPr lang="en-US" noProof="0"/>
              <a:t>Click icon to add picture</a:t>
            </a:r>
            <a:endParaRPr lang="en-US" noProof="0" dirty="0"/>
          </a:p>
        </p:txBody>
      </p:sp>
      <p:sp>
        <p:nvSpPr>
          <p:cNvPr id="26" name="Text Placeholder 7"/>
          <p:cNvSpPr>
            <a:spLocks noGrp="1"/>
          </p:cNvSpPr>
          <p:nvPr>
            <p:ph type="body" sz="quarter" idx="16"/>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6" name="Date Placeholder 3">
            <a:extLst>
              <a:ext uri="{FF2B5EF4-FFF2-40B4-BE49-F238E27FC236}">
                <a16:creationId xmlns:a16="http://schemas.microsoft.com/office/drawing/2014/main" id="{50CF9F85-1A20-2643-AB16-C61A3CD32EEE}"/>
              </a:ext>
            </a:extLst>
          </p:cNvPr>
          <p:cNvSpPr>
            <a:spLocks noGrp="1"/>
          </p:cNvSpPr>
          <p:nvPr>
            <p:ph type="dt" sz="half" idx="17"/>
          </p:nvPr>
        </p:nvSpPr>
        <p:spPr/>
        <p:txBody>
          <a:bodyPr/>
          <a:lstStyle>
            <a:lvl1pPr>
              <a:defRPr/>
            </a:lvl1pPr>
          </a:lstStyle>
          <a:p>
            <a:pPr>
              <a:defRPr/>
            </a:pPr>
            <a:fld id="{A71D1F95-20E1-2741-9BAF-F534E3FD1D58}" type="datetime4">
              <a:rPr lang="en-US"/>
              <a:pPr>
                <a:defRPr/>
              </a:pPr>
              <a:t>April 26, 2021</a:t>
            </a:fld>
            <a:endParaRPr lang="en-GB"/>
          </a:p>
        </p:txBody>
      </p:sp>
      <p:sp>
        <p:nvSpPr>
          <p:cNvPr id="17" name="Slide Number Placeholder 5">
            <a:extLst>
              <a:ext uri="{FF2B5EF4-FFF2-40B4-BE49-F238E27FC236}">
                <a16:creationId xmlns:a16="http://schemas.microsoft.com/office/drawing/2014/main" id="{B65875EB-7A66-4740-93F8-5027F5641C77}"/>
              </a:ext>
            </a:extLst>
          </p:cNvPr>
          <p:cNvSpPr>
            <a:spLocks noGrp="1"/>
          </p:cNvSpPr>
          <p:nvPr>
            <p:ph type="sldNum" sz="quarter" idx="18"/>
          </p:nvPr>
        </p:nvSpPr>
        <p:spPr/>
        <p:txBody>
          <a:bodyPr/>
          <a:lstStyle>
            <a:lvl1pPr>
              <a:defRPr/>
            </a:lvl1pPr>
          </a:lstStyle>
          <a:p>
            <a:fld id="{137FD765-5216-BA4F-8F02-080CAA37EC67}" type="slidenum">
              <a:rPr lang="en-GB" altLang="nl-NL"/>
              <a:pPr/>
              <a:t>‹#›</a:t>
            </a:fld>
            <a:endParaRPr lang="en-GB" altLang="nl-NL"/>
          </a:p>
        </p:txBody>
      </p:sp>
      <p:sp>
        <p:nvSpPr>
          <p:cNvPr id="18" name="Footer Placeholder 2">
            <a:extLst>
              <a:ext uri="{FF2B5EF4-FFF2-40B4-BE49-F238E27FC236}">
                <a16:creationId xmlns:a16="http://schemas.microsoft.com/office/drawing/2014/main" id="{46348E04-A252-354C-B6FD-75C334D29E5A}"/>
              </a:ext>
            </a:extLst>
          </p:cNvPr>
          <p:cNvSpPr>
            <a:spLocks noGrp="1"/>
          </p:cNvSpPr>
          <p:nvPr>
            <p:ph type="ftr" sz="quarter" idx="19"/>
          </p:nvPr>
        </p:nvSpPr>
        <p:spPr>
          <a:xfrm>
            <a:off x="1619250" y="7051675"/>
            <a:ext cx="4248150" cy="122238"/>
          </a:xfrm>
          <a:prstGeom prst="rect">
            <a:avLst/>
          </a:prstGeom>
        </p:spPr>
        <p:txBody>
          <a:bodyPr/>
          <a:lstStyle>
            <a:lvl1pPr eaLnBrk="1" hangingPunct="1">
              <a:defRPr>
                <a:solidFill>
                  <a:srgbClr val="505050"/>
                </a:solidFill>
                <a:latin typeface="Arial" charset="0"/>
                <a:cs typeface="Arial" charset="0"/>
              </a:defRPr>
            </a:lvl1pPr>
          </a:lstStyle>
          <a:p>
            <a:pPr>
              <a:defRPr/>
            </a:pPr>
            <a:r>
              <a:rPr lang="en-US"/>
              <a:t>European network for Health Technology Assessment | JA3 2016-2020 | www.eunethta.eu</a:t>
            </a:r>
            <a:endParaRPr lang="en-GB"/>
          </a:p>
        </p:txBody>
      </p:sp>
    </p:spTree>
    <p:extLst>
      <p:ext uri="{BB962C8B-B14F-4D97-AF65-F5344CB8AC3E}">
        <p14:creationId xmlns:p14="http://schemas.microsoft.com/office/powerpoint/2010/main" val="232910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GB" altLang="nl-NL" sz="800"/>
              <a:t>European Network for Health Technology Assessment | JA3 2016 - 2021 | www.eunethta.eu</a:t>
            </a:r>
          </a:p>
        </p:txBody>
      </p:sp>
      <p:sp>
        <p:nvSpPr>
          <p:cNvPr id="2" name="Title 1"/>
          <p:cNvSpPr>
            <a:spLocks noGrp="1"/>
          </p:cNvSpPr>
          <p:nvPr>
            <p:ph type="title"/>
          </p:nvPr>
        </p:nvSpPr>
        <p:spPr>
          <a:xfrm>
            <a:off x="539550" y="1757363"/>
            <a:ext cx="8064700" cy="1567817"/>
          </a:xfrm>
        </p:spPr>
        <p:txBody>
          <a:bodyPr>
            <a:normAutofit/>
          </a:bodyPr>
          <a:lstStyle>
            <a:lvl1pPr>
              <a:lnSpc>
                <a:spcPct val="104000"/>
              </a:lnSpc>
              <a:defRPr sz="4000"/>
            </a:lvl1pPr>
          </a:lstStyle>
          <a:p>
            <a:r>
              <a:rPr lang="en-US"/>
              <a:t>Click to edit Master title style</a:t>
            </a:r>
            <a:endParaRPr lang="en-GB" dirty="0"/>
          </a:p>
        </p:txBody>
      </p:sp>
      <p:sp>
        <p:nvSpPr>
          <p:cNvPr id="9" name="Text Placeholder 8"/>
          <p:cNvSpPr>
            <a:spLocks noGrp="1"/>
          </p:cNvSpPr>
          <p:nvPr>
            <p:ph type="body" sz="quarter" idx="12"/>
          </p:nvPr>
        </p:nvSpPr>
        <p:spPr>
          <a:xfrm>
            <a:off x="539750" y="3726000"/>
            <a:ext cx="8064500" cy="1323180"/>
          </a:xfrm>
        </p:spPr>
        <p:txBody>
          <a:bodyPr>
            <a:noAutofit/>
          </a:bodyPr>
          <a:lstStyle>
            <a:lvl1pPr marL="0" indent="0">
              <a:lnSpc>
                <a:spcPct val="102000"/>
              </a:lnSpc>
              <a:spcBef>
                <a:spcPts val="0"/>
              </a:spcBef>
              <a:buNone/>
              <a:defRPr sz="2200">
                <a:solidFill>
                  <a:srgbClr val="000000"/>
                </a:solidFill>
              </a:defRPr>
            </a:lvl1pPr>
            <a:lvl2pPr>
              <a:lnSpc>
                <a:spcPct val="102000"/>
              </a:lnSpc>
              <a:spcBef>
                <a:spcPts val="0"/>
              </a:spcBef>
              <a:defRPr sz="2200"/>
            </a:lvl2pPr>
            <a:lvl3pPr>
              <a:lnSpc>
                <a:spcPct val="102000"/>
              </a:lnSpc>
              <a:spcBef>
                <a:spcPts val="0"/>
              </a:spcBef>
              <a:defRPr sz="2200"/>
            </a:lvl3pPr>
            <a:lvl4pPr>
              <a:lnSpc>
                <a:spcPct val="102000"/>
              </a:lnSpc>
              <a:spcBef>
                <a:spcPts val="0"/>
              </a:spcBef>
              <a:defRPr sz="2200"/>
            </a:lvl4pPr>
            <a:lvl5pPr>
              <a:lnSpc>
                <a:spcPct val="102000"/>
              </a:lnSpc>
              <a:spcBef>
                <a:spcPts val="0"/>
              </a:spcBef>
              <a:defRPr sz="2200"/>
            </a:lvl5pPr>
          </a:lstStyle>
          <a:p>
            <a:pPr lvl="0"/>
            <a:r>
              <a:rPr lang="en-US"/>
              <a:t>Click to edit Master text styles</a:t>
            </a:r>
          </a:p>
        </p:txBody>
      </p:sp>
      <p:sp>
        <p:nvSpPr>
          <p:cNvPr id="14" name="Text Placeholder 7"/>
          <p:cNvSpPr>
            <a:spLocks noGrp="1"/>
          </p:cNvSpPr>
          <p:nvPr>
            <p:ph type="body" sz="quarter" idx="14"/>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7" name="Date Placeholder 2"/>
          <p:cNvSpPr>
            <a:spLocks noGrp="1"/>
          </p:cNvSpPr>
          <p:nvPr>
            <p:ph type="dt" sz="half" idx="15"/>
          </p:nvPr>
        </p:nvSpPr>
        <p:spPr/>
        <p:txBody>
          <a:bodyPr/>
          <a:lstStyle>
            <a:lvl1pPr>
              <a:defRPr/>
            </a:lvl1pPr>
          </a:lstStyle>
          <a:p>
            <a:pPr>
              <a:defRPr/>
            </a:pPr>
            <a:fld id="{9C2F8669-C893-4FDF-839A-1215A1E65BB8}" type="datetime4">
              <a:rPr lang="en-US"/>
              <a:pPr>
                <a:defRPr/>
              </a:pPr>
              <a:t>April 26, 2021</a:t>
            </a:fld>
            <a:endParaRPr lang="en-GB"/>
          </a:p>
        </p:txBody>
      </p:sp>
      <p:sp>
        <p:nvSpPr>
          <p:cNvPr id="8" name="Slide Number Placeholder 3"/>
          <p:cNvSpPr>
            <a:spLocks noGrp="1"/>
          </p:cNvSpPr>
          <p:nvPr>
            <p:ph type="sldNum" sz="quarter" idx="16"/>
          </p:nvPr>
        </p:nvSpPr>
        <p:spPr/>
        <p:txBody>
          <a:bodyPr/>
          <a:lstStyle>
            <a:lvl1pPr>
              <a:defRPr/>
            </a:lvl1pPr>
          </a:lstStyle>
          <a:p>
            <a:pPr>
              <a:defRPr/>
            </a:pPr>
            <a:fld id="{3F421EC0-AEBB-4CB8-B83B-BDBD55293FE1}" type="slidenum">
              <a:rPr lang="en-GB" altLang="nl-NL"/>
              <a:pPr>
                <a:defRPr/>
              </a:pPr>
              <a:t>‹#›</a:t>
            </a:fld>
            <a:endParaRPr lang="en-GB" altLang="nl-NL"/>
          </a:p>
        </p:txBody>
      </p:sp>
    </p:spTree>
    <p:extLst>
      <p:ext uri="{BB962C8B-B14F-4D97-AF65-F5344CB8AC3E}">
        <p14:creationId xmlns:p14="http://schemas.microsoft.com/office/powerpoint/2010/main" val="176221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text slide">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A09BEEBD-6CE0-1743-A5F3-3013426FF1DD}"/>
              </a:ext>
            </a:extLst>
          </p:cNvPr>
          <p:cNvSpPr>
            <a:spLocks/>
          </p:cNvSpPr>
          <p:nvPr userDrawn="1"/>
        </p:nvSpPr>
        <p:spPr bwMode="gray">
          <a:xfrm>
            <a:off x="-1733549" y="895352"/>
            <a:ext cx="1595437" cy="3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 Maximum two </a:t>
            </a:r>
            <a:br>
              <a:rPr lang="en-GB" altLang="en-US" sz="506">
                <a:solidFill>
                  <a:srgbClr val="505050"/>
                </a:solidFill>
              </a:rPr>
            </a:br>
            <a:r>
              <a:rPr lang="en-GB" altLang="en-US" sz="506">
                <a:solidFill>
                  <a:srgbClr val="505050"/>
                </a:solidFill>
              </a:rPr>
              <a:t>lines in header </a:t>
            </a:r>
            <a:br>
              <a:rPr lang="en-GB" altLang="en-US" sz="506">
                <a:solidFill>
                  <a:srgbClr val="505050"/>
                </a:solidFill>
              </a:rPr>
            </a:b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in Caps</a:t>
            </a:r>
          </a:p>
        </p:txBody>
      </p:sp>
      <p:sp>
        <p:nvSpPr>
          <p:cNvPr id="9" name="Text Placeholder 8"/>
          <p:cNvSpPr>
            <a:spLocks noGrp="1"/>
          </p:cNvSpPr>
          <p:nvPr>
            <p:ph type="body" sz="quarter" idx="13"/>
          </p:nvPr>
        </p:nvSpPr>
        <p:spPr>
          <a:xfrm>
            <a:off x="539752" y="1757368"/>
            <a:ext cx="8064500" cy="4284661"/>
          </a:xfrm>
        </p:spPr>
        <p:txBody>
          <a:bodyPr/>
          <a:lstStyle>
            <a:lvl1pPr marL="121500" indent="-121500">
              <a:buFont typeface="Arial" pitchFamily="34" charset="0"/>
              <a:buChar char="˗"/>
              <a:defRPr/>
            </a:lvl1pPr>
            <a:lvl2pPr marL="243000">
              <a:defRPr/>
            </a:lvl2pPr>
            <a:lvl3pPr marL="364500">
              <a:defRPr/>
            </a:lvl3pPr>
            <a:lvl4pPr marL="486000">
              <a:defRPr/>
            </a:lvl4pPr>
            <a:lvl5pPr marL="607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12"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BDC77709-3ABD-BF45-83DC-6AFD98C63E96}"/>
              </a:ext>
            </a:extLst>
          </p:cNvPr>
          <p:cNvSpPr>
            <a:spLocks noGrp="1"/>
          </p:cNvSpPr>
          <p:nvPr>
            <p:ph type="dt" sz="half" idx="18"/>
          </p:nvPr>
        </p:nvSpPr>
        <p:spPr/>
        <p:txBody>
          <a:bodyPr/>
          <a:lstStyle>
            <a:lvl1pPr>
              <a:defRPr/>
            </a:lvl1pPr>
          </a:lstStyle>
          <a:p>
            <a:pPr>
              <a:defRPr/>
            </a:pPr>
            <a:fld id="{54DE6897-7295-C047-927D-FA7FB6560D6A}" type="datetime4">
              <a:rPr lang="en-US"/>
              <a:pPr>
                <a:defRPr/>
              </a:pPr>
              <a:t>April 26, 2021</a:t>
            </a:fld>
            <a:endParaRPr lang="en-GB"/>
          </a:p>
        </p:txBody>
      </p:sp>
      <p:sp>
        <p:nvSpPr>
          <p:cNvPr id="7" name="Slide Number Placeholder 9">
            <a:extLst>
              <a:ext uri="{FF2B5EF4-FFF2-40B4-BE49-F238E27FC236}">
                <a16:creationId xmlns:a16="http://schemas.microsoft.com/office/drawing/2014/main" id="{F7C723E7-2C87-674E-9E88-2A76EA060DC7}"/>
              </a:ext>
            </a:extLst>
          </p:cNvPr>
          <p:cNvSpPr>
            <a:spLocks noGrp="1"/>
          </p:cNvSpPr>
          <p:nvPr>
            <p:ph type="sldNum" sz="quarter" idx="19"/>
          </p:nvPr>
        </p:nvSpPr>
        <p:spPr/>
        <p:txBody>
          <a:bodyPr/>
          <a:lstStyle>
            <a:lvl1pPr>
              <a:defRPr/>
            </a:lvl1pPr>
          </a:lstStyle>
          <a:p>
            <a:fld id="{F3678D1A-BC2F-BB4C-97EA-2B1AB42BC39C}" type="slidenum">
              <a:rPr lang="en-GB" altLang="nl-NL"/>
              <a:pPr/>
              <a:t>‹#›</a:t>
            </a:fld>
            <a:endParaRPr lang="en-GB" altLang="nl-NL"/>
          </a:p>
        </p:txBody>
      </p:sp>
    </p:spTree>
    <p:extLst>
      <p:ext uri="{BB962C8B-B14F-4D97-AF65-F5344CB8AC3E}">
        <p14:creationId xmlns:p14="http://schemas.microsoft.com/office/powerpoint/2010/main" val="886591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slide fact">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52B4F5CB-C9A6-8447-9681-BB7AE0BC769A}"/>
              </a:ext>
            </a:extLst>
          </p:cNvPr>
          <p:cNvSpPr>
            <a:spLocks/>
          </p:cNvSpPr>
          <p:nvPr userDrawn="1"/>
        </p:nvSpPr>
        <p:spPr bwMode="gray">
          <a:xfrm>
            <a:off x="-1733549" y="895351"/>
            <a:ext cx="1595437" cy="16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 Maximum two </a:t>
            </a:r>
            <a:br>
              <a:rPr lang="en-GB" altLang="en-US" sz="506">
                <a:solidFill>
                  <a:srgbClr val="505050"/>
                </a:solidFill>
              </a:rPr>
            </a:br>
            <a:r>
              <a:rPr lang="en-GB" altLang="en-US" sz="506">
                <a:solidFill>
                  <a:srgbClr val="505050"/>
                </a:solidFill>
              </a:rPr>
              <a:t>lines in header </a:t>
            </a:r>
            <a:br>
              <a:rPr lang="en-GB" altLang="en-US" sz="506">
                <a:solidFill>
                  <a:srgbClr val="505050"/>
                </a:solidFill>
              </a:rPr>
            </a:b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in Caps</a:t>
            </a: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r>
              <a:rPr lang="en-GB" altLang="en-US" sz="506" b="1">
                <a:solidFill>
                  <a:srgbClr val="505050"/>
                </a:solidFill>
              </a:rPr>
              <a:t>Change fact box colour</a:t>
            </a:r>
            <a:r>
              <a:rPr lang="en-GB" altLang="en-US" sz="506">
                <a:solidFill>
                  <a:srgbClr val="505050"/>
                </a:solidFill>
              </a:rPr>
              <a:t/>
            </a:r>
            <a:br>
              <a:rPr lang="en-GB" altLang="en-US" sz="506">
                <a:solidFill>
                  <a:srgbClr val="505050"/>
                </a:solidFill>
              </a:rPr>
            </a:br>
            <a:r>
              <a:rPr lang="en-GB" altLang="en-US" sz="506">
                <a:solidFill>
                  <a:srgbClr val="505050"/>
                </a:solidFill>
              </a:rPr>
              <a:t>Click on box, choose between the five highlighted colours </a:t>
            </a:r>
            <a:br>
              <a:rPr lang="en-GB" altLang="en-US" sz="506">
                <a:solidFill>
                  <a:srgbClr val="505050"/>
                </a:solidFill>
              </a:rPr>
            </a:br>
            <a:r>
              <a:rPr lang="en-GB" altLang="en-US" sz="506">
                <a:solidFill>
                  <a:srgbClr val="505050"/>
                </a:solidFill>
              </a:rPr>
              <a:t>under Shape fill</a:t>
            </a:r>
          </a:p>
        </p:txBody>
      </p:sp>
      <p:grpSp>
        <p:nvGrpSpPr>
          <p:cNvPr id="7" name="Group 12">
            <a:extLst>
              <a:ext uri="{FF2B5EF4-FFF2-40B4-BE49-F238E27FC236}">
                <a16:creationId xmlns:a16="http://schemas.microsoft.com/office/drawing/2014/main" id="{203819CD-01B4-794A-95E1-5EBD99F9561B}"/>
              </a:ext>
            </a:extLst>
          </p:cNvPr>
          <p:cNvGrpSpPr>
            <a:grpSpLocks/>
          </p:cNvGrpSpPr>
          <p:nvPr userDrawn="1"/>
        </p:nvGrpSpPr>
        <p:grpSpPr bwMode="auto">
          <a:xfrm>
            <a:off x="-1611313" y="3840165"/>
            <a:ext cx="1473200" cy="1082675"/>
            <a:chOff x="-1620688" y="2448768"/>
            <a:chExt cx="1472480" cy="1082372"/>
          </a:xfrm>
        </p:grpSpPr>
        <p:pic>
          <p:nvPicPr>
            <p:cNvPr id="8" name="Picture 2">
              <a:extLst>
                <a:ext uri="{FF2B5EF4-FFF2-40B4-BE49-F238E27FC236}">
                  <a16:creationId xmlns:a16="http://schemas.microsoft.com/office/drawing/2014/main" id="{8FA2C10C-383D-3741-BA9D-99ABFABE48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20688" y="2448768"/>
              <a:ext cx="1472480" cy="108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11">
              <a:extLst>
                <a:ext uri="{FF2B5EF4-FFF2-40B4-BE49-F238E27FC236}">
                  <a16:creationId xmlns:a16="http://schemas.microsoft.com/office/drawing/2014/main" id="{4D37BA39-BFC5-CB46-89DD-2DEFDC407478}"/>
                </a:ext>
              </a:extLst>
            </p:cNvPr>
            <p:cNvSpPr/>
            <p:nvPr userDrawn="1"/>
          </p:nvSpPr>
          <p:spPr bwMode="auto">
            <a:xfrm>
              <a:off x="-1327144" y="2780462"/>
              <a:ext cx="750520" cy="155531"/>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grpSp>
      <p:sp>
        <p:nvSpPr>
          <p:cNvPr id="10" name="Text Box 28">
            <a:extLst>
              <a:ext uri="{FF2B5EF4-FFF2-40B4-BE49-F238E27FC236}">
                <a16:creationId xmlns:a16="http://schemas.microsoft.com/office/drawing/2014/main" id="{6050D987-34B8-814D-942A-D69BCA7CAC3E}"/>
              </a:ext>
            </a:extLst>
          </p:cNvPr>
          <p:cNvSpPr txBox="1">
            <a:spLocks noChangeArrowheads="1"/>
          </p:cNvSpPr>
          <p:nvPr userDrawn="1"/>
        </p:nvSpPr>
        <p:spPr bwMode="auto">
          <a:xfrm>
            <a:off x="-1733549" y="1770064"/>
            <a:ext cx="1595437" cy="389209"/>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506" noProof="1">
                <a:solidFill>
                  <a:srgbClr val="505050"/>
                </a:solidFill>
                <a:latin typeface="Arial"/>
                <a:cs typeface="Arial" charset="0"/>
              </a:rPr>
              <a:t>Text starts with no-bullet</a:t>
            </a:r>
            <a:br>
              <a:rPr lang="en-GB" sz="506" noProof="1">
                <a:solidFill>
                  <a:srgbClr val="505050"/>
                </a:solidFill>
                <a:latin typeface="Arial"/>
                <a:cs typeface="Arial" charset="0"/>
              </a:rPr>
            </a:br>
            <a:r>
              <a:rPr lang="en-GB" sz="506" noProof="1">
                <a:solidFill>
                  <a:srgbClr val="505050"/>
                </a:solidFill>
                <a:latin typeface="Arial"/>
                <a:cs typeface="Arial" charset="0"/>
              </a:rPr>
              <a:t>To add pre-formatted </a:t>
            </a:r>
            <a:br>
              <a:rPr lang="en-GB" sz="506" noProof="1">
                <a:solidFill>
                  <a:srgbClr val="505050"/>
                </a:solidFill>
                <a:latin typeface="Arial"/>
                <a:cs typeface="Arial" charset="0"/>
              </a:rPr>
            </a:br>
            <a:r>
              <a:rPr lang="en-GB" sz="506" noProof="1">
                <a:solidFill>
                  <a:srgbClr val="505050"/>
                </a:solidFill>
                <a:latin typeface="Arial"/>
                <a:cs typeface="Arial" charset="0"/>
              </a:rPr>
              <a:t>bullet text please use the Increase/Decrease Indent </a:t>
            </a:r>
            <a:br>
              <a:rPr lang="en-GB" sz="506" noProof="1">
                <a:solidFill>
                  <a:srgbClr val="505050"/>
                </a:solidFill>
                <a:latin typeface="Arial"/>
                <a:cs typeface="Arial" charset="0"/>
              </a:rPr>
            </a:br>
            <a:r>
              <a:rPr lang="en-GB" sz="506" noProof="1">
                <a:solidFill>
                  <a:srgbClr val="505050"/>
                </a:solidFill>
                <a:latin typeface="Arial"/>
                <a:cs typeface="Arial" charset="0"/>
              </a:rPr>
              <a:t>buttons found in the</a:t>
            </a:r>
            <a:br>
              <a:rPr lang="en-GB" sz="506" noProof="1">
                <a:solidFill>
                  <a:srgbClr val="505050"/>
                </a:solidFill>
                <a:latin typeface="Arial"/>
                <a:cs typeface="Arial" charset="0"/>
              </a:rPr>
            </a:br>
            <a:r>
              <a:rPr lang="en-GB" sz="506" noProof="1">
                <a:solidFill>
                  <a:srgbClr val="505050"/>
                </a:solidFill>
                <a:latin typeface="Arial"/>
                <a:cs typeface="Arial" charset="0"/>
              </a:rPr>
              <a:t> Top-PowerPoint menu </a:t>
            </a:r>
          </a:p>
        </p:txBody>
      </p:sp>
      <p:grpSp>
        <p:nvGrpSpPr>
          <p:cNvPr id="11" name="Group 27">
            <a:extLst>
              <a:ext uri="{FF2B5EF4-FFF2-40B4-BE49-F238E27FC236}">
                <a16:creationId xmlns:a16="http://schemas.microsoft.com/office/drawing/2014/main" id="{E9436A6C-B8AC-7B44-BC7E-F7DCDD8B9C27}"/>
              </a:ext>
            </a:extLst>
          </p:cNvPr>
          <p:cNvGrpSpPr>
            <a:grpSpLocks/>
          </p:cNvGrpSpPr>
          <p:nvPr userDrawn="1"/>
        </p:nvGrpSpPr>
        <p:grpSpPr bwMode="auto">
          <a:xfrm>
            <a:off x="-871538" y="2627315"/>
            <a:ext cx="733425" cy="225425"/>
            <a:chOff x="-1044146" y="2739466"/>
            <a:chExt cx="922906" cy="282831"/>
          </a:xfrm>
        </p:grpSpPr>
        <p:pic>
          <p:nvPicPr>
            <p:cNvPr id="12" name="Picture 3">
              <a:extLst>
                <a:ext uri="{FF2B5EF4-FFF2-40B4-BE49-F238E27FC236}">
                  <a16:creationId xmlns:a16="http://schemas.microsoft.com/office/drawing/2014/main" id="{5D84DA9E-49CF-E148-9520-30BB55564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9">
              <a:extLst>
                <a:ext uri="{FF2B5EF4-FFF2-40B4-BE49-F238E27FC236}">
                  <a16:creationId xmlns:a16="http://schemas.microsoft.com/office/drawing/2014/main" id="{09F2F893-1789-B740-B26C-4E48237B77F5}"/>
                </a:ext>
              </a:extLst>
            </p:cNvPr>
            <p:cNvGrpSpPr>
              <a:grpSpLocks/>
            </p:cNvGrpSpPr>
            <p:nvPr/>
          </p:nvGrpSpPr>
          <p:grpSpPr bwMode="auto">
            <a:xfrm>
              <a:off x="-1044146" y="2742898"/>
              <a:ext cx="922906" cy="279399"/>
              <a:chOff x="-1055483" y="2739466"/>
              <a:chExt cx="934243" cy="282831"/>
            </a:xfrm>
          </p:grpSpPr>
          <p:pic>
            <p:nvPicPr>
              <p:cNvPr id="14" name="Picture 2">
                <a:extLst>
                  <a:ext uri="{FF2B5EF4-FFF2-40B4-BE49-F238E27FC236}">
                    <a16:creationId xmlns:a16="http://schemas.microsoft.com/office/drawing/2014/main" id="{704A3007-3A09-1F49-8E22-1C78BC31F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9">
                <a:extLst>
                  <a:ext uri="{FF2B5EF4-FFF2-40B4-BE49-F238E27FC236}">
                    <a16:creationId xmlns:a16="http://schemas.microsoft.com/office/drawing/2014/main" id="{0AF77304-5420-7047-8C5B-B2B4594C752B}"/>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6" name="Rectangle 20">
                <a:extLst>
                  <a:ext uri="{FF2B5EF4-FFF2-40B4-BE49-F238E27FC236}">
                    <a16:creationId xmlns:a16="http://schemas.microsoft.com/office/drawing/2014/main" id="{F64726C9-CA6D-794F-93F7-E1725CA7C757}"/>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7" name="Rounded Rectangle 21">
                <a:extLst>
                  <a:ext uri="{FF2B5EF4-FFF2-40B4-BE49-F238E27FC236}">
                    <a16:creationId xmlns:a16="http://schemas.microsoft.com/office/drawing/2014/main" id="{B410EFFD-A296-FA46-B750-7C9D36707DDB}"/>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6" name="Text Placeholder 8"/>
          <p:cNvSpPr>
            <a:spLocks noGrp="1"/>
          </p:cNvSpPr>
          <p:nvPr>
            <p:ph type="body" sz="quarter" idx="13"/>
          </p:nvPr>
        </p:nvSpPr>
        <p:spPr>
          <a:xfrm>
            <a:off x="539752" y="1793876"/>
            <a:ext cx="8064500" cy="4227413"/>
          </a:xfrm>
          <a:solidFill>
            <a:schemeClr val="accent3">
              <a:alpha val="80000"/>
            </a:schemeClr>
          </a:solidFill>
        </p:spPr>
        <p:txBody>
          <a:bodyPr lIns="180000" tIns="216000" rIns="180000" bIns="180000" spcCol="288000"/>
          <a:lstStyle>
            <a:lvl1pPr marL="0" indent="0">
              <a:buFontTx/>
              <a:buNone/>
              <a:defRPr baseline="0"/>
            </a:lvl1pPr>
            <a:lvl2pPr marL="121500">
              <a:defRPr/>
            </a:lvl2pPr>
            <a:lvl3pPr marL="243000">
              <a:defRPr/>
            </a:lvl3pPr>
            <a:lvl4pPr marL="364500">
              <a:defRPr/>
            </a:lvl4pPr>
            <a:lvl5pPr marL="48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7"/>
          <p:cNvSpPr>
            <a:spLocks noGrp="1"/>
          </p:cNvSpPr>
          <p:nvPr>
            <p:ph type="body" sz="quarter" idx="15"/>
          </p:nvPr>
        </p:nvSpPr>
        <p:spPr>
          <a:xfrm>
            <a:off x="542640" y="6216860"/>
            <a:ext cx="622800" cy="464400"/>
          </a:xfrm>
          <a:blipFill>
            <a:blip r:embed="rId5"/>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8" name="Date Placeholder 2">
            <a:extLst>
              <a:ext uri="{FF2B5EF4-FFF2-40B4-BE49-F238E27FC236}">
                <a16:creationId xmlns:a16="http://schemas.microsoft.com/office/drawing/2014/main" id="{FCD522B4-DB55-2D49-9F52-A32654FDE04A}"/>
              </a:ext>
            </a:extLst>
          </p:cNvPr>
          <p:cNvSpPr>
            <a:spLocks noGrp="1"/>
          </p:cNvSpPr>
          <p:nvPr>
            <p:ph type="dt" sz="half" idx="16"/>
          </p:nvPr>
        </p:nvSpPr>
        <p:spPr/>
        <p:txBody>
          <a:bodyPr/>
          <a:lstStyle>
            <a:lvl1pPr>
              <a:defRPr/>
            </a:lvl1pPr>
          </a:lstStyle>
          <a:p>
            <a:pPr>
              <a:defRPr/>
            </a:pPr>
            <a:fld id="{13687552-BBCF-BF40-A0AC-CFF61400A022}" type="datetime4">
              <a:rPr lang="en-US"/>
              <a:pPr>
                <a:defRPr/>
              </a:pPr>
              <a:t>April 26, 2021</a:t>
            </a:fld>
            <a:endParaRPr lang="en-GB"/>
          </a:p>
        </p:txBody>
      </p:sp>
      <p:sp>
        <p:nvSpPr>
          <p:cNvPr id="19" name="Slide Number Placeholder 3">
            <a:extLst>
              <a:ext uri="{FF2B5EF4-FFF2-40B4-BE49-F238E27FC236}">
                <a16:creationId xmlns:a16="http://schemas.microsoft.com/office/drawing/2014/main" id="{15ACEF96-3537-3E46-A854-A112D6245E00}"/>
              </a:ext>
            </a:extLst>
          </p:cNvPr>
          <p:cNvSpPr>
            <a:spLocks noGrp="1"/>
          </p:cNvSpPr>
          <p:nvPr>
            <p:ph type="sldNum" sz="quarter" idx="17"/>
          </p:nvPr>
        </p:nvSpPr>
        <p:spPr/>
        <p:txBody>
          <a:bodyPr/>
          <a:lstStyle>
            <a:lvl1pPr>
              <a:defRPr/>
            </a:lvl1pPr>
          </a:lstStyle>
          <a:p>
            <a:fld id="{F58C261F-AB42-AE4D-B64E-ED07C858EEEE}" type="slidenum">
              <a:rPr lang="en-GB" altLang="nl-NL"/>
              <a:pPr/>
              <a:t>‹#›</a:t>
            </a:fld>
            <a:endParaRPr lang="en-GB" altLang="nl-NL"/>
          </a:p>
        </p:txBody>
      </p:sp>
    </p:spTree>
    <p:extLst>
      <p:ext uri="{BB962C8B-B14F-4D97-AF65-F5344CB8AC3E}">
        <p14:creationId xmlns:p14="http://schemas.microsoft.com/office/powerpoint/2010/main" val="1990713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slide comparison">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id="{0FEEE03A-1CC5-B546-A2C2-5E8ED4A568AB}"/>
              </a:ext>
            </a:extLst>
          </p:cNvPr>
          <p:cNvSpPr>
            <a:spLocks/>
          </p:cNvSpPr>
          <p:nvPr userDrawn="1"/>
        </p:nvSpPr>
        <p:spPr bwMode="gray">
          <a:xfrm>
            <a:off x="-1733549" y="895351"/>
            <a:ext cx="1595437" cy="16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 Maximum two </a:t>
            </a:r>
            <a:br>
              <a:rPr lang="en-GB" altLang="en-US" sz="506">
                <a:solidFill>
                  <a:srgbClr val="505050"/>
                </a:solidFill>
              </a:rPr>
            </a:br>
            <a:r>
              <a:rPr lang="en-GB" altLang="en-US" sz="506">
                <a:solidFill>
                  <a:srgbClr val="505050"/>
                </a:solidFill>
              </a:rPr>
              <a:t>lines in header </a:t>
            </a:r>
            <a:br>
              <a:rPr lang="en-GB" altLang="en-US" sz="506">
                <a:solidFill>
                  <a:srgbClr val="505050"/>
                </a:solidFill>
              </a:rPr>
            </a:b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in Caps</a:t>
            </a: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r>
              <a:rPr lang="en-GB" altLang="en-US" sz="506" b="1">
                <a:solidFill>
                  <a:srgbClr val="505050"/>
                </a:solidFill>
              </a:rPr>
              <a:t>Change fact box colour</a:t>
            </a:r>
            <a:r>
              <a:rPr lang="en-GB" altLang="en-US" sz="506">
                <a:solidFill>
                  <a:srgbClr val="505050"/>
                </a:solidFill>
              </a:rPr>
              <a:t/>
            </a:r>
            <a:br>
              <a:rPr lang="en-GB" altLang="en-US" sz="506">
                <a:solidFill>
                  <a:srgbClr val="505050"/>
                </a:solidFill>
              </a:rPr>
            </a:br>
            <a:r>
              <a:rPr lang="en-GB" altLang="en-US" sz="506">
                <a:solidFill>
                  <a:srgbClr val="505050"/>
                </a:solidFill>
              </a:rPr>
              <a:t>Click on box, choose between the five highlighted colours </a:t>
            </a:r>
            <a:br>
              <a:rPr lang="en-GB" altLang="en-US" sz="506">
                <a:solidFill>
                  <a:srgbClr val="505050"/>
                </a:solidFill>
              </a:rPr>
            </a:br>
            <a:r>
              <a:rPr lang="en-GB" altLang="en-US" sz="506">
                <a:solidFill>
                  <a:srgbClr val="505050"/>
                </a:solidFill>
              </a:rPr>
              <a:t>under Shape fill</a:t>
            </a:r>
          </a:p>
        </p:txBody>
      </p:sp>
      <p:grpSp>
        <p:nvGrpSpPr>
          <p:cNvPr id="8" name="Group 10">
            <a:extLst>
              <a:ext uri="{FF2B5EF4-FFF2-40B4-BE49-F238E27FC236}">
                <a16:creationId xmlns:a16="http://schemas.microsoft.com/office/drawing/2014/main" id="{60A575E5-DF7B-E44E-8414-93993E97AC4C}"/>
              </a:ext>
            </a:extLst>
          </p:cNvPr>
          <p:cNvGrpSpPr>
            <a:grpSpLocks/>
          </p:cNvGrpSpPr>
          <p:nvPr userDrawn="1"/>
        </p:nvGrpSpPr>
        <p:grpSpPr bwMode="auto">
          <a:xfrm>
            <a:off x="-1611313" y="3840165"/>
            <a:ext cx="1473200" cy="1082675"/>
            <a:chOff x="-1620688" y="2448768"/>
            <a:chExt cx="1472480" cy="1082372"/>
          </a:xfrm>
        </p:grpSpPr>
        <p:pic>
          <p:nvPicPr>
            <p:cNvPr id="10" name="Picture 2">
              <a:extLst>
                <a:ext uri="{FF2B5EF4-FFF2-40B4-BE49-F238E27FC236}">
                  <a16:creationId xmlns:a16="http://schemas.microsoft.com/office/drawing/2014/main" id="{4A848416-45D2-AE47-8EF0-8896CB98C3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20688" y="2448768"/>
              <a:ext cx="1472480" cy="108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3">
              <a:extLst>
                <a:ext uri="{FF2B5EF4-FFF2-40B4-BE49-F238E27FC236}">
                  <a16:creationId xmlns:a16="http://schemas.microsoft.com/office/drawing/2014/main" id="{D0625B1C-AE02-FF4E-805E-9C4E30AF4504}"/>
                </a:ext>
              </a:extLst>
            </p:cNvPr>
            <p:cNvSpPr/>
            <p:nvPr userDrawn="1"/>
          </p:nvSpPr>
          <p:spPr bwMode="auto">
            <a:xfrm>
              <a:off x="-1327144" y="2780462"/>
              <a:ext cx="750520" cy="155531"/>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grpSp>
      <p:sp>
        <p:nvSpPr>
          <p:cNvPr id="12" name="Text Box 28">
            <a:extLst>
              <a:ext uri="{FF2B5EF4-FFF2-40B4-BE49-F238E27FC236}">
                <a16:creationId xmlns:a16="http://schemas.microsoft.com/office/drawing/2014/main" id="{8CB0A909-A341-8D45-8F19-3E09C3BB6F31}"/>
              </a:ext>
            </a:extLst>
          </p:cNvPr>
          <p:cNvSpPr txBox="1">
            <a:spLocks noChangeArrowheads="1"/>
          </p:cNvSpPr>
          <p:nvPr userDrawn="1"/>
        </p:nvSpPr>
        <p:spPr bwMode="auto">
          <a:xfrm>
            <a:off x="-1733549" y="1770064"/>
            <a:ext cx="1595437" cy="389209"/>
          </a:xfrm>
          <a:prstGeom prst="rect">
            <a:avLst/>
          </a:prstGeom>
          <a:noFill/>
          <a:ln>
            <a:noFill/>
          </a:ln>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ct val="50000"/>
              </a:spcBef>
              <a:spcAft>
                <a:spcPts val="0"/>
              </a:spcAft>
              <a:defRPr/>
            </a:pPr>
            <a:r>
              <a:rPr lang="en-GB" sz="506" noProof="1">
                <a:solidFill>
                  <a:srgbClr val="505050"/>
                </a:solidFill>
                <a:latin typeface="Arial"/>
                <a:cs typeface="Arial" charset="0"/>
              </a:rPr>
              <a:t>Text starts with no-bullet</a:t>
            </a:r>
            <a:br>
              <a:rPr lang="en-GB" sz="506" noProof="1">
                <a:solidFill>
                  <a:srgbClr val="505050"/>
                </a:solidFill>
                <a:latin typeface="Arial"/>
                <a:cs typeface="Arial" charset="0"/>
              </a:rPr>
            </a:br>
            <a:r>
              <a:rPr lang="en-GB" sz="506" noProof="1">
                <a:solidFill>
                  <a:srgbClr val="505050"/>
                </a:solidFill>
                <a:latin typeface="Arial"/>
                <a:cs typeface="Arial" charset="0"/>
              </a:rPr>
              <a:t>To add pre-formatted </a:t>
            </a:r>
            <a:br>
              <a:rPr lang="en-GB" sz="506" noProof="1">
                <a:solidFill>
                  <a:srgbClr val="505050"/>
                </a:solidFill>
                <a:latin typeface="Arial"/>
                <a:cs typeface="Arial" charset="0"/>
              </a:rPr>
            </a:br>
            <a:r>
              <a:rPr lang="en-GB" sz="506" noProof="1">
                <a:solidFill>
                  <a:srgbClr val="505050"/>
                </a:solidFill>
                <a:latin typeface="Arial"/>
                <a:cs typeface="Arial" charset="0"/>
              </a:rPr>
              <a:t>bullet text please use the Increase/Decrease Indent </a:t>
            </a:r>
            <a:br>
              <a:rPr lang="en-GB" sz="506" noProof="1">
                <a:solidFill>
                  <a:srgbClr val="505050"/>
                </a:solidFill>
                <a:latin typeface="Arial"/>
                <a:cs typeface="Arial" charset="0"/>
              </a:rPr>
            </a:br>
            <a:r>
              <a:rPr lang="en-GB" sz="506" noProof="1">
                <a:solidFill>
                  <a:srgbClr val="505050"/>
                </a:solidFill>
                <a:latin typeface="Arial"/>
                <a:cs typeface="Arial" charset="0"/>
              </a:rPr>
              <a:t>buttons found in the</a:t>
            </a:r>
            <a:br>
              <a:rPr lang="en-GB" sz="506" noProof="1">
                <a:solidFill>
                  <a:srgbClr val="505050"/>
                </a:solidFill>
                <a:latin typeface="Arial"/>
                <a:cs typeface="Arial" charset="0"/>
              </a:rPr>
            </a:br>
            <a:r>
              <a:rPr lang="en-GB" sz="506" noProof="1">
                <a:solidFill>
                  <a:srgbClr val="505050"/>
                </a:solidFill>
                <a:latin typeface="Arial"/>
                <a:cs typeface="Arial" charset="0"/>
              </a:rPr>
              <a:t> Top-PowerPoint menu </a:t>
            </a:r>
          </a:p>
        </p:txBody>
      </p:sp>
      <p:grpSp>
        <p:nvGrpSpPr>
          <p:cNvPr id="13" name="Group 27">
            <a:extLst>
              <a:ext uri="{FF2B5EF4-FFF2-40B4-BE49-F238E27FC236}">
                <a16:creationId xmlns:a16="http://schemas.microsoft.com/office/drawing/2014/main" id="{6F20BD37-FE24-9A4F-9722-D596C0D782FA}"/>
              </a:ext>
            </a:extLst>
          </p:cNvPr>
          <p:cNvGrpSpPr>
            <a:grpSpLocks/>
          </p:cNvGrpSpPr>
          <p:nvPr userDrawn="1"/>
        </p:nvGrpSpPr>
        <p:grpSpPr bwMode="auto">
          <a:xfrm>
            <a:off x="-871538" y="2627315"/>
            <a:ext cx="733425" cy="225425"/>
            <a:chOff x="-1044146" y="2739466"/>
            <a:chExt cx="922906" cy="282831"/>
          </a:xfrm>
        </p:grpSpPr>
        <p:pic>
          <p:nvPicPr>
            <p:cNvPr id="14" name="Picture 3">
              <a:extLst>
                <a:ext uri="{FF2B5EF4-FFF2-40B4-BE49-F238E27FC236}">
                  <a16:creationId xmlns:a16="http://schemas.microsoft.com/office/drawing/2014/main" id="{27AEBF64-710E-A642-AAF1-DA2146ECD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9">
              <a:extLst>
                <a:ext uri="{FF2B5EF4-FFF2-40B4-BE49-F238E27FC236}">
                  <a16:creationId xmlns:a16="http://schemas.microsoft.com/office/drawing/2014/main" id="{21D509DC-8707-D34E-BB22-A0CE8253DA75}"/>
                </a:ext>
              </a:extLst>
            </p:cNvPr>
            <p:cNvGrpSpPr>
              <a:grpSpLocks/>
            </p:cNvGrpSpPr>
            <p:nvPr/>
          </p:nvGrpSpPr>
          <p:grpSpPr bwMode="auto">
            <a:xfrm>
              <a:off x="-1044146" y="2742898"/>
              <a:ext cx="922906" cy="279399"/>
              <a:chOff x="-1055483" y="2739466"/>
              <a:chExt cx="934243" cy="282831"/>
            </a:xfrm>
          </p:grpSpPr>
          <p:pic>
            <p:nvPicPr>
              <p:cNvPr id="16" name="Picture 2">
                <a:extLst>
                  <a:ext uri="{FF2B5EF4-FFF2-40B4-BE49-F238E27FC236}">
                    <a16:creationId xmlns:a16="http://schemas.microsoft.com/office/drawing/2014/main" id="{4CBD8570-D706-0F4E-A296-830A99458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9">
                <a:extLst>
                  <a:ext uri="{FF2B5EF4-FFF2-40B4-BE49-F238E27FC236}">
                    <a16:creationId xmlns:a16="http://schemas.microsoft.com/office/drawing/2014/main" id="{866AC75C-FFAE-5A4F-8386-E02052D1F586}"/>
                  </a:ext>
                </a:extLst>
              </p:cNvPr>
              <p:cNvSpPr/>
              <p:nvPr/>
            </p:nvSpPr>
            <p:spPr>
              <a:xfrm>
                <a:off x="-826977"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8" name="Rectangle 20">
                <a:extLst>
                  <a:ext uri="{FF2B5EF4-FFF2-40B4-BE49-F238E27FC236}">
                    <a16:creationId xmlns:a16="http://schemas.microsoft.com/office/drawing/2014/main" id="{DEF35C01-3E5D-EB40-B8C2-6FE1301F2EEB}"/>
                  </a:ext>
                </a:extLst>
              </p:cNvPr>
              <p:cNvSpPr/>
              <p:nvPr/>
            </p:nvSpPr>
            <p:spPr>
              <a:xfrm>
                <a:off x="-339634" y="2740025"/>
                <a:ext cx="218394" cy="2681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sp>
            <p:nvSpPr>
              <p:cNvPr id="19" name="Rounded Rectangle 21">
                <a:extLst>
                  <a:ext uri="{FF2B5EF4-FFF2-40B4-BE49-F238E27FC236}">
                    <a16:creationId xmlns:a16="http://schemas.microsoft.com/office/drawing/2014/main" id="{0AFDD9A3-C64F-6644-A75B-D4E07425AF33}"/>
                  </a:ext>
                </a:extLst>
              </p:cNvPr>
              <p:cNvSpPr/>
              <p:nvPr/>
            </p:nvSpPr>
            <p:spPr>
              <a:xfrm>
                <a:off x="-553985" y="2744057"/>
                <a:ext cx="214350" cy="274207"/>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6" name="Text Placeholder 8"/>
          <p:cNvSpPr>
            <a:spLocks noGrp="1"/>
          </p:cNvSpPr>
          <p:nvPr>
            <p:ph type="body" sz="quarter" idx="13"/>
          </p:nvPr>
        </p:nvSpPr>
        <p:spPr>
          <a:xfrm>
            <a:off x="539751" y="1793876"/>
            <a:ext cx="3887788" cy="4227413"/>
          </a:xfrm>
          <a:solidFill>
            <a:schemeClr val="tx2">
              <a:alpha val="80000"/>
            </a:schemeClr>
          </a:solidFill>
        </p:spPr>
        <p:txBody>
          <a:bodyPr lIns="180000" tIns="216000" rIns="180000" bIns="180000" spcCol="288000"/>
          <a:lstStyle>
            <a:lvl1pPr marL="121500" indent="-121500">
              <a:buFont typeface="Arial" pitchFamily="34" charset="0"/>
              <a:buChar char="˗"/>
              <a:defRPr baseline="0"/>
            </a:lvl1pPr>
            <a:lvl2pPr marL="243000">
              <a:defRPr/>
            </a:lvl2pPr>
            <a:lvl3pPr marL="364500">
              <a:defRPr/>
            </a:lvl3pPr>
            <a:lvl4pPr marL="486000">
              <a:defRPr/>
            </a:lvl4pPr>
            <a:lvl5pPr marL="607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8"/>
          <p:cNvSpPr>
            <a:spLocks noGrp="1"/>
          </p:cNvSpPr>
          <p:nvPr>
            <p:ph type="body" sz="quarter" idx="14"/>
          </p:nvPr>
        </p:nvSpPr>
        <p:spPr>
          <a:xfrm>
            <a:off x="4716462" y="1793876"/>
            <a:ext cx="3887788" cy="4227413"/>
          </a:xfrm>
          <a:solidFill>
            <a:schemeClr val="accent3">
              <a:alpha val="80000"/>
            </a:schemeClr>
          </a:solidFill>
        </p:spPr>
        <p:txBody>
          <a:bodyPr lIns="180000" tIns="216000" rIns="180000" bIns="180000" spcCol="288000"/>
          <a:lstStyle>
            <a:lvl1pPr marL="121500" indent="-121500">
              <a:buFont typeface="Arial" pitchFamily="34" charset="0"/>
              <a:buChar char="˗"/>
              <a:defRPr baseline="0"/>
            </a:lvl1pPr>
            <a:lvl2pPr marL="243000">
              <a:defRPr/>
            </a:lvl2pPr>
            <a:lvl3pPr marL="364500">
              <a:defRPr/>
            </a:lvl3pPr>
            <a:lvl4pPr marL="486000">
              <a:defRPr/>
            </a:lvl4pPr>
            <a:lvl5pPr marL="6075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7"/>
          <p:cNvSpPr>
            <a:spLocks noGrp="1"/>
          </p:cNvSpPr>
          <p:nvPr>
            <p:ph type="body" sz="quarter" idx="16"/>
          </p:nvPr>
        </p:nvSpPr>
        <p:spPr>
          <a:xfrm>
            <a:off x="542640" y="6216860"/>
            <a:ext cx="622800" cy="464400"/>
          </a:xfrm>
          <a:blipFill>
            <a:blip r:embed="rId5"/>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20" name="Date Placeholder 2">
            <a:extLst>
              <a:ext uri="{FF2B5EF4-FFF2-40B4-BE49-F238E27FC236}">
                <a16:creationId xmlns:a16="http://schemas.microsoft.com/office/drawing/2014/main" id="{5BD42035-B335-954B-A565-6BDF300DAB33}"/>
              </a:ext>
            </a:extLst>
          </p:cNvPr>
          <p:cNvSpPr>
            <a:spLocks noGrp="1"/>
          </p:cNvSpPr>
          <p:nvPr>
            <p:ph type="dt" sz="half" idx="17"/>
          </p:nvPr>
        </p:nvSpPr>
        <p:spPr/>
        <p:txBody>
          <a:bodyPr/>
          <a:lstStyle>
            <a:lvl1pPr>
              <a:defRPr/>
            </a:lvl1pPr>
          </a:lstStyle>
          <a:p>
            <a:pPr>
              <a:defRPr/>
            </a:pPr>
            <a:fld id="{642C2173-1C13-BD4C-BDB4-8F3E6EFCAC62}" type="datetime4">
              <a:rPr lang="en-US"/>
              <a:pPr>
                <a:defRPr/>
              </a:pPr>
              <a:t>April 26, 2021</a:t>
            </a:fld>
            <a:endParaRPr lang="en-GB"/>
          </a:p>
        </p:txBody>
      </p:sp>
      <p:sp>
        <p:nvSpPr>
          <p:cNvPr id="21" name="Slide Number Placeholder 3">
            <a:extLst>
              <a:ext uri="{FF2B5EF4-FFF2-40B4-BE49-F238E27FC236}">
                <a16:creationId xmlns:a16="http://schemas.microsoft.com/office/drawing/2014/main" id="{F50048F5-CF4F-9347-8783-5448D7EBD8C0}"/>
              </a:ext>
            </a:extLst>
          </p:cNvPr>
          <p:cNvSpPr>
            <a:spLocks noGrp="1"/>
          </p:cNvSpPr>
          <p:nvPr>
            <p:ph type="sldNum" sz="quarter" idx="18"/>
          </p:nvPr>
        </p:nvSpPr>
        <p:spPr/>
        <p:txBody>
          <a:bodyPr/>
          <a:lstStyle>
            <a:lvl1pPr>
              <a:defRPr/>
            </a:lvl1pPr>
          </a:lstStyle>
          <a:p>
            <a:fld id="{9D877DBB-3D3A-9040-9D20-CEF6DBCFED0F}" type="slidenum">
              <a:rPr lang="en-GB" altLang="nl-NL"/>
              <a:pPr/>
              <a:t>‹#›</a:t>
            </a:fld>
            <a:endParaRPr lang="en-GB" altLang="nl-NL"/>
          </a:p>
        </p:txBody>
      </p:sp>
    </p:spTree>
    <p:extLst>
      <p:ext uri="{BB962C8B-B14F-4D97-AF65-F5344CB8AC3E}">
        <p14:creationId xmlns:p14="http://schemas.microsoft.com/office/powerpoint/2010/main" val="22418599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DD125EDB-9F70-FE4F-8283-84C3BB68167F}"/>
              </a:ext>
            </a:extLst>
          </p:cNvPr>
          <p:cNvSpPr>
            <a:spLocks/>
          </p:cNvSpPr>
          <p:nvPr userDrawn="1"/>
        </p:nvSpPr>
        <p:spPr bwMode="gray">
          <a:xfrm>
            <a:off x="-1733549" y="895352"/>
            <a:ext cx="1595437" cy="3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 Maximum two </a:t>
            </a:r>
            <a:br>
              <a:rPr lang="en-GB" altLang="en-US" sz="506">
                <a:solidFill>
                  <a:srgbClr val="505050"/>
                </a:solidFill>
              </a:rPr>
            </a:br>
            <a:r>
              <a:rPr lang="en-GB" altLang="en-US" sz="506">
                <a:solidFill>
                  <a:srgbClr val="505050"/>
                </a:solidFill>
              </a:rPr>
              <a:t>lines in header </a:t>
            </a:r>
            <a:br>
              <a:rPr lang="en-GB" altLang="en-US" sz="506">
                <a:solidFill>
                  <a:srgbClr val="505050"/>
                </a:solidFill>
              </a:rPr>
            </a:b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in Caps</a:t>
            </a:r>
          </a:p>
        </p:txBody>
      </p:sp>
      <p:sp>
        <p:nvSpPr>
          <p:cNvPr id="6" name="AutoShape 4">
            <a:extLst>
              <a:ext uri="{FF2B5EF4-FFF2-40B4-BE49-F238E27FC236}">
                <a16:creationId xmlns:a16="http://schemas.microsoft.com/office/drawing/2014/main" id="{A96C7CA9-29F5-E94E-AEC0-065FEC3DCC82}"/>
              </a:ext>
            </a:extLst>
          </p:cNvPr>
          <p:cNvSpPr>
            <a:spLocks/>
          </p:cNvSpPr>
          <p:nvPr/>
        </p:nvSpPr>
        <p:spPr bwMode="gray">
          <a:xfrm>
            <a:off x="-1733549" y="1801814"/>
            <a:ext cx="1595437" cy="22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 </a:t>
            </a:r>
            <a:r>
              <a:rPr lang="en-GB" altLang="en-US" sz="506" b="1">
                <a:solidFill>
                  <a:srgbClr val="505050"/>
                </a:solidFill>
              </a:rPr>
              <a:t>Change or edit chart</a:t>
            </a:r>
          </a:p>
          <a:p>
            <a:pPr algn="r" eaLnBrk="1" hangingPunct="1">
              <a:defRPr/>
            </a:pPr>
            <a:r>
              <a:rPr lang="en-GB" altLang="en-US" sz="506">
                <a:solidFill>
                  <a:srgbClr val="505050"/>
                </a:solidFill>
              </a:rPr>
              <a:t>1. Right click on chart</a:t>
            </a:r>
          </a:p>
          <a:p>
            <a:pPr algn="r" eaLnBrk="1" hangingPunct="1">
              <a:defRPr/>
            </a:pPr>
            <a:r>
              <a:rPr lang="en-GB" altLang="en-US" sz="506">
                <a:solidFill>
                  <a:srgbClr val="505050"/>
                </a:solidFill>
              </a:rPr>
              <a:t>2a. Select Change Type and choose a new chart type from the viewed selection</a:t>
            </a:r>
          </a:p>
          <a:p>
            <a:pPr algn="r" eaLnBrk="1" hangingPunct="1">
              <a:defRPr/>
            </a:pPr>
            <a:r>
              <a:rPr lang="en-GB" altLang="en-US" sz="506">
                <a:solidFill>
                  <a:srgbClr val="505050"/>
                </a:solidFill>
              </a:rPr>
              <a:t>2b. Select Edit Data and fill in the new data</a:t>
            </a: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endParaRPr lang="en-GB" altLang="en-US" sz="506">
              <a:solidFill>
                <a:srgbClr val="505050"/>
              </a:solidFill>
            </a:endParaRPr>
          </a:p>
          <a:p>
            <a:pPr algn="r" eaLnBrk="1" hangingPunct="1">
              <a:defRPr/>
            </a:pPr>
            <a:r>
              <a:rPr lang="en-GB" altLang="en-US" sz="506" b="1">
                <a:solidFill>
                  <a:srgbClr val="505050"/>
                </a:solidFill>
              </a:rPr>
              <a:t>Pre-designed chart </a:t>
            </a:r>
            <a:r>
              <a:rPr lang="en-GB" altLang="en-US" sz="506">
                <a:solidFill>
                  <a:srgbClr val="505050"/>
                </a:solidFill>
              </a:rPr>
              <a:t/>
            </a:r>
            <a:br>
              <a:rPr lang="en-GB" altLang="en-US" sz="506">
                <a:solidFill>
                  <a:srgbClr val="505050"/>
                </a:solidFill>
              </a:rPr>
            </a:br>
            <a:r>
              <a:rPr lang="en-GB" altLang="en-US" sz="506">
                <a:solidFill>
                  <a:srgbClr val="505050"/>
                </a:solidFill>
              </a:rPr>
              <a:t>1. Click Chart icon or chart</a:t>
            </a:r>
            <a:br>
              <a:rPr lang="en-GB" altLang="en-US" sz="506">
                <a:solidFill>
                  <a:srgbClr val="505050"/>
                </a:solidFill>
              </a:rPr>
            </a:br>
            <a:r>
              <a:rPr lang="en-GB" altLang="en-US" sz="506">
                <a:solidFill>
                  <a:srgbClr val="505050"/>
                </a:solidFill>
              </a:rPr>
              <a:t>2. Insert pre-designed chart </a:t>
            </a:r>
          </a:p>
          <a:p>
            <a:pPr algn="r" eaLnBrk="1" hangingPunct="1">
              <a:defRPr/>
            </a:pPr>
            <a:r>
              <a:rPr lang="en-GB" altLang="en-US" sz="506">
                <a:solidFill>
                  <a:srgbClr val="505050"/>
                </a:solidFill>
              </a:rPr>
              <a:t>from Templates</a:t>
            </a:r>
          </a:p>
        </p:txBody>
      </p:sp>
      <p:grpSp>
        <p:nvGrpSpPr>
          <p:cNvPr id="7" name="Group 12">
            <a:extLst>
              <a:ext uri="{FF2B5EF4-FFF2-40B4-BE49-F238E27FC236}">
                <a16:creationId xmlns:a16="http://schemas.microsoft.com/office/drawing/2014/main" id="{B8501D65-D967-9B40-8FE7-744826664972}"/>
              </a:ext>
            </a:extLst>
          </p:cNvPr>
          <p:cNvGrpSpPr>
            <a:grpSpLocks/>
          </p:cNvGrpSpPr>
          <p:nvPr/>
        </p:nvGrpSpPr>
        <p:grpSpPr bwMode="auto">
          <a:xfrm>
            <a:off x="-1311275" y="2852738"/>
            <a:ext cx="1173162" cy="2543175"/>
            <a:chOff x="-1310530" y="2168860"/>
            <a:chExt cx="1172417" cy="2542592"/>
          </a:xfrm>
        </p:grpSpPr>
        <p:pic>
          <p:nvPicPr>
            <p:cNvPr id="8" name="Picture 2">
              <a:extLst>
                <a:ext uri="{FF2B5EF4-FFF2-40B4-BE49-F238E27FC236}">
                  <a16:creationId xmlns:a16="http://schemas.microsoft.com/office/drawing/2014/main" id="{E4FC7F68-DCB5-674A-84F7-D5B74736A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530" y="2168860"/>
              <a:ext cx="1172417" cy="254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18">
              <a:extLst>
                <a:ext uri="{FF2B5EF4-FFF2-40B4-BE49-F238E27FC236}">
                  <a16:creationId xmlns:a16="http://schemas.microsoft.com/office/drawing/2014/main" id="{F08CD5D8-3DB1-C04F-BEC8-FC4A83FD49A4}"/>
                </a:ext>
              </a:extLst>
            </p:cNvPr>
            <p:cNvSpPr/>
            <p:nvPr/>
          </p:nvSpPr>
          <p:spPr>
            <a:xfrm>
              <a:off x="-1286733" y="3357624"/>
              <a:ext cx="1131169" cy="358693"/>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506"/>
                </a:spcBef>
                <a:spcAft>
                  <a:spcPts val="0"/>
                </a:spcAft>
                <a:defRPr/>
              </a:pPr>
              <a:endParaRPr lang="en-GB" sz="1013" dirty="0" err="1">
                <a:solidFill>
                  <a:prstClr val="white"/>
                </a:solidFill>
              </a:endParaRPr>
            </a:p>
          </p:txBody>
        </p:sp>
      </p:grpSp>
      <p:grpSp>
        <p:nvGrpSpPr>
          <p:cNvPr id="10" name="Group 13">
            <a:extLst>
              <a:ext uri="{FF2B5EF4-FFF2-40B4-BE49-F238E27FC236}">
                <a16:creationId xmlns:a16="http://schemas.microsoft.com/office/drawing/2014/main" id="{95940DD2-7BCA-D644-BE54-712B3CB09334}"/>
              </a:ext>
            </a:extLst>
          </p:cNvPr>
          <p:cNvGrpSpPr>
            <a:grpSpLocks/>
          </p:cNvGrpSpPr>
          <p:nvPr/>
        </p:nvGrpSpPr>
        <p:grpSpPr bwMode="auto">
          <a:xfrm>
            <a:off x="-1871663" y="6088065"/>
            <a:ext cx="1733550" cy="725487"/>
            <a:chOff x="-1871663" y="5985284"/>
            <a:chExt cx="1733550" cy="724802"/>
          </a:xfrm>
        </p:grpSpPr>
        <p:pic>
          <p:nvPicPr>
            <p:cNvPr id="11" name="Picture 2">
              <a:extLst>
                <a:ext uri="{FF2B5EF4-FFF2-40B4-BE49-F238E27FC236}">
                  <a16:creationId xmlns:a16="http://schemas.microsoft.com/office/drawing/2014/main" id="{11632A10-F143-AC49-867F-07D6C615A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1348" b="44186"/>
            <a:stretch>
              <a:fillRect/>
            </a:stretch>
          </p:blipFill>
          <p:spPr bwMode="auto">
            <a:xfrm>
              <a:off x="-1871663" y="5985284"/>
              <a:ext cx="1733550" cy="72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5">
              <a:extLst>
                <a:ext uri="{FF2B5EF4-FFF2-40B4-BE49-F238E27FC236}">
                  <a16:creationId xmlns:a16="http://schemas.microsoft.com/office/drawing/2014/main" id="{7BB8BC94-4574-CF46-8FC5-23009F9D0067}"/>
                </a:ext>
              </a:extLst>
            </p:cNvPr>
            <p:cNvSpPr/>
            <p:nvPr/>
          </p:nvSpPr>
          <p:spPr>
            <a:xfrm>
              <a:off x="-1133475" y="6273936"/>
              <a:ext cx="917575" cy="287066"/>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506"/>
                </a:spcBef>
                <a:spcAft>
                  <a:spcPts val="0"/>
                </a:spcAft>
                <a:defRPr/>
              </a:pPr>
              <a:endParaRPr lang="en-GB" sz="1013" dirty="0" err="1">
                <a:solidFill>
                  <a:prstClr val="white"/>
                </a:solidFill>
              </a:endParaRPr>
            </a:p>
          </p:txBody>
        </p:sp>
        <p:sp>
          <p:nvSpPr>
            <p:cNvPr id="13" name="Rounded Rectangle 16">
              <a:extLst>
                <a:ext uri="{FF2B5EF4-FFF2-40B4-BE49-F238E27FC236}">
                  <a16:creationId xmlns:a16="http://schemas.microsoft.com/office/drawing/2014/main" id="{EFC672D7-E390-4A41-AA40-4F5B48EF7C16}"/>
                </a:ext>
              </a:extLst>
            </p:cNvPr>
            <p:cNvSpPr/>
            <p:nvPr/>
          </p:nvSpPr>
          <p:spPr>
            <a:xfrm>
              <a:off x="-1824038" y="6166088"/>
              <a:ext cx="576263" cy="163358"/>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506"/>
                </a:spcBef>
                <a:spcAft>
                  <a:spcPts val="0"/>
                </a:spcAft>
                <a:defRPr/>
              </a:pPr>
              <a:endParaRPr lang="en-GB" sz="1013" dirty="0" err="1">
                <a:solidFill>
                  <a:prstClr val="white"/>
                </a:solidFill>
              </a:endParaRPr>
            </a:p>
          </p:txBody>
        </p:sp>
      </p:gr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529822" y="1784147"/>
            <a:ext cx="8074428" cy="4257878"/>
          </a:xfrm>
        </p:spPr>
        <p:txBody>
          <a:bodyPr/>
          <a:lstStyle>
            <a:lvl1pPr marL="0" indent="0">
              <a:buNone/>
              <a:defRPr baseline="0"/>
            </a:lvl1pPr>
          </a:lstStyle>
          <a:p>
            <a:pPr lvl="0"/>
            <a:r>
              <a:rPr lang="en-US" noProof="0" dirty="0"/>
              <a:t>Klik om de modelstijlen te bewerken</a:t>
            </a:r>
          </a:p>
        </p:txBody>
      </p:sp>
      <p:sp>
        <p:nvSpPr>
          <p:cNvPr id="20" name="Text Placeholder 7"/>
          <p:cNvSpPr>
            <a:spLocks noGrp="1"/>
          </p:cNvSpPr>
          <p:nvPr>
            <p:ph type="body" sz="quarter" idx="14"/>
          </p:nvPr>
        </p:nvSpPr>
        <p:spPr>
          <a:xfrm>
            <a:off x="542640" y="6216860"/>
            <a:ext cx="622800" cy="464400"/>
          </a:xfrm>
          <a:blipFill>
            <a:blip r:embed="rId4"/>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4" name="Date Placeholder 8">
            <a:extLst>
              <a:ext uri="{FF2B5EF4-FFF2-40B4-BE49-F238E27FC236}">
                <a16:creationId xmlns:a16="http://schemas.microsoft.com/office/drawing/2014/main" id="{1C89D0A4-9358-4340-99C0-0439DBA934BA}"/>
              </a:ext>
            </a:extLst>
          </p:cNvPr>
          <p:cNvSpPr>
            <a:spLocks noGrp="1"/>
          </p:cNvSpPr>
          <p:nvPr>
            <p:ph type="dt" sz="half" idx="15"/>
          </p:nvPr>
        </p:nvSpPr>
        <p:spPr/>
        <p:txBody>
          <a:bodyPr/>
          <a:lstStyle>
            <a:lvl1pPr>
              <a:defRPr/>
            </a:lvl1pPr>
          </a:lstStyle>
          <a:p>
            <a:pPr>
              <a:defRPr/>
            </a:pPr>
            <a:fld id="{1D33AE2D-6D15-E041-831D-E51FC82A2EDB}" type="datetime4">
              <a:rPr lang="en-US"/>
              <a:pPr>
                <a:defRPr/>
              </a:pPr>
              <a:t>April 26, 2021</a:t>
            </a:fld>
            <a:endParaRPr lang="en-GB"/>
          </a:p>
        </p:txBody>
      </p:sp>
      <p:sp>
        <p:nvSpPr>
          <p:cNvPr id="15" name="Slide Number Placeholder 10">
            <a:extLst>
              <a:ext uri="{FF2B5EF4-FFF2-40B4-BE49-F238E27FC236}">
                <a16:creationId xmlns:a16="http://schemas.microsoft.com/office/drawing/2014/main" id="{EAA72C9D-E9DB-744F-9C91-60E54398965E}"/>
              </a:ext>
            </a:extLst>
          </p:cNvPr>
          <p:cNvSpPr>
            <a:spLocks noGrp="1"/>
          </p:cNvSpPr>
          <p:nvPr>
            <p:ph type="sldNum" sz="quarter" idx="16"/>
          </p:nvPr>
        </p:nvSpPr>
        <p:spPr/>
        <p:txBody>
          <a:bodyPr/>
          <a:lstStyle>
            <a:lvl1pPr>
              <a:defRPr/>
            </a:lvl1pPr>
          </a:lstStyle>
          <a:p>
            <a:fld id="{8233AC59-C2C2-0946-AC5B-C8DBD71EE007}" type="slidenum">
              <a:rPr lang="en-GB" altLang="nl-NL"/>
              <a:pPr/>
              <a:t>‹#›</a:t>
            </a:fld>
            <a:endParaRPr lang="en-GB" altLang="nl-NL"/>
          </a:p>
        </p:txBody>
      </p:sp>
    </p:spTree>
    <p:extLst>
      <p:ext uri="{BB962C8B-B14F-4D97-AF65-F5344CB8AC3E}">
        <p14:creationId xmlns:p14="http://schemas.microsoft.com/office/powerpoint/2010/main" val="3778674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2986EC3-A308-9340-923F-743F97A6BC3F}"/>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solidFill>
                <a:prstClr val="white"/>
              </a:solidFill>
            </a:endParaRPr>
          </a:p>
        </p:txBody>
      </p:sp>
      <p:sp>
        <p:nvSpPr>
          <p:cNvPr id="6" name="AutoShape 4">
            <a:extLst>
              <a:ext uri="{FF2B5EF4-FFF2-40B4-BE49-F238E27FC236}">
                <a16:creationId xmlns:a16="http://schemas.microsoft.com/office/drawing/2014/main" id="{FBAB951E-F417-4946-8D5F-A5A4A08C25A5}"/>
              </a:ext>
            </a:extLst>
          </p:cNvPr>
          <p:cNvSpPr>
            <a:spLocks/>
          </p:cNvSpPr>
          <p:nvPr userDrawn="1"/>
        </p:nvSpPr>
        <p:spPr bwMode="gray">
          <a:xfrm>
            <a:off x="-1733549" y="895352"/>
            <a:ext cx="1595437" cy="3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 Maximum two </a:t>
            </a:r>
            <a:br>
              <a:rPr lang="en-GB" altLang="en-US" sz="506">
                <a:solidFill>
                  <a:srgbClr val="505050"/>
                </a:solidFill>
              </a:rPr>
            </a:br>
            <a:r>
              <a:rPr lang="en-GB" altLang="en-US" sz="506">
                <a:solidFill>
                  <a:srgbClr val="505050"/>
                </a:solidFill>
              </a:rPr>
              <a:t>lines in header </a:t>
            </a:r>
            <a:br>
              <a:rPr lang="en-GB" altLang="en-US" sz="506">
                <a:solidFill>
                  <a:srgbClr val="505050"/>
                </a:solidFill>
              </a:rPr>
            </a:b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in Caps</a:t>
            </a:r>
          </a:p>
        </p:txBody>
      </p:sp>
      <p:sp>
        <p:nvSpPr>
          <p:cNvPr id="7" name="TextBox 10">
            <a:extLst>
              <a:ext uri="{FF2B5EF4-FFF2-40B4-BE49-F238E27FC236}">
                <a16:creationId xmlns:a16="http://schemas.microsoft.com/office/drawing/2014/main" id="{E06B818B-C307-2D4A-B787-C5E1C8151CEE}"/>
              </a:ext>
            </a:extLst>
          </p:cNvPr>
          <p:cNvSpPr txBox="1">
            <a:spLocks noChangeArrowheads="1"/>
          </p:cNvSpPr>
          <p:nvPr userDrawn="1"/>
        </p:nvSpPr>
        <p:spPr bwMode="auto">
          <a:xfrm>
            <a:off x="1619250" y="6578601"/>
            <a:ext cx="424815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450">
                <a:solidFill>
                  <a:srgbClr val="505050"/>
                </a:solidFill>
              </a:rPr>
              <a:t>European network for Health Technology Assessment | JA2 2012-2015 | www.eunethta.eu</a:t>
            </a:r>
          </a:p>
        </p:txBody>
      </p:sp>
      <p:sp>
        <p:nvSpPr>
          <p:cNvPr id="8" name="AutoShape 4">
            <a:extLst>
              <a:ext uri="{FF2B5EF4-FFF2-40B4-BE49-F238E27FC236}">
                <a16:creationId xmlns:a16="http://schemas.microsoft.com/office/drawing/2014/main" id="{98A2F4FA-0948-4F43-A5F8-B6A96FFE49B6}"/>
              </a:ext>
            </a:extLst>
          </p:cNvPr>
          <p:cNvSpPr>
            <a:spLocks/>
          </p:cNvSpPr>
          <p:nvPr userDrawn="1"/>
        </p:nvSpPr>
        <p:spPr bwMode="gray">
          <a:xfrm>
            <a:off x="-1733549" y="3133727"/>
            <a:ext cx="1595437" cy="3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b="1">
                <a:solidFill>
                  <a:srgbClr val="505050"/>
                </a:solidFill>
              </a:rPr>
              <a:t>Change Country colour</a:t>
            </a:r>
            <a:r>
              <a:rPr lang="en-GB" altLang="en-US" sz="506">
                <a:solidFill>
                  <a:srgbClr val="505050"/>
                </a:solidFill>
              </a:rPr>
              <a:t/>
            </a:r>
            <a:br>
              <a:rPr lang="en-GB" altLang="en-US" sz="506">
                <a:solidFill>
                  <a:srgbClr val="505050"/>
                </a:solidFill>
              </a:rPr>
            </a:br>
            <a:r>
              <a:rPr lang="en-GB" altLang="en-US" sz="506">
                <a:solidFill>
                  <a:srgbClr val="505050"/>
                </a:solidFill>
              </a:rPr>
              <a:t>Click twice on country, </a:t>
            </a:r>
            <a:br>
              <a:rPr lang="en-GB" altLang="en-US" sz="506">
                <a:solidFill>
                  <a:srgbClr val="505050"/>
                </a:solidFill>
              </a:rPr>
            </a:br>
            <a:r>
              <a:rPr lang="en-GB" altLang="en-US" sz="506">
                <a:solidFill>
                  <a:srgbClr val="505050"/>
                </a:solidFill>
              </a:rPr>
              <a:t>choose between the five highlighted colours </a:t>
            </a:r>
            <a:br>
              <a:rPr lang="en-GB" altLang="en-US" sz="506">
                <a:solidFill>
                  <a:srgbClr val="505050"/>
                </a:solidFill>
              </a:rPr>
            </a:br>
            <a:r>
              <a:rPr lang="en-GB" altLang="en-US" sz="506">
                <a:solidFill>
                  <a:srgbClr val="505050"/>
                </a:solidFill>
              </a:rPr>
              <a:t>under Shape fill</a:t>
            </a:r>
          </a:p>
        </p:txBody>
      </p:sp>
      <p:grpSp>
        <p:nvGrpSpPr>
          <p:cNvPr id="10" name="Group 12">
            <a:extLst>
              <a:ext uri="{FF2B5EF4-FFF2-40B4-BE49-F238E27FC236}">
                <a16:creationId xmlns:a16="http://schemas.microsoft.com/office/drawing/2014/main" id="{19BBF29D-FB57-254A-864E-77F6D03F596D}"/>
              </a:ext>
            </a:extLst>
          </p:cNvPr>
          <p:cNvGrpSpPr>
            <a:grpSpLocks/>
          </p:cNvGrpSpPr>
          <p:nvPr userDrawn="1"/>
        </p:nvGrpSpPr>
        <p:grpSpPr bwMode="auto">
          <a:xfrm>
            <a:off x="-1611313" y="3840165"/>
            <a:ext cx="1473200" cy="1082675"/>
            <a:chOff x="-1620688" y="2448768"/>
            <a:chExt cx="1472480" cy="1082372"/>
          </a:xfrm>
        </p:grpSpPr>
        <p:pic>
          <p:nvPicPr>
            <p:cNvPr id="11" name="Picture 2">
              <a:extLst>
                <a:ext uri="{FF2B5EF4-FFF2-40B4-BE49-F238E27FC236}">
                  <a16:creationId xmlns:a16="http://schemas.microsoft.com/office/drawing/2014/main" id="{E3141E77-DA4F-844F-89E8-4F9C3A3653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20688" y="2448768"/>
              <a:ext cx="1472480" cy="108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4">
              <a:extLst>
                <a:ext uri="{FF2B5EF4-FFF2-40B4-BE49-F238E27FC236}">
                  <a16:creationId xmlns:a16="http://schemas.microsoft.com/office/drawing/2014/main" id="{8A53D0EF-2276-0D4D-9277-3391D7FCB852}"/>
                </a:ext>
              </a:extLst>
            </p:cNvPr>
            <p:cNvSpPr/>
            <p:nvPr userDrawn="1"/>
          </p:nvSpPr>
          <p:spPr bwMode="auto">
            <a:xfrm>
              <a:off x="-1327144" y="2780462"/>
              <a:ext cx="750520" cy="155531"/>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181" dirty="0">
                <a:solidFill>
                  <a:prstClr val="white"/>
                </a:solidFill>
              </a:endParaRPr>
            </a:p>
          </p:txBody>
        </p:sp>
      </p:grpSp>
      <p:sp>
        <p:nvSpPr>
          <p:cNvPr id="9" name="Text Placeholder 8"/>
          <p:cNvSpPr>
            <a:spLocks noGrp="1"/>
          </p:cNvSpPr>
          <p:nvPr>
            <p:ph type="body" sz="quarter" idx="13"/>
          </p:nvPr>
        </p:nvSpPr>
        <p:spPr>
          <a:xfrm>
            <a:off x="539750" y="1694613"/>
            <a:ext cx="3600000" cy="4284661"/>
          </a:xfrm>
        </p:spPr>
        <p:txBody>
          <a:bodyPr/>
          <a:lstStyle>
            <a:lvl1pPr marL="121500" indent="-121500">
              <a:lnSpc>
                <a:spcPct val="120000"/>
              </a:lnSpc>
              <a:spcBef>
                <a:spcPts val="0"/>
              </a:spcBef>
              <a:buFont typeface="Arial" pitchFamily="34" charset="0"/>
              <a:buChar char="˗"/>
              <a:defRPr sz="1406"/>
            </a:lvl1pPr>
            <a:lvl2pPr marL="243000">
              <a:lnSpc>
                <a:spcPct val="120000"/>
              </a:lnSpc>
              <a:spcBef>
                <a:spcPts val="0"/>
              </a:spcBef>
              <a:defRPr sz="1406"/>
            </a:lvl2pPr>
            <a:lvl3pPr marL="364500">
              <a:lnSpc>
                <a:spcPct val="120000"/>
              </a:lnSpc>
              <a:spcBef>
                <a:spcPts val="0"/>
              </a:spcBef>
              <a:defRPr sz="1406"/>
            </a:lvl3pPr>
            <a:lvl4pPr marL="486000">
              <a:lnSpc>
                <a:spcPct val="120000"/>
              </a:lnSpc>
              <a:spcBef>
                <a:spcPts val="0"/>
              </a:spcBef>
              <a:defRPr sz="1406"/>
            </a:lvl4pPr>
            <a:lvl5pPr marL="607500">
              <a:lnSpc>
                <a:spcPct val="120000"/>
              </a:lnSpc>
              <a:spcBef>
                <a:spcPts val="0"/>
              </a:spcBef>
              <a:defRPr sz="140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33"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3" name="Date Placeholder 16">
            <a:extLst>
              <a:ext uri="{FF2B5EF4-FFF2-40B4-BE49-F238E27FC236}">
                <a16:creationId xmlns:a16="http://schemas.microsoft.com/office/drawing/2014/main" id="{236FBCBB-6519-B444-BF5F-56BBD51E5118}"/>
              </a:ext>
            </a:extLst>
          </p:cNvPr>
          <p:cNvSpPr>
            <a:spLocks noGrp="1"/>
          </p:cNvSpPr>
          <p:nvPr>
            <p:ph type="dt" sz="half" idx="18"/>
          </p:nvPr>
        </p:nvSpPr>
        <p:spPr/>
        <p:txBody>
          <a:bodyPr/>
          <a:lstStyle>
            <a:lvl1pPr>
              <a:defRPr/>
            </a:lvl1pPr>
          </a:lstStyle>
          <a:p>
            <a:pPr>
              <a:defRPr/>
            </a:pPr>
            <a:fld id="{FE7D28E9-5DCB-024E-B7AD-78BF5BE04D42}" type="datetime4">
              <a:rPr lang="en-US"/>
              <a:pPr>
                <a:defRPr/>
              </a:pPr>
              <a:t>April 26, 2021</a:t>
            </a:fld>
            <a:endParaRPr lang="en-GB"/>
          </a:p>
        </p:txBody>
      </p:sp>
      <p:sp>
        <p:nvSpPr>
          <p:cNvPr id="14" name="Slide Number Placeholder 18">
            <a:extLst>
              <a:ext uri="{FF2B5EF4-FFF2-40B4-BE49-F238E27FC236}">
                <a16:creationId xmlns:a16="http://schemas.microsoft.com/office/drawing/2014/main" id="{61DBF722-1677-6F47-BD59-4EC8E1452081}"/>
              </a:ext>
            </a:extLst>
          </p:cNvPr>
          <p:cNvSpPr>
            <a:spLocks noGrp="1"/>
          </p:cNvSpPr>
          <p:nvPr>
            <p:ph type="sldNum" sz="quarter" idx="19"/>
          </p:nvPr>
        </p:nvSpPr>
        <p:spPr/>
        <p:txBody>
          <a:bodyPr/>
          <a:lstStyle>
            <a:lvl1pPr>
              <a:defRPr/>
            </a:lvl1pPr>
          </a:lstStyle>
          <a:p>
            <a:fld id="{B01A2986-FD6A-E240-B8D2-3D57E77D9381}" type="slidenum">
              <a:rPr lang="en-GB" altLang="nl-NL"/>
              <a:pPr/>
              <a:t>‹#›</a:t>
            </a:fld>
            <a:endParaRPr lang="en-GB" altLang="nl-NL"/>
          </a:p>
        </p:txBody>
      </p:sp>
    </p:spTree>
    <p:extLst>
      <p:ext uri="{BB962C8B-B14F-4D97-AF65-F5344CB8AC3E}">
        <p14:creationId xmlns:p14="http://schemas.microsoft.com/office/powerpoint/2010/main" val="736436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hoto slide black logo">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CE4FB9B5-C0E1-D344-9888-441BF6FE6663}"/>
              </a:ext>
            </a:extLst>
          </p:cNvPr>
          <p:cNvSpPr>
            <a:spLocks/>
          </p:cNvSpPr>
          <p:nvPr userDrawn="1"/>
        </p:nvSpPr>
        <p:spPr bwMode="gray">
          <a:xfrm>
            <a:off x="-1733549" y="895351"/>
            <a:ext cx="1595437" cy="6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b="1">
                <a:solidFill>
                  <a:srgbClr val="505050"/>
                </a:solidFill>
              </a:rPr>
              <a:t>Change picture</a:t>
            </a:r>
          </a:p>
          <a:p>
            <a:pPr algn="r" eaLnBrk="1" hangingPunct="1">
              <a:buFont typeface="+mj-lt"/>
              <a:buNone/>
              <a:defRPr/>
            </a:pPr>
            <a:r>
              <a:rPr lang="en-GB" altLang="en-US" sz="506">
                <a:solidFill>
                  <a:srgbClr val="505050"/>
                </a:solidFill>
              </a:rPr>
              <a:t>Right click on picture</a:t>
            </a:r>
          </a:p>
          <a:p>
            <a:pPr algn="r" eaLnBrk="1" hangingPunct="1">
              <a:buFont typeface="+mj-lt"/>
              <a:buNone/>
              <a:defRPr/>
            </a:pPr>
            <a:r>
              <a:rPr lang="en-GB" altLang="en-US" sz="506">
                <a:solidFill>
                  <a:srgbClr val="505050"/>
                </a:solidFill>
              </a:rPr>
              <a:t>Choose a new  picture</a:t>
            </a:r>
            <a:br>
              <a:rPr lang="en-GB" altLang="en-US" sz="506">
                <a:solidFill>
                  <a:srgbClr val="505050"/>
                </a:solidFill>
              </a:rPr>
            </a:br>
            <a:r>
              <a:rPr lang="en-GB" altLang="en-US" sz="506">
                <a:solidFill>
                  <a:srgbClr val="505050"/>
                </a:solidFill>
              </a:rPr>
              <a:t>When the picture is active, use ‘Crop’ tool from Picture Tools to pan and zoom the picture</a:t>
            </a:r>
          </a:p>
          <a:p>
            <a:pPr algn="r" eaLnBrk="1" hangingPunct="1">
              <a:buFont typeface="+mj-lt"/>
              <a:buNone/>
              <a:defRPr/>
            </a:pPr>
            <a:endParaRPr lang="en-GB" altLang="en-US" sz="506">
              <a:solidFill>
                <a:srgbClr val="505050"/>
              </a:solidFill>
            </a:endParaRPr>
          </a:p>
          <a:p>
            <a:pPr algn="r" eaLnBrk="1" hangingPunct="1">
              <a:buFont typeface="+mj-lt"/>
              <a:buNone/>
              <a:defRPr/>
            </a:pPr>
            <a:r>
              <a:rPr lang="en-GB" altLang="en-US" sz="506">
                <a:solidFill>
                  <a:srgbClr val="505050"/>
                </a:solidFill>
              </a:rPr>
              <a:t>If the logo and bottom line are hidden, right click on picture and ‘Send to Back’ </a:t>
            </a:r>
          </a:p>
        </p:txBody>
      </p:sp>
      <p:sp>
        <p:nvSpPr>
          <p:cNvPr id="20"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4" name="Date Placeholder 2">
            <a:extLst>
              <a:ext uri="{FF2B5EF4-FFF2-40B4-BE49-F238E27FC236}">
                <a16:creationId xmlns:a16="http://schemas.microsoft.com/office/drawing/2014/main" id="{E24EBBE4-B413-6B40-BE50-6749476C5A47}"/>
              </a:ext>
            </a:extLst>
          </p:cNvPr>
          <p:cNvSpPr>
            <a:spLocks noGrp="1"/>
          </p:cNvSpPr>
          <p:nvPr>
            <p:ph type="dt" sz="half" idx="15"/>
          </p:nvPr>
        </p:nvSpPr>
        <p:spPr/>
        <p:txBody>
          <a:bodyPr/>
          <a:lstStyle>
            <a:lvl1pPr>
              <a:defRPr/>
            </a:lvl1pPr>
          </a:lstStyle>
          <a:p>
            <a:pPr>
              <a:defRPr/>
            </a:pPr>
            <a:fld id="{90C003AD-34F3-7946-8740-1FE717CA464E}" type="datetime4">
              <a:rPr lang="en-US"/>
              <a:pPr>
                <a:defRPr/>
              </a:pPr>
              <a:t>April 26, 2021</a:t>
            </a:fld>
            <a:endParaRPr lang="en-GB"/>
          </a:p>
        </p:txBody>
      </p:sp>
      <p:sp>
        <p:nvSpPr>
          <p:cNvPr id="5" name="Slide Number Placeholder 15">
            <a:extLst>
              <a:ext uri="{FF2B5EF4-FFF2-40B4-BE49-F238E27FC236}">
                <a16:creationId xmlns:a16="http://schemas.microsoft.com/office/drawing/2014/main" id="{2B92806D-EBB0-F24B-95AD-45BEF35DE078}"/>
              </a:ext>
            </a:extLst>
          </p:cNvPr>
          <p:cNvSpPr>
            <a:spLocks noGrp="1"/>
          </p:cNvSpPr>
          <p:nvPr>
            <p:ph type="sldNum" sz="quarter" idx="16"/>
          </p:nvPr>
        </p:nvSpPr>
        <p:spPr/>
        <p:txBody>
          <a:bodyPr/>
          <a:lstStyle>
            <a:lvl1pPr>
              <a:defRPr/>
            </a:lvl1pPr>
          </a:lstStyle>
          <a:p>
            <a:fld id="{BEEDFD4D-4E2F-2F49-B16A-0B05F128892D}" type="slidenum">
              <a:rPr lang="en-GB" altLang="nl-NL"/>
              <a:pPr/>
              <a:t>‹#›</a:t>
            </a:fld>
            <a:endParaRPr lang="en-GB" altLang="nl-NL"/>
          </a:p>
        </p:txBody>
      </p:sp>
    </p:spTree>
    <p:extLst>
      <p:ext uri="{BB962C8B-B14F-4D97-AF65-F5344CB8AC3E}">
        <p14:creationId xmlns:p14="http://schemas.microsoft.com/office/powerpoint/2010/main" val="1827266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hoto slide white logo">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CF72D008-8AA7-EC4E-9E57-42E9276147DA}"/>
              </a:ext>
            </a:extLst>
          </p:cNvPr>
          <p:cNvSpPr>
            <a:spLocks/>
          </p:cNvSpPr>
          <p:nvPr userDrawn="1"/>
        </p:nvSpPr>
        <p:spPr bwMode="gray">
          <a:xfrm>
            <a:off x="-1733549" y="895351"/>
            <a:ext cx="1595437" cy="6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b="1">
                <a:solidFill>
                  <a:srgbClr val="505050"/>
                </a:solidFill>
              </a:rPr>
              <a:t>Change picture</a:t>
            </a:r>
          </a:p>
          <a:p>
            <a:pPr algn="r" eaLnBrk="1" hangingPunct="1">
              <a:buFont typeface="+mj-lt"/>
              <a:buNone/>
              <a:defRPr/>
            </a:pPr>
            <a:r>
              <a:rPr lang="en-GB" altLang="en-US" sz="506">
                <a:solidFill>
                  <a:srgbClr val="505050"/>
                </a:solidFill>
              </a:rPr>
              <a:t>Right click on picture</a:t>
            </a:r>
          </a:p>
          <a:p>
            <a:pPr algn="r" eaLnBrk="1" hangingPunct="1">
              <a:buFont typeface="+mj-lt"/>
              <a:buNone/>
              <a:defRPr/>
            </a:pPr>
            <a:r>
              <a:rPr lang="en-GB" altLang="en-US" sz="506">
                <a:solidFill>
                  <a:srgbClr val="505050"/>
                </a:solidFill>
              </a:rPr>
              <a:t>Choose a new  picture</a:t>
            </a:r>
            <a:br>
              <a:rPr lang="en-GB" altLang="en-US" sz="506">
                <a:solidFill>
                  <a:srgbClr val="505050"/>
                </a:solidFill>
              </a:rPr>
            </a:br>
            <a:r>
              <a:rPr lang="en-GB" altLang="en-US" sz="506">
                <a:solidFill>
                  <a:srgbClr val="505050"/>
                </a:solidFill>
              </a:rPr>
              <a:t>When the picture is active, use ‘Crop’ tool from Picture Tools to pan and zoom the picture</a:t>
            </a:r>
          </a:p>
          <a:p>
            <a:pPr algn="r" eaLnBrk="1" hangingPunct="1">
              <a:buFont typeface="+mj-lt"/>
              <a:buNone/>
              <a:defRPr/>
            </a:pPr>
            <a:endParaRPr lang="en-GB" altLang="en-US" sz="506">
              <a:solidFill>
                <a:srgbClr val="505050"/>
              </a:solidFill>
            </a:endParaRPr>
          </a:p>
          <a:p>
            <a:pPr algn="r" eaLnBrk="1" hangingPunct="1">
              <a:buFont typeface="+mj-lt"/>
              <a:buNone/>
              <a:defRPr/>
            </a:pPr>
            <a:r>
              <a:rPr lang="en-GB" altLang="en-US" sz="506">
                <a:solidFill>
                  <a:srgbClr val="505050"/>
                </a:solidFill>
              </a:rPr>
              <a:t>If the logo and bottom line are hidden, right click on picture and ‘Send to Back’ </a:t>
            </a:r>
          </a:p>
        </p:txBody>
      </p:sp>
      <p:sp>
        <p:nvSpPr>
          <p:cNvPr id="6" name="Picture Placeholder 5"/>
          <p:cNvSpPr>
            <a:spLocks noGrp="1"/>
          </p:cNvSpPr>
          <p:nvPr>
            <p:ph type="pic" sz="quarter" idx="13"/>
          </p:nvPr>
        </p:nvSpPr>
        <p:spPr>
          <a:xfrm>
            <a:off x="0" y="0"/>
            <a:ext cx="9144000" cy="6858000"/>
          </a:xfrm>
        </p:spPr>
        <p:txBody>
          <a:bodyPr rtlCol="0">
            <a:noAutofit/>
          </a:bodyPr>
          <a:lstStyle>
            <a:lvl1pPr marL="0" indent="0">
              <a:buFontTx/>
              <a:buNone/>
              <a:defRPr/>
            </a:lvl1pPr>
          </a:lstStyle>
          <a:p>
            <a:pPr lvl="0"/>
            <a:r>
              <a:rPr lang="en-US" noProof="0"/>
              <a:t>Click icon to add picture</a:t>
            </a:r>
          </a:p>
        </p:txBody>
      </p:sp>
      <p:sp>
        <p:nvSpPr>
          <p:cNvPr id="10" name="Text Placeholder 7"/>
          <p:cNvSpPr>
            <a:spLocks noGrp="1"/>
          </p:cNvSpPr>
          <p:nvPr>
            <p:ph type="body" sz="quarter" idx="14"/>
          </p:nvPr>
        </p:nvSpPr>
        <p:spPr>
          <a:xfrm>
            <a:off x="525600" y="6246000"/>
            <a:ext cx="637200" cy="4392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1">
            <a:extLst>
              <a:ext uri="{FF2B5EF4-FFF2-40B4-BE49-F238E27FC236}">
                <a16:creationId xmlns:a16="http://schemas.microsoft.com/office/drawing/2014/main" id="{73BB0BAA-494C-4346-9F8A-8742E1282947}"/>
              </a:ext>
            </a:extLst>
          </p:cNvPr>
          <p:cNvSpPr>
            <a:spLocks noGrp="1"/>
          </p:cNvSpPr>
          <p:nvPr>
            <p:ph type="dt" sz="half" idx="15"/>
          </p:nvPr>
        </p:nvSpPr>
        <p:spPr/>
        <p:txBody>
          <a:bodyPr/>
          <a:lstStyle>
            <a:lvl1pPr>
              <a:defRPr>
                <a:solidFill>
                  <a:prstClr val="white"/>
                </a:solidFill>
              </a:defRPr>
            </a:lvl1pPr>
          </a:lstStyle>
          <a:p>
            <a:pPr>
              <a:defRPr/>
            </a:pPr>
            <a:fld id="{E0C69C14-7493-F845-B221-740EE3C383F4}" type="datetime4">
              <a:rPr lang="en-US"/>
              <a:pPr>
                <a:defRPr/>
              </a:pPr>
              <a:t>April 26, 2021</a:t>
            </a:fld>
            <a:endParaRPr lang="en-GB"/>
          </a:p>
        </p:txBody>
      </p:sp>
      <p:sp>
        <p:nvSpPr>
          <p:cNvPr id="7" name="Slide Number Placeholder 3">
            <a:extLst>
              <a:ext uri="{FF2B5EF4-FFF2-40B4-BE49-F238E27FC236}">
                <a16:creationId xmlns:a16="http://schemas.microsoft.com/office/drawing/2014/main" id="{FB61ECD6-D3C1-E44C-A148-0FEAA697CCDD}"/>
              </a:ext>
            </a:extLst>
          </p:cNvPr>
          <p:cNvSpPr>
            <a:spLocks noGrp="1"/>
          </p:cNvSpPr>
          <p:nvPr>
            <p:ph type="sldNum" sz="quarter" idx="16"/>
          </p:nvPr>
        </p:nvSpPr>
        <p:spPr/>
        <p:txBody>
          <a:bodyPr/>
          <a:lstStyle>
            <a:lvl1pPr>
              <a:defRPr>
                <a:solidFill>
                  <a:srgbClr val="FFFFFF"/>
                </a:solidFill>
              </a:defRPr>
            </a:lvl1pPr>
          </a:lstStyle>
          <a:p>
            <a:fld id="{E74CE6F0-4252-7442-AE82-296994078CB3}" type="slidenum">
              <a:rPr lang="en-GB" altLang="nl-NL"/>
              <a:pPr/>
              <a:t>‹#›</a:t>
            </a:fld>
            <a:endParaRPr lang="en-GB" altLang="nl-NL"/>
          </a:p>
        </p:txBody>
      </p:sp>
      <p:sp>
        <p:nvSpPr>
          <p:cNvPr id="8" name="Footer Placeholder 18">
            <a:extLst>
              <a:ext uri="{FF2B5EF4-FFF2-40B4-BE49-F238E27FC236}">
                <a16:creationId xmlns:a16="http://schemas.microsoft.com/office/drawing/2014/main" id="{8EFF6C0F-57DE-DF42-8274-B425334FCF5A}"/>
              </a:ext>
            </a:extLst>
          </p:cNvPr>
          <p:cNvSpPr>
            <a:spLocks noGrp="1"/>
          </p:cNvSpPr>
          <p:nvPr>
            <p:ph type="ftr" sz="quarter" idx="17"/>
          </p:nvPr>
        </p:nvSpPr>
        <p:spPr>
          <a:xfrm>
            <a:off x="1619250" y="6580190"/>
            <a:ext cx="4248150" cy="122237"/>
          </a:xfrm>
          <a:prstGeom prst="rect">
            <a:avLst/>
          </a:prstGeom>
        </p:spPr>
        <p:txBody>
          <a:bodyPr/>
          <a:lstStyle>
            <a:lvl1pPr algn="l" eaLnBrk="1" hangingPunct="1">
              <a:defRPr sz="450">
                <a:solidFill>
                  <a:prstClr val="white"/>
                </a:solidFill>
                <a:latin typeface="Arial" charset="0"/>
                <a:cs typeface="Arial" charset="0"/>
              </a:defRPr>
            </a:lvl1pPr>
          </a:lstStyle>
          <a:p>
            <a:pPr>
              <a:defRPr/>
            </a:pPr>
            <a:r>
              <a:rPr lang="en-US"/>
              <a:t>European network for Health Technology Assessment | JA3 2016-2020 | www.eunethta.eu</a:t>
            </a:r>
            <a:endParaRPr lang="en-GB"/>
          </a:p>
        </p:txBody>
      </p:sp>
    </p:spTree>
    <p:extLst>
      <p:ext uri="{BB962C8B-B14F-4D97-AF65-F5344CB8AC3E}">
        <p14:creationId xmlns:p14="http://schemas.microsoft.com/office/powerpoint/2010/main" val="2241070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5" name="Picture 2" descr="D:\Desktop\4401 SST PPT Levering til SkabelonDesign\PNG Baggrunde\title_slide_orange.png">
            <a:extLst>
              <a:ext uri="{FF2B5EF4-FFF2-40B4-BE49-F238E27FC236}">
                <a16:creationId xmlns:a16="http://schemas.microsoft.com/office/drawing/2014/main" id="{F57F75D5-AA50-AC48-859D-3419B72705D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a:extLst>
              <a:ext uri="{FF2B5EF4-FFF2-40B4-BE49-F238E27FC236}">
                <a16:creationId xmlns:a16="http://schemas.microsoft.com/office/drawing/2014/main" id="{99A33EB7-3281-1647-9AA0-52815D213FDA}"/>
              </a:ext>
            </a:extLst>
          </p:cNvPr>
          <p:cNvSpPr>
            <a:spLocks/>
          </p:cNvSpPr>
          <p:nvPr userDrawn="1"/>
        </p:nvSpPr>
        <p:spPr bwMode="gray">
          <a:xfrm>
            <a:off x="-1733549" y="2384426"/>
            <a:ext cx="1595437" cy="2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and subtitle </a:t>
            </a:r>
            <a:br>
              <a:rPr lang="en-GB" altLang="en-US" sz="506">
                <a:solidFill>
                  <a:srgbClr val="505050"/>
                </a:solidFill>
              </a:rPr>
            </a:br>
            <a:r>
              <a:rPr lang="en-GB" altLang="en-US" sz="506">
                <a:solidFill>
                  <a:srgbClr val="505050"/>
                </a:solidFill>
              </a:rPr>
              <a:t>in Caps</a:t>
            </a:r>
          </a:p>
        </p:txBody>
      </p:sp>
      <p:sp>
        <p:nvSpPr>
          <p:cNvPr id="7" name="TextBox 10">
            <a:extLst>
              <a:ext uri="{FF2B5EF4-FFF2-40B4-BE49-F238E27FC236}">
                <a16:creationId xmlns:a16="http://schemas.microsoft.com/office/drawing/2014/main" id="{8A6DC162-F924-CB4D-A8F8-C683ECA4AF5D}"/>
              </a:ext>
            </a:extLst>
          </p:cNvPr>
          <p:cNvSpPr txBox="1">
            <a:spLocks noChangeArrowheads="1"/>
          </p:cNvSpPr>
          <p:nvPr userDrawn="1"/>
        </p:nvSpPr>
        <p:spPr bwMode="auto">
          <a:xfrm>
            <a:off x="1619251" y="6581776"/>
            <a:ext cx="4284663"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450">
                <a:solidFill>
                  <a:srgbClr val="FFFFFF"/>
                </a:solidFill>
              </a:rPr>
              <a:t>European network for Health Technology Assessment | JA3 2016 - 2020 | www.eunethta.eu</a:t>
            </a:r>
          </a:p>
        </p:txBody>
      </p:sp>
      <p:sp>
        <p:nvSpPr>
          <p:cNvPr id="2" name="Title 1"/>
          <p:cNvSpPr>
            <a:spLocks noGrp="1"/>
          </p:cNvSpPr>
          <p:nvPr>
            <p:ph type="title"/>
          </p:nvPr>
        </p:nvSpPr>
        <p:spPr>
          <a:xfrm>
            <a:off x="539550" y="728664"/>
            <a:ext cx="8064700" cy="2162185"/>
          </a:xfrm>
        </p:spPr>
        <p:txBody>
          <a:bodyPr/>
          <a:lstStyle>
            <a:lvl1pPr>
              <a:lnSpc>
                <a:spcPct val="83000"/>
              </a:lnSpc>
              <a:defRPr sz="3375">
                <a:solidFill>
                  <a:schemeClr val="bg1"/>
                </a:solidFill>
              </a:defRPr>
            </a:lvl1pPr>
          </a:lstStyle>
          <a:p>
            <a:r>
              <a:rPr lang="en-US"/>
              <a:t>Click to edit Master title style</a:t>
            </a:r>
            <a:endParaRPr lang="en-GB" dirty="0"/>
          </a:p>
        </p:txBody>
      </p:sp>
      <p:sp>
        <p:nvSpPr>
          <p:cNvPr id="9" name="Text Placeholder 8"/>
          <p:cNvSpPr>
            <a:spLocks noGrp="1"/>
          </p:cNvSpPr>
          <p:nvPr>
            <p:ph type="body" sz="quarter" idx="12"/>
          </p:nvPr>
        </p:nvSpPr>
        <p:spPr>
          <a:xfrm>
            <a:off x="539752" y="3084238"/>
            <a:ext cx="8064500" cy="1100846"/>
          </a:xfrm>
        </p:spPr>
        <p:txBody>
          <a:bodyPr/>
          <a:lstStyle>
            <a:lvl1pPr marL="0" indent="0">
              <a:lnSpc>
                <a:spcPct val="83000"/>
              </a:lnSpc>
              <a:spcBef>
                <a:spcPts val="0"/>
              </a:spcBef>
              <a:buFontTx/>
              <a:buNone/>
              <a:defRPr sz="2250" b="1">
                <a:solidFill>
                  <a:schemeClr val="bg1"/>
                </a:solidFill>
              </a:defRPr>
            </a:lvl1pPr>
          </a:lstStyle>
          <a:p>
            <a:pPr lvl="0"/>
            <a:r>
              <a:rPr lang="en-US"/>
              <a:t>Click to edit Master text styles</a:t>
            </a:r>
          </a:p>
        </p:txBody>
      </p:sp>
      <p:sp>
        <p:nvSpPr>
          <p:cNvPr id="17"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8" name="Date Placeholder 11">
            <a:extLst>
              <a:ext uri="{FF2B5EF4-FFF2-40B4-BE49-F238E27FC236}">
                <a16:creationId xmlns:a16="http://schemas.microsoft.com/office/drawing/2014/main" id="{2D97EE35-2A54-414E-9E1F-B40FFFF47F78}"/>
              </a:ext>
            </a:extLst>
          </p:cNvPr>
          <p:cNvSpPr>
            <a:spLocks noGrp="1"/>
          </p:cNvSpPr>
          <p:nvPr>
            <p:ph type="dt" sz="half" idx="18"/>
          </p:nvPr>
        </p:nvSpPr>
        <p:spPr>
          <a:xfrm>
            <a:off x="6011864" y="6581775"/>
            <a:ext cx="2089150" cy="122238"/>
          </a:xfrm>
        </p:spPr>
        <p:txBody>
          <a:bodyPr/>
          <a:lstStyle>
            <a:lvl1pPr>
              <a:defRPr>
                <a:solidFill>
                  <a:srgbClr val="C0C0C0"/>
                </a:solidFill>
              </a:defRPr>
            </a:lvl1pPr>
          </a:lstStyle>
          <a:p>
            <a:pPr>
              <a:defRPr/>
            </a:pPr>
            <a:fld id="{9F9445F7-1BD0-F445-873E-E5137056E478}" type="datetime4">
              <a:rPr lang="en-US"/>
              <a:pPr>
                <a:defRPr/>
              </a:pPr>
              <a:t>April 26, 2021</a:t>
            </a:fld>
            <a:endParaRPr lang="en-GB"/>
          </a:p>
        </p:txBody>
      </p:sp>
      <p:sp>
        <p:nvSpPr>
          <p:cNvPr id="10" name="Slide Number Placeholder 12">
            <a:extLst>
              <a:ext uri="{FF2B5EF4-FFF2-40B4-BE49-F238E27FC236}">
                <a16:creationId xmlns:a16="http://schemas.microsoft.com/office/drawing/2014/main" id="{25170A97-81C8-BD40-8AFC-C8DDB96B3CE2}"/>
              </a:ext>
            </a:extLst>
          </p:cNvPr>
          <p:cNvSpPr>
            <a:spLocks noGrp="1"/>
          </p:cNvSpPr>
          <p:nvPr>
            <p:ph type="sldNum" sz="quarter" idx="19"/>
          </p:nvPr>
        </p:nvSpPr>
        <p:spPr>
          <a:xfrm>
            <a:off x="8147051" y="6581775"/>
            <a:ext cx="611188" cy="122238"/>
          </a:xfrm>
        </p:spPr>
        <p:txBody>
          <a:bodyPr/>
          <a:lstStyle>
            <a:lvl1pPr>
              <a:defRPr>
                <a:solidFill>
                  <a:srgbClr val="C0C0C0"/>
                </a:solidFill>
              </a:defRPr>
            </a:lvl1pPr>
          </a:lstStyle>
          <a:p>
            <a:fld id="{F1043813-2090-464F-94F6-71F4CB16BEB1}" type="slidenum">
              <a:rPr lang="en-GB" altLang="nl-NL"/>
              <a:pPr/>
              <a:t>‹#›</a:t>
            </a:fld>
            <a:endParaRPr lang="en-GB" altLang="nl-NL"/>
          </a:p>
        </p:txBody>
      </p:sp>
    </p:spTree>
    <p:extLst>
      <p:ext uri="{BB962C8B-B14F-4D97-AF65-F5344CB8AC3E}">
        <p14:creationId xmlns:p14="http://schemas.microsoft.com/office/powerpoint/2010/main" val="3403553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EU Acknowledgements slide">
    <p:spTree>
      <p:nvGrpSpPr>
        <p:cNvPr id="1" name=""/>
        <p:cNvGrpSpPr/>
        <p:nvPr/>
      </p:nvGrpSpPr>
      <p:grpSpPr>
        <a:xfrm>
          <a:off x="0" y="0"/>
          <a:ext cx="0" cy="0"/>
          <a:chOff x="0" y="0"/>
          <a:chExt cx="0" cy="0"/>
        </a:xfrm>
      </p:grpSpPr>
      <p:pic>
        <p:nvPicPr>
          <p:cNvPr id="6" name="Picture 2" descr="D:\Desktop\4401 SST PPT Levering til SkabelonDesign\PNG Baggrunde\title_slide_orange.png">
            <a:extLst>
              <a:ext uri="{FF2B5EF4-FFF2-40B4-BE49-F238E27FC236}">
                <a16:creationId xmlns:a16="http://schemas.microsoft.com/office/drawing/2014/main" id="{4FEB1860-B001-C547-9C33-C7CB7385DF9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4">
            <a:extLst>
              <a:ext uri="{FF2B5EF4-FFF2-40B4-BE49-F238E27FC236}">
                <a16:creationId xmlns:a16="http://schemas.microsoft.com/office/drawing/2014/main" id="{B3C3FEDF-92B3-D745-9D98-0100A52D0884}"/>
              </a:ext>
            </a:extLst>
          </p:cNvPr>
          <p:cNvSpPr>
            <a:spLocks/>
          </p:cNvSpPr>
          <p:nvPr userDrawn="1"/>
        </p:nvSpPr>
        <p:spPr bwMode="gray">
          <a:xfrm>
            <a:off x="-1733549" y="2384426"/>
            <a:ext cx="1595437" cy="132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buFont typeface="+mj-lt"/>
              <a:buNone/>
              <a:defRPr/>
            </a:pP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title and subtitle </a:t>
            </a:r>
            <a:br>
              <a:rPr lang="en-GB" altLang="en-US" sz="506">
                <a:solidFill>
                  <a:srgbClr val="505050"/>
                </a:solidFill>
              </a:rPr>
            </a:br>
            <a:r>
              <a:rPr lang="en-GB" altLang="en-US" sz="506">
                <a:solidFill>
                  <a:srgbClr val="505050"/>
                </a:solidFill>
              </a:rPr>
              <a:t>in Caps</a:t>
            </a: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endParaRPr lang="en-GB" altLang="en-US" sz="506">
              <a:solidFill>
                <a:srgbClr val="505050"/>
              </a:solidFill>
            </a:endParaRPr>
          </a:p>
          <a:p>
            <a:pPr algn="r" eaLnBrk="1" hangingPunct="1">
              <a:buFont typeface="+mj-lt"/>
              <a:buNone/>
              <a:defRPr/>
            </a:pPr>
            <a:r>
              <a:rPr lang="en-GB" altLang="en-US" sz="506">
                <a:solidFill>
                  <a:srgbClr val="505050"/>
                </a:solidFill>
              </a:rPr>
              <a:t>Press ‘Caps locked’ </a:t>
            </a:r>
            <a:br>
              <a:rPr lang="en-GB" altLang="en-US" sz="506">
                <a:solidFill>
                  <a:srgbClr val="505050"/>
                </a:solidFill>
              </a:rPr>
            </a:br>
            <a:r>
              <a:rPr lang="en-GB" altLang="en-US" sz="506">
                <a:solidFill>
                  <a:srgbClr val="505050"/>
                </a:solidFill>
              </a:rPr>
              <a:t>for text in Caps</a:t>
            </a:r>
          </a:p>
          <a:p>
            <a:pPr algn="r" eaLnBrk="1" hangingPunct="1">
              <a:buFont typeface="+mj-lt"/>
              <a:buNone/>
              <a:defRPr/>
            </a:pPr>
            <a:endParaRPr lang="en-GB" altLang="en-US" sz="506">
              <a:solidFill>
                <a:srgbClr val="505050"/>
              </a:solidFill>
            </a:endParaRPr>
          </a:p>
        </p:txBody>
      </p:sp>
      <p:sp>
        <p:nvSpPr>
          <p:cNvPr id="8" name="TextBox 10">
            <a:extLst>
              <a:ext uri="{FF2B5EF4-FFF2-40B4-BE49-F238E27FC236}">
                <a16:creationId xmlns:a16="http://schemas.microsoft.com/office/drawing/2014/main" id="{5886B4C7-0642-CE48-88DD-3D865EE6BA20}"/>
              </a:ext>
            </a:extLst>
          </p:cNvPr>
          <p:cNvSpPr txBox="1">
            <a:spLocks noChangeArrowheads="1"/>
          </p:cNvSpPr>
          <p:nvPr userDrawn="1"/>
        </p:nvSpPr>
        <p:spPr bwMode="auto">
          <a:xfrm>
            <a:off x="1619251" y="6581776"/>
            <a:ext cx="4284663"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450">
                <a:solidFill>
                  <a:srgbClr val="FFFFFF"/>
                </a:solidFill>
              </a:rPr>
              <a:t>European network for Health Technology Assessment | JA3 2016 - 2020 | www.eunethta.eu</a:t>
            </a:r>
          </a:p>
        </p:txBody>
      </p:sp>
      <p:sp>
        <p:nvSpPr>
          <p:cNvPr id="2" name="Title 1"/>
          <p:cNvSpPr>
            <a:spLocks noGrp="1"/>
          </p:cNvSpPr>
          <p:nvPr>
            <p:ph type="title"/>
          </p:nvPr>
        </p:nvSpPr>
        <p:spPr>
          <a:xfrm>
            <a:off x="539550" y="728664"/>
            <a:ext cx="8064700" cy="2162185"/>
          </a:xfrm>
        </p:spPr>
        <p:txBody>
          <a:bodyPr/>
          <a:lstStyle>
            <a:lvl1pPr>
              <a:lnSpc>
                <a:spcPct val="83000"/>
              </a:lnSpc>
              <a:defRPr sz="3375">
                <a:solidFill>
                  <a:schemeClr val="bg1"/>
                </a:solidFill>
              </a:defRPr>
            </a:lvl1pPr>
          </a:lstStyle>
          <a:p>
            <a:r>
              <a:rPr lang="en-US"/>
              <a:t>Click to edit Master title style</a:t>
            </a:r>
            <a:endParaRPr lang="en-GB" dirty="0"/>
          </a:p>
        </p:txBody>
      </p:sp>
      <p:sp>
        <p:nvSpPr>
          <p:cNvPr id="9" name="Text Placeholder 8"/>
          <p:cNvSpPr>
            <a:spLocks noGrp="1"/>
          </p:cNvSpPr>
          <p:nvPr>
            <p:ph type="body" sz="quarter" idx="12"/>
          </p:nvPr>
        </p:nvSpPr>
        <p:spPr>
          <a:xfrm>
            <a:off x="539752" y="3084238"/>
            <a:ext cx="8064500" cy="1100846"/>
          </a:xfrm>
        </p:spPr>
        <p:txBody>
          <a:bodyPr/>
          <a:lstStyle>
            <a:lvl1pPr marL="0" indent="0">
              <a:lnSpc>
                <a:spcPct val="83000"/>
              </a:lnSpc>
              <a:spcBef>
                <a:spcPts val="0"/>
              </a:spcBef>
              <a:buFontTx/>
              <a:buNone/>
              <a:defRPr sz="2250" b="1">
                <a:solidFill>
                  <a:schemeClr val="bg1"/>
                </a:solidFill>
              </a:defRPr>
            </a:lvl1pPr>
          </a:lstStyle>
          <a:p>
            <a:pPr lvl="0"/>
            <a:r>
              <a:rPr lang="en-US"/>
              <a:t>Click to edit Master text styles</a:t>
            </a:r>
          </a:p>
        </p:txBody>
      </p:sp>
      <p:sp>
        <p:nvSpPr>
          <p:cNvPr id="4" name="Text Placeholder 3"/>
          <p:cNvSpPr>
            <a:spLocks noGrp="1"/>
          </p:cNvSpPr>
          <p:nvPr>
            <p:ph type="body" sz="quarter" idx="13"/>
          </p:nvPr>
        </p:nvSpPr>
        <p:spPr>
          <a:xfrm>
            <a:off x="539752" y="4273417"/>
            <a:ext cx="4176713" cy="1820862"/>
          </a:xfrm>
        </p:spPr>
        <p:txBody>
          <a:bodyPr/>
          <a:lstStyle>
            <a:lvl1pPr marL="0" indent="0">
              <a:lnSpc>
                <a:spcPct val="104000"/>
              </a:lnSpc>
              <a:buNone/>
              <a:defRPr sz="900">
                <a:solidFill>
                  <a:schemeClr val="bg1"/>
                </a:solidFill>
              </a:defRPr>
            </a:lvl1pPr>
            <a:lvl2pPr marL="121500">
              <a:lnSpc>
                <a:spcPct val="104000"/>
              </a:lnSpc>
              <a:defRPr sz="900">
                <a:solidFill>
                  <a:schemeClr val="bg1"/>
                </a:solidFill>
              </a:defRPr>
            </a:lvl2pPr>
            <a:lvl3pPr>
              <a:lnSpc>
                <a:spcPct val="104000"/>
              </a:lnSpc>
              <a:defRPr sz="900"/>
            </a:lvl3pPr>
            <a:lvl4pPr>
              <a:lnSpc>
                <a:spcPct val="104000"/>
              </a:lnSpc>
              <a:defRPr sz="900"/>
            </a:lvl4pPr>
            <a:lvl5pPr>
              <a:lnSpc>
                <a:spcPct val="104000"/>
              </a:lnSpc>
              <a:defRPr sz="900"/>
            </a:lvl5pPr>
          </a:lstStyle>
          <a:p>
            <a:pPr lvl="0"/>
            <a:r>
              <a:rPr lang="en-US"/>
              <a:t>Click to edit Master text styles</a:t>
            </a:r>
          </a:p>
          <a:p>
            <a:pPr lvl="1"/>
            <a:r>
              <a:rPr lang="en-US"/>
              <a:t>Second level</a:t>
            </a:r>
          </a:p>
        </p:txBody>
      </p:sp>
      <p:sp>
        <p:nvSpPr>
          <p:cNvPr id="15" name="Text Placeholder 7"/>
          <p:cNvSpPr>
            <a:spLocks noGrp="1"/>
          </p:cNvSpPr>
          <p:nvPr>
            <p:ph type="body" sz="quarter" idx="17"/>
          </p:nvPr>
        </p:nvSpPr>
        <p:spPr>
          <a:xfrm>
            <a:off x="542640" y="6216860"/>
            <a:ext cx="622800" cy="464400"/>
          </a:xfrm>
          <a:blipFill>
            <a:blip r:embed="rId3"/>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10" name="Date Placeholder 7">
            <a:extLst>
              <a:ext uri="{FF2B5EF4-FFF2-40B4-BE49-F238E27FC236}">
                <a16:creationId xmlns:a16="http://schemas.microsoft.com/office/drawing/2014/main" id="{A0110ADB-F326-0445-B220-2317C4DCE9AF}"/>
              </a:ext>
            </a:extLst>
          </p:cNvPr>
          <p:cNvSpPr>
            <a:spLocks noGrp="1"/>
          </p:cNvSpPr>
          <p:nvPr>
            <p:ph type="dt" sz="half" idx="18"/>
          </p:nvPr>
        </p:nvSpPr>
        <p:spPr>
          <a:xfrm>
            <a:off x="5903913" y="7051675"/>
            <a:ext cx="2089150" cy="122238"/>
          </a:xfrm>
        </p:spPr>
        <p:txBody>
          <a:bodyPr/>
          <a:lstStyle>
            <a:lvl1pPr>
              <a:defRPr>
                <a:solidFill>
                  <a:srgbClr val="C0C0C0"/>
                </a:solidFill>
              </a:defRPr>
            </a:lvl1pPr>
          </a:lstStyle>
          <a:p>
            <a:pPr>
              <a:defRPr/>
            </a:pPr>
            <a:fld id="{848BF999-50B9-0E43-9F93-084FAFE96E64}" type="datetime4">
              <a:rPr lang="en-US"/>
              <a:pPr>
                <a:defRPr/>
              </a:pPr>
              <a:t>April 26, 2021</a:t>
            </a:fld>
            <a:endParaRPr lang="en-GB"/>
          </a:p>
        </p:txBody>
      </p:sp>
      <p:sp>
        <p:nvSpPr>
          <p:cNvPr id="11" name="Slide Number Placeholder 11">
            <a:extLst>
              <a:ext uri="{FF2B5EF4-FFF2-40B4-BE49-F238E27FC236}">
                <a16:creationId xmlns:a16="http://schemas.microsoft.com/office/drawing/2014/main" id="{B77E24E9-B7C2-C145-BFF4-A8B0A912B6DF}"/>
              </a:ext>
            </a:extLst>
          </p:cNvPr>
          <p:cNvSpPr>
            <a:spLocks noGrp="1"/>
          </p:cNvSpPr>
          <p:nvPr>
            <p:ph type="sldNum" sz="quarter" idx="19"/>
          </p:nvPr>
        </p:nvSpPr>
        <p:spPr>
          <a:xfrm>
            <a:off x="7993064" y="7051675"/>
            <a:ext cx="611187" cy="122238"/>
          </a:xfrm>
        </p:spPr>
        <p:txBody>
          <a:bodyPr/>
          <a:lstStyle>
            <a:lvl1pPr>
              <a:defRPr>
                <a:solidFill>
                  <a:srgbClr val="C0C0C0"/>
                </a:solidFill>
              </a:defRPr>
            </a:lvl1pPr>
          </a:lstStyle>
          <a:p>
            <a:fld id="{179415D5-E1CC-224E-8ACB-91B8D9CD874E}" type="slidenum">
              <a:rPr lang="en-GB" altLang="nl-NL"/>
              <a:pPr/>
              <a:t>‹#›</a:t>
            </a:fld>
            <a:endParaRPr lang="en-GB" altLang="nl-NL"/>
          </a:p>
        </p:txBody>
      </p:sp>
    </p:spTree>
    <p:extLst>
      <p:ext uri="{BB962C8B-B14F-4D97-AF65-F5344CB8AC3E}">
        <p14:creationId xmlns:p14="http://schemas.microsoft.com/office/powerpoint/2010/main" val="897269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7" name="Text Placeholder 7"/>
          <p:cNvSpPr>
            <a:spLocks noGrp="1"/>
          </p:cNvSpPr>
          <p:nvPr>
            <p:ph type="body" sz="quarter" idx="14"/>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3" name="Date Placeholder 3">
            <a:extLst>
              <a:ext uri="{FF2B5EF4-FFF2-40B4-BE49-F238E27FC236}">
                <a16:creationId xmlns:a16="http://schemas.microsoft.com/office/drawing/2014/main" id="{79DA6AF6-CA33-F343-A4FE-3FF6C5FB33D7}"/>
              </a:ext>
            </a:extLst>
          </p:cNvPr>
          <p:cNvSpPr>
            <a:spLocks noGrp="1"/>
          </p:cNvSpPr>
          <p:nvPr>
            <p:ph type="dt" sz="half" idx="15"/>
          </p:nvPr>
        </p:nvSpPr>
        <p:spPr/>
        <p:txBody>
          <a:bodyPr/>
          <a:lstStyle>
            <a:lvl1pPr>
              <a:defRPr/>
            </a:lvl1pPr>
          </a:lstStyle>
          <a:p>
            <a:pPr>
              <a:defRPr/>
            </a:pPr>
            <a:fld id="{0BA35225-E997-4C4D-9C73-4FDBCBD363B2}" type="datetime4">
              <a:rPr lang="en-US"/>
              <a:pPr>
                <a:defRPr/>
              </a:pPr>
              <a:t>April 26, 2021</a:t>
            </a:fld>
            <a:endParaRPr lang="en-GB"/>
          </a:p>
        </p:txBody>
      </p:sp>
      <p:sp>
        <p:nvSpPr>
          <p:cNvPr id="4" name="Slide Number Placeholder 5">
            <a:extLst>
              <a:ext uri="{FF2B5EF4-FFF2-40B4-BE49-F238E27FC236}">
                <a16:creationId xmlns:a16="http://schemas.microsoft.com/office/drawing/2014/main" id="{7DF28107-F8C8-5E4F-905B-6B0150983B48}"/>
              </a:ext>
            </a:extLst>
          </p:cNvPr>
          <p:cNvSpPr>
            <a:spLocks noGrp="1"/>
          </p:cNvSpPr>
          <p:nvPr>
            <p:ph type="sldNum" sz="quarter" idx="16"/>
          </p:nvPr>
        </p:nvSpPr>
        <p:spPr/>
        <p:txBody>
          <a:bodyPr/>
          <a:lstStyle>
            <a:lvl1pPr>
              <a:defRPr/>
            </a:lvl1pPr>
          </a:lstStyle>
          <a:p>
            <a:fld id="{09DC9E36-2C27-9342-AB2D-7EAD519EA994}" type="slidenum">
              <a:rPr lang="en-GB" altLang="nl-NL"/>
              <a:pPr/>
              <a:t>‹#›</a:t>
            </a:fld>
            <a:endParaRPr lang="en-GB" altLang="nl-NL"/>
          </a:p>
        </p:txBody>
      </p:sp>
    </p:spTree>
    <p:extLst>
      <p:ext uri="{BB962C8B-B14F-4D97-AF65-F5344CB8AC3E}">
        <p14:creationId xmlns:p14="http://schemas.microsoft.com/office/powerpoint/2010/main" val="288647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text slid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0" y="1757364"/>
            <a:ext cx="8064500" cy="4284661"/>
          </a:xfrm>
        </p:spPr>
        <p:txBody>
          <a:bodyPr numCol="2" spcCol="288000"/>
          <a:lstStyle>
            <a:lvl1pPr marL="0" indent="0">
              <a:buFontTx/>
              <a:buNone/>
              <a:defRPr/>
            </a:lvl1pPr>
            <a:lvl2pPr marL="216000">
              <a:defRPr/>
            </a:lvl2pPr>
            <a:lvl3pPr marL="432000">
              <a:defRPr/>
            </a:lvl3pPr>
            <a:lvl4pPr marL="648000">
              <a:defRPr/>
            </a:lvl4pPr>
            <a:lvl5pPr marL="86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25" name="Text Placeholder 7"/>
          <p:cNvSpPr>
            <a:spLocks noGrp="1"/>
          </p:cNvSpPr>
          <p:nvPr>
            <p:ph type="body" sz="quarter" idx="17"/>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5" name="Date Placeholder 3"/>
          <p:cNvSpPr>
            <a:spLocks noGrp="1"/>
          </p:cNvSpPr>
          <p:nvPr>
            <p:ph type="dt" sz="half" idx="18"/>
          </p:nvPr>
        </p:nvSpPr>
        <p:spPr/>
        <p:txBody>
          <a:bodyPr/>
          <a:lstStyle>
            <a:lvl1pPr>
              <a:defRPr/>
            </a:lvl1pPr>
          </a:lstStyle>
          <a:p>
            <a:pPr>
              <a:defRPr/>
            </a:pPr>
            <a:fld id="{300EF3D7-FE95-4192-BC1B-2B8490358994}" type="datetime4">
              <a:rPr lang="en-US"/>
              <a:pPr>
                <a:defRPr/>
              </a:pPr>
              <a:t>April 26, 2021</a:t>
            </a:fld>
            <a:endParaRPr lang="en-GB"/>
          </a:p>
        </p:txBody>
      </p:sp>
      <p:sp>
        <p:nvSpPr>
          <p:cNvPr id="6" name="Slide Number Placeholder 5"/>
          <p:cNvSpPr>
            <a:spLocks noGrp="1"/>
          </p:cNvSpPr>
          <p:nvPr>
            <p:ph type="sldNum" sz="quarter" idx="19"/>
          </p:nvPr>
        </p:nvSpPr>
        <p:spPr/>
        <p:txBody>
          <a:bodyPr/>
          <a:lstStyle>
            <a:lvl1pPr>
              <a:defRPr/>
            </a:lvl1pPr>
          </a:lstStyle>
          <a:p>
            <a:pPr>
              <a:defRPr/>
            </a:pPr>
            <a:fld id="{FCB161C8-432D-4AF3-99A2-BFF6F54C0EC5}" type="slidenum">
              <a:rPr lang="en-GB" altLang="nl-NL"/>
              <a:pPr>
                <a:defRPr/>
              </a:pPr>
              <a:t>‹#›</a:t>
            </a:fld>
            <a:endParaRPr lang="en-GB" altLang="nl-NL"/>
          </a:p>
        </p:txBody>
      </p:sp>
    </p:spTree>
    <p:extLst>
      <p:ext uri="{BB962C8B-B14F-4D97-AF65-F5344CB8AC3E}">
        <p14:creationId xmlns:p14="http://schemas.microsoft.com/office/powerpoint/2010/main" val="25259562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4" name="Tekstboks 9">
            <a:extLst>
              <a:ext uri="{FF2B5EF4-FFF2-40B4-BE49-F238E27FC236}">
                <a16:creationId xmlns:a16="http://schemas.microsoft.com/office/drawing/2014/main" id="{9CE97F9D-D03C-CD4F-8026-E3BEE0A6BE86}"/>
              </a:ext>
            </a:extLst>
          </p:cNvPr>
          <p:cNvSpPr txBox="1">
            <a:spLocks noChangeArrowheads="1"/>
          </p:cNvSpPr>
          <p:nvPr userDrawn="1"/>
        </p:nvSpPr>
        <p:spPr bwMode="auto">
          <a:xfrm>
            <a:off x="8072439" y="6357939"/>
            <a:ext cx="64293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A2BEE45-D6AA-0B4E-9569-40B98B88E554}" type="slidenum">
              <a:rPr lang="da-DK" altLang="en-US" sz="450">
                <a:solidFill>
                  <a:srgbClr val="505050"/>
                </a:solidFill>
                <a:cs typeface="Arial" panose="020B0604020202020204" pitchFamily="34" charset="0"/>
              </a:rPr>
              <a:pPr algn="r" eaLnBrk="1" hangingPunct="1"/>
              <a:t>‹#›</a:t>
            </a:fld>
            <a:endParaRPr lang="da-DK" altLang="en-US" sz="450">
              <a:solidFill>
                <a:srgbClr val="505050"/>
              </a:solidFill>
              <a:cs typeface="Arial" panose="020B0604020202020204" pitchFamily="34" charset="0"/>
            </a:endParaRPr>
          </a:p>
        </p:txBody>
      </p:sp>
      <p:sp>
        <p:nvSpPr>
          <p:cNvPr id="2" name="Titel 1"/>
          <p:cNvSpPr>
            <a:spLocks noGrp="1"/>
          </p:cNvSpPr>
          <p:nvPr>
            <p:ph type="title"/>
          </p:nvPr>
        </p:nvSpPr>
        <p:spPr/>
        <p:txBody>
          <a:bodyPr/>
          <a:lstStyle>
            <a:lvl1pPr>
              <a:defRPr/>
            </a:lvl1pPr>
          </a:lstStyle>
          <a:p>
            <a:r>
              <a:rPr lang="en-US" noProof="0" dirty="0"/>
              <a:t>Klik om de stijl te bewerken</a:t>
            </a:r>
            <a:endParaRPr lang="en-GB" noProof="0" dirty="0"/>
          </a:p>
        </p:txBody>
      </p:sp>
      <p:sp>
        <p:nvSpPr>
          <p:cNvPr id="3" name="Pladsholder til indhold 2"/>
          <p:cNvSpPr>
            <a:spLocks noGrp="1"/>
          </p:cNvSpPr>
          <p:nvPr>
            <p:ph idx="1"/>
          </p:nvPr>
        </p:nvSpPr>
        <p:spPr/>
        <p:txBody>
          <a:bodyPr/>
          <a:lstStyle>
            <a:lvl1pPr>
              <a:defRPr/>
            </a:lvl1pPr>
          </a:lstStyle>
          <a:p>
            <a:pPr lvl="0"/>
            <a:r>
              <a:rPr lang="en-US" noProof="0" dirty="0"/>
              <a:t>Klik om de modelstijlen te bewerken</a:t>
            </a:r>
          </a:p>
        </p:txBody>
      </p:sp>
    </p:spTree>
    <p:extLst>
      <p:ext uri="{BB962C8B-B14F-4D97-AF65-F5344CB8AC3E}">
        <p14:creationId xmlns:p14="http://schemas.microsoft.com/office/powerpoint/2010/main" val="326739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8CB5F4A-F101-424E-ABD5-A0E1B489C54F}"/>
              </a:ext>
            </a:extLst>
          </p:cNvPr>
          <p:cNvSpPr>
            <a:spLocks noGrp="1"/>
          </p:cNvSpPr>
          <p:nvPr>
            <p:ph type="dt" sz="half" idx="10"/>
          </p:nvPr>
        </p:nvSpPr>
        <p:spPr/>
        <p:txBody>
          <a:bodyPr/>
          <a:lstStyle>
            <a:lvl1pPr>
              <a:defRPr/>
            </a:lvl1pPr>
          </a:lstStyle>
          <a:p>
            <a:pPr>
              <a:defRPr/>
            </a:pPr>
            <a:fld id="{37706D6B-7965-A14D-B55C-DAAC32BA7EAA}" type="datetime4">
              <a:rPr lang="en-US" altLang="da-DK"/>
              <a:pPr>
                <a:defRPr/>
              </a:pPr>
              <a:t>April 26, 2021</a:t>
            </a:fld>
            <a:endParaRPr lang="da-DK" altLang="da-DK"/>
          </a:p>
        </p:txBody>
      </p:sp>
      <p:sp>
        <p:nvSpPr>
          <p:cNvPr id="6" name="Pladsholder til sidefod 5">
            <a:extLst>
              <a:ext uri="{FF2B5EF4-FFF2-40B4-BE49-F238E27FC236}">
                <a16:creationId xmlns:a16="http://schemas.microsoft.com/office/drawing/2014/main" id="{99DAE140-D765-8742-91F1-2435BE055D6C}"/>
              </a:ext>
            </a:extLst>
          </p:cNvPr>
          <p:cNvSpPr>
            <a:spLocks noGrp="1"/>
          </p:cNvSpPr>
          <p:nvPr>
            <p:ph type="ftr" sz="quarter" idx="11"/>
          </p:nvPr>
        </p:nvSpPr>
        <p:spPr>
          <a:xfrm>
            <a:off x="1619250" y="7051675"/>
            <a:ext cx="4248150" cy="122238"/>
          </a:xfrm>
          <a:prstGeom prst="rect">
            <a:avLst/>
          </a:prstGeom>
        </p:spPr>
        <p:txBody>
          <a:bodyPr/>
          <a:lstStyle>
            <a:lvl1pPr eaLnBrk="1" hangingPunct="1">
              <a:defRPr>
                <a:solidFill>
                  <a:srgbClr val="C0C0C0"/>
                </a:solidFill>
                <a:latin typeface="Arial" charset="0"/>
                <a:cs typeface="Arial" charset="0"/>
              </a:defRPr>
            </a:lvl1pPr>
          </a:lstStyle>
          <a:p>
            <a:pPr>
              <a:defRPr/>
            </a:pPr>
            <a:r>
              <a:rPr lang="en-US" altLang="da-DK"/>
              <a:t>European network for Health Technology Assessment | JA3 2016-2020 | www.eunethta.eu</a:t>
            </a:r>
            <a:endParaRPr lang="da-DK" altLang="da-DK"/>
          </a:p>
        </p:txBody>
      </p:sp>
      <p:sp>
        <p:nvSpPr>
          <p:cNvPr id="7" name="Pladsholder til diasnummer 6">
            <a:extLst>
              <a:ext uri="{FF2B5EF4-FFF2-40B4-BE49-F238E27FC236}">
                <a16:creationId xmlns:a16="http://schemas.microsoft.com/office/drawing/2014/main" id="{8FECDE87-F5DA-0745-BB53-476919873DBF}"/>
              </a:ext>
            </a:extLst>
          </p:cNvPr>
          <p:cNvSpPr>
            <a:spLocks noGrp="1"/>
          </p:cNvSpPr>
          <p:nvPr>
            <p:ph type="sldNum" sz="quarter" idx="12"/>
          </p:nvPr>
        </p:nvSpPr>
        <p:spPr/>
        <p:txBody>
          <a:bodyPr/>
          <a:lstStyle>
            <a:lvl1pPr>
              <a:defRPr/>
            </a:lvl1pPr>
          </a:lstStyle>
          <a:p>
            <a:fld id="{2C502B17-C3C3-BF4A-8BBE-AECE594FEC59}" type="slidenum">
              <a:rPr lang="da-DK" altLang="da-DK"/>
              <a:pPr/>
              <a:t>‹#›</a:t>
            </a:fld>
            <a:endParaRPr lang="da-DK" altLang="da-DK"/>
          </a:p>
        </p:txBody>
      </p:sp>
    </p:spTree>
    <p:extLst>
      <p:ext uri="{BB962C8B-B14F-4D97-AF65-F5344CB8AC3E}">
        <p14:creationId xmlns:p14="http://schemas.microsoft.com/office/powerpoint/2010/main" val="21752434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bwMode="auto">
          <a:xfrm>
            <a:off x="785787" y="274638"/>
            <a:ext cx="8143931" cy="939784"/>
          </a:xfrm>
          <a:prstGeom prst="rect">
            <a:avLst/>
          </a:prstGeom>
          <a:noFill/>
          <a:ln w="9525">
            <a:noFill/>
            <a:miter lim="800000"/>
            <a:headEnd/>
            <a:tailEnd/>
          </a:ln>
          <a:effectLst/>
        </p:spPr>
        <p:txBody>
          <a:bodyPr/>
          <a:lstStyle/>
          <a:p>
            <a:pPr lvl="0"/>
            <a:r>
              <a:rPr lang="it-IT"/>
              <a:t>Fare clic per modificare lo stile del titolo</a:t>
            </a:r>
            <a:endParaRPr lang="it-IT" dirty="0"/>
          </a:p>
        </p:txBody>
      </p:sp>
      <p:sp>
        <p:nvSpPr>
          <p:cNvPr id="14" name="Content Placeholder 13"/>
          <p:cNvSpPr>
            <a:spLocks noGrp="1"/>
          </p:cNvSpPr>
          <p:nvPr>
            <p:ph sz="quarter" idx="10"/>
          </p:nvPr>
        </p:nvSpPr>
        <p:spPr>
          <a:xfrm>
            <a:off x="785813" y="1285860"/>
            <a:ext cx="8143875" cy="5072078"/>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Rectangle 6">
            <a:extLst>
              <a:ext uri="{FF2B5EF4-FFF2-40B4-BE49-F238E27FC236}">
                <a16:creationId xmlns:a16="http://schemas.microsoft.com/office/drawing/2014/main" id="{0B5789D2-F7AF-AF44-89DE-1C7134AEA586}"/>
              </a:ext>
            </a:extLst>
          </p:cNvPr>
          <p:cNvSpPr>
            <a:spLocks noGrp="1" noChangeArrowheads="1"/>
          </p:cNvSpPr>
          <p:nvPr>
            <p:ph type="sldNum" sz="quarter" idx="11"/>
          </p:nvPr>
        </p:nvSpPr>
        <p:spPr>
          <a:xfrm>
            <a:off x="8501105" y="6500854"/>
            <a:ext cx="500030" cy="357146"/>
          </a:xfrm>
        </p:spPr>
        <p:txBody>
          <a:bodyPr/>
          <a:lstStyle>
            <a:lvl1pPr eaLnBrk="1" hangingPunct="1">
              <a:defRPr/>
            </a:lvl1pPr>
          </a:lstStyle>
          <a:p>
            <a:pPr>
              <a:defRPr/>
            </a:pPr>
            <a:fld id="{A8866A66-22F8-E742-9465-2F4236E6D5EA}" type="slidenum">
              <a:rPr lang="it-IT" altLang="it-IT"/>
              <a:pPr>
                <a:defRPr/>
              </a:pPr>
              <a:t>‹#›</a:t>
            </a:fld>
            <a:endParaRPr lang="it-IT" altLang="it-IT"/>
          </a:p>
        </p:txBody>
      </p:sp>
    </p:spTree>
    <p:extLst>
      <p:ext uri="{BB962C8B-B14F-4D97-AF65-F5344CB8AC3E}">
        <p14:creationId xmlns:p14="http://schemas.microsoft.com/office/powerpoint/2010/main" val="380776760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fronto">
    <p:spTree>
      <p:nvGrpSpPr>
        <p:cNvPr id="1" name=""/>
        <p:cNvGrpSpPr/>
        <p:nvPr/>
      </p:nvGrpSpPr>
      <p:grpSpPr>
        <a:xfrm>
          <a:off x="0" y="0"/>
          <a:ext cx="0" cy="0"/>
          <a:chOff x="0" y="0"/>
          <a:chExt cx="0" cy="0"/>
        </a:xfrm>
      </p:grpSpPr>
      <p:sp>
        <p:nvSpPr>
          <p:cNvPr id="2" name="Titolo 1"/>
          <p:cNvSpPr>
            <a:spLocks noGrp="1"/>
          </p:cNvSpPr>
          <p:nvPr>
            <p:ph type="title"/>
          </p:nvPr>
        </p:nvSpPr>
        <p:spPr>
          <a:xfrm>
            <a:off x="785786" y="274638"/>
            <a:ext cx="8143932" cy="939784"/>
          </a:xfrm>
          <a:prstGeom prst="rect">
            <a:avLst/>
          </a:prstGeom>
        </p:spPr>
        <p:txBody>
          <a:bodyPr/>
          <a:lstStyle>
            <a:lvl1pPr>
              <a:defRPr>
                <a:solidFill>
                  <a:srgbClr val="003399"/>
                </a:solidFill>
              </a:defRPr>
            </a:lvl1pPr>
          </a:lstStyle>
          <a:p>
            <a:r>
              <a:rPr lang="it-IT"/>
              <a:t>Fare clic per modificare lo stile del titolo</a:t>
            </a:r>
            <a:endParaRPr lang="it-IT" dirty="0"/>
          </a:p>
        </p:txBody>
      </p:sp>
      <p:sp>
        <p:nvSpPr>
          <p:cNvPr id="4" name="Segnaposto contenuto 3"/>
          <p:cNvSpPr>
            <a:spLocks noGrp="1"/>
          </p:cNvSpPr>
          <p:nvPr>
            <p:ph sz="half" idx="2"/>
          </p:nvPr>
        </p:nvSpPr>
        <p:spPr>
          <a:xfrm>
            <a:off x="785788" y="1285860"/>
            <a:ext cx="4000528" cy="5072098"/>
          </a:xfrm>
          <a:prstGeom prst="rect">
            <a:avLst/>
          </a:prstGeom>
        </p:spPr>
        <p:txBody>
          <a:bodyPr/>
          <a:lstStyle>
            <a:lvl1pPr>
              <a:defRPr sz="1613">
                <a:solidFill>
                  <a:srgbClr val="003399"/>
                </a:solidFill>
              </a:defRPr>
            </a:lvl1pPr>
            <a:lvl2pPr>
              <a:defRPr sz="1425">
                <a:solidFill>
                  <a:srgbClr val="003399"/>
                </a:solidFill>
              </a:defRPr>
            </a:lvl2pPr>
            <a:lvl3pPr>
              <a:defRPr sz="1238">
                <a:solidFill>
                  <a:srgbClr val="003399"/>
                </a:solidFill>
              </a:defRPr>
            </a:lvl3pPr>
            <a:lvl4pPr>
              <a:defRPr sz="1238">
                <a:solidFill>
                  <a:srgbClr val="003399"/>
                </a:solidFill>
              </a:defRPr>
            </a:lvl4pPr>
            <a:lvl5pPr>
              <a:defRPr sz="1238">
                <a:solidFill>
                  <a:srgbClr val="003399"/>
                </a:solidFill>
              </a:defRPr>
            </a:lvl5pPr>
            <a:lvl6pPr>
              <a:defRPr sz="1425"/>
            </a:lvl6pPr>
            <a:lvl7pPr>
              <a:defRPr sz="1425"/>
            </a:lvl7pPr>
            <a:lvl8pPr>
              <a:defRPr sz="1425"/>
            </a:lvl8pPr>
            <a:lvl9pPr>
              <a:defRPr sz="1425"/>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6" name="Segnaposto contenuto 5"/>
          <p:cNvSpPr>
            <a:spLocks noGrp="1"/>
          </p:cNvSpPr>
          <p:nvPr>
            <p:ph sz="quarter" idx="4"/>
          </p:nvPr>
        </p:nvSpPr>
        <p:spPr>
          <a:xfrm>
            <a:off x="4857752" y="1285860"/>
            <a:ext cx="4071966" cy="5072098"/>
          </a:xfrm>
          <a:prstGeom prst="rect">
            <a:avLst/>
          </a:prstGeom>
        </p:spPr>
        <p:txBody>
          <a:bodyPr/>
          <a:lstStyle>
            <a:lvl1pPr>
              <a:defRPr sz="1613">
                <a:solidFill>
                  <a:srgbClr val="003399"/>
                </a:solidFill>
              </a:defRPr>
            </a:lvl1pPr>
            <a:lvl2pPr>
              <a:defRPr sz="1425">
                <a:solidFill>
                  <a:srgbClr val="003399"/>
                </a:solidFill>
              </a:defRPr>
            </a:lvl2pPr>
            <a:lvl3pPr>
              <a:defRPr sz="1238">
                <a:solidFill>
                  <a:srgbClr val="003399"/>
                </a:solidFill>
              </a:defRPr>
            </a:lvl3pPr>
            <a:lvl4pPr>
              <a:defRPr sz="1238">
                <a:solidFill>
                  <a:srgbClr val="003399"/>
                </a:solidFill>
              </a:defRPr>
            </a:lvl4pPr>
            <a:lvl5pPr>
              <a:defRPr sz="1238">
                <a:solidFill>
                  <a:srgbClr val="003399"/>
                </a:solidFill>
              </a:defRPr>
            </a:lvl5pPr>
            <a:lvl6pPr>
              <a:defRPr sz="1425"/>
            </a:lvl6pPr>
            <a:lvl7pPr>
              <a:defRPr sz="1425"/>
            </a:lvl7pPr>
            <a:lvl8pPr>
              <a:defRPr sz="1425"/>
            </a:lvl8pPr>
            <a:lvl9pPr>
              <a:defRPr sz="1425"/>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5" name="Rectangle 6">
            <a:extLst>
              <a:ext uri="{FF2B5EF4-FFF2-40B4-BE49-F238E27FC236}">
                <a16:creationId xmlns:a16="http://schemas.microsoft.com/office/drawing/2014/main" id="{771DFB7C-B322-484C-B593-0A4D77AA645C}"/>
              </a:ext>
            </a:extLst>
          </p:cNvPr>
          <p:cNvSpPr>
            <a:spLocks noGrp="1" noChangeArrowheads="1"/>
          </p:cNvSpPr>
          <p:nvPr>
            <p:ph type="sldNum" sz="quarter" idx="10"/>
          </p:nvPr>
        </p:nvSpPr>
        <p:spPr>
          <a:xfrm>
            <a:off x="8501105" y="6500854"/>
            <a:ext cx="500030" cy="357146"/>
          </a:xfrm>
        </p:spPr>
        <p:txBody>
          <a:bodyPr/>
          <a:lstStyle>
            <a:lvl1pPr eaLnBrk="1" hangingPunct="1">
              <a:defRPr/>
            </a:lvl1pPr>
          </a:lstStyle>
          <a:p>
            <a:pPr>
              <a:defRPr/>
            </a:pPr>
            <a:fld id="{4013E3D2-A85E-DB48-AD8C-95CF3C88ACA5}" type="slidenum">
              <a:rPr lang="it-IT" altLang="it-IT"/>
              <a:pPr>
                <a:defRPr/>
              </a:pPr>
              <a:t>‹#›</a:t>
            </a:fld>
            <a:endParaRPr lang="it-IT" altLang="it-IT"/>
          </a:p>
        </p:txBody>
      </p:sp>
    </p:spTree>
    <p:extLst>
      <p:ext uri="{BB962C8B-B14F-4D97-AF65-F5344CB8AC3E}">
        <p14:creationId xmlns:p14="http://schemas.microsoft.com/office/powerpoint/2010/main" val="101781928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le 1"/>
          <p:cNvSpPr>
            <a:spLocks noGrp="1"/>
          </p:cNvSpPr>
          <p:nvPr>
            <p:ph type="title"/>
          </p:nvPr>
        </p:nvSpPr>
        <p:spPr>
          <a:xfrm>
            <a:off x="785762" y="274607"/>
            <a:ext cx="8143940" cy="939691"/>
          </a:xfrm>
          <a:prstGeom prst="rect">
            <a:avLst/>
          </a:prstGeom>
        </p:spPr>
        <p:txBody>
          <a:bodyPr/>
          <a:lstStyle/>
          <a:p>
            <a:r>
              <a:rPr lang="it-IT"/>
              <a:t>Fare clic per modificare lo stile del titolo</a:t>
            </a:r>
            <a:endParaRPr lang="en-GB" dirty="0"/>
          </a:p>
        </p:txBody>
      </p:sp>
      <p:sp>
        <p:nvSpPr>
          <p:cNvPr id="3" name="Rectangle 6">
            <a:extLst>
              <a:ext uri="{FF2B5EF4-FFF2-40B4-BE49-F238E27FC236}">
                <a16:creationId xmlns:a16="http://schemas.microsoft.com/office/drawing/2014/main" id="{B2087042-C2D6-1C45-9675-B3D633099E7C}"/>
              </a:ext>
            </a:extLst>
          </p:cNvPr>
          <p:cNvSpPr>
            <a:spLocks noGrp="1" noChangeArrowheads="1"/>
          </p:cNvSpPr>
          <p:nvPr>
            <p:ph type="sldNum" sz="quarter" idx="10"/>
          </p:nvPr>
        </p:nvSpPr>
        <p:spPr>
          <a:xfrm>
            <a:off x="8501105" y="6500854"/>
            <a:ext cx="500030" cy="357146"/>
          </a:xfrm>
        </p:spPr>
        <p:txBody>
          <a:bodyPr/>
          <a:lstStyle>
            <a:lvl1pPr eaLnBrk="1" hangingPunct="1">
              <a:defRPr/>
            </a:lvl1pPr>
          </a:lstStyle>
          <a:p>
            <a:pPr>
              <a:defRPr/>
            </a:pPr>
            <a:fld id="{C95A939E-BDF9-8F43-BD53-A3070CA8B667}" type="slidenum">
              <a:rPr lang="it-IT" altLang="it-IT"/>
              <a:pPr>
                <a:defRPr/>
              </a:pPr>
              <a:t>‹#›</a:t>
            </a:fld>
            <a:endParaRPr lang="it-IT" altLang="it-IT"/>
          </a:p>
        </p:txBody>
      </p:sp>
    </p:spTree>
    <p:extLst>
      <p:ext uri="{BB962C8B-B14F-4D97-AF65-F5344CB8AC3E}">
        <p14:creationId xmlns:p14="http://schemas.microsoft.com/office/powerpoint/2010/main" val="34473370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785786" y="274638"/>
            <a:ext cx="8143932" cy="939784"/>
          </a:xfrm>
          <a:prstGeom prst="rect">
            <a:avLst/>
          </a:prstGeom>
        </p:spPr>
        <p:txBody>
          <a:bodyPr/>
          <a:lstStyle>
            <a:lvl1pPr>
              <a:defRPr>
                <a:solidFill>
                  <a:srgbClr val="003399"/>
                </a:solidFill>
              </a:defRPr>
            </a:lvl1pPr>
          </a:lstStyle>
          <a:p>
            <a:r>
              <a:rPr lang="it-IT"/>
              <a:t>Fare clic per modificare lo stile del titolo</a:t>
            </a:r>
            <a:endParaRPr lang="it-IT" dirty="0"/>
          </a:p>
        </p:txBody>
      </p:sp>
      <p:sp>
        <p:nvSpPr>
          <p:cNvPr id="3" name="Segnaposto testo 2"/>
          <p:cNvSpPr>
            <a:spLocks noGrp="1"/>
          </p:cNvSpPr>
          <p:nvPr>
            <p:ph type="body" idx="1"/>
          </p:nvPr>
        </p:nvSpPr>
        <p:spPr>
          <a:xfrm>
            <a:off x="785787" y="1285860"/>
            <a:ext cx="4000528" cy="642942"/>
          </a:xfrm>
          <a:prstGeom prst="rect">
            <a:avLst/>
          </a:prstGeom>
        </p:spPr>
        <p:txBody>
          <a:bodyPr anchor="ctr"/>
          <a:lstStyle>
            <a:lvl1pPr marL="0" indent="0">
              <a:spcBef>
                <a:spcPts val="0"/>
              </a:spcBef>
              <a:buNone/>
              <a:defRPr sz="1800" b="1">
                <a:solidFill>
                  <a:srgbClr val="003399"/>
                </a:solidFill>
              </a:defRPr>
            </a:lvl1pPr>
            <a:lvl2pPr marL="408158" indent="0">
              <a:buNone/>
              <a:defRPr sz="1800" b="1"/>
            </a:lvl2pPr>
            <a:lvl3pPr marL="816316" indent="0">
              <a:buNone/>
              <a:defRPr sz="1613" b="1"/>
            </a:lvl3pPr>
            <a:lvl4pPr marL="1224474" indent="0">
              <a:buNone/>
              <a:defRPr sz="1425" b="1"/>
            </a:lvl4pPr>
            <a:lvl5pPr marL="1632632" indent="0">
              <a:buNone/>
              <a:defRPr sz="1425" b="1"/>
            </a:lvl5pPr>
            <a:lvl6pPr marL="2040790" indent="0">
              <a:buNone/>
              <a:defRPr sz="1425" b="1"/>
            </a:lvl6pPr>
            <a:lvl7pPr marL="2448948" indent="0">
              <a:buNone/>
              <a:defRPr sz="1425" b="1"/>
            </a:lvl7pPr>
            <a:lvl8pPr marL="2857106" indent="0">
              <a:buNone/>
              <a:defRPr sz="1425" b="1"/>
            </a:lvl8pPr>
            <a:lvl9pPr marL="3265264" indent="0">
              <a:buNone/>
              <a:defRPr sz="1425" b="1"/>
            </a:lvl9pPr>
          </a:lstStyle>
          <a:p>
            <a:pPr lvl="0"/>
            <a:r>
              <a:rPr lang="it-IT"/>
              <a:t>Fare clic per modificare stili del testo dello schema</a:t>
            </a:r>
          </a:p>
        </p:txBody>
      </p:sp>
      <p:sp>
        <p:nvSpPr>
          <p:cNvPr id="4" name="Segnaposto contenuto 3"/>
          <p:cNvSpPr>
            <a:spLocks noGrp="1"/>
          </p:cNvSpPr>
          <p:nvPr>
            <p:ph sz="half" idx="2"/>
          </p:nvPr>
        </p:nvSpPr>
        <p:spPr>
          <a:xfrm>
            <a:off x="785788" y="1928802"/>
            <a:ext cx="4000528" cy="4429156"/>
          </a:xfrm>
          <a:prstGeom prst="rect">
            <a:avLst/>
          </a:prstGeom>
        </p:spPr>
        <p:txBody>
          <a:bodyPr/>
          <a:lstStyle>
            <a:lvl1pPr>
              <a:defRPr sz="1613">
                <a:solidFill>
                  <a:srgbClr val="003399"/>
                </a:solidFill>
              </a:defRPr>
            </a:lvl1pPr>
            <a:lvl2pPr>
              <a:defRPr sz="1613">
                <a:solidFill>
                  <a:srgbClr val="003399"/>
                </a:solidFill>
              </a:defRPr>
            </a:lvl2pPr>
            <a:lvl3pPr>
              <a:defRPr sz="1425">
                <a:solidFill>
                  <a:srgbClr val="003399"/>
                </a:solidFill>
              </a:defRPr>
            </a:lvl3pPr>
            <a:lvl4pPr>
              <a:defRPr sz="1238">
                <a:solidFill>
                  <a:srgbClr val="003399"/>
                </a:solidFill>
              </a:defRPr>
            </a:lvl4pPr>
            <a:lvl5pPr>
              <a:defRPr sz="1238">
                <a:solidFill>
                  <a:srgbClr val="003399"/>
                </a:solidFill>
              </a:defRPr>
            </a:lvl5pPr>
            <a:lvl6pPr>
              <a:defRPr sz="1425"/>
            </a:lvl6pPr>
            <a:lvl7pPr>
              <a:defRPr sz="1425"/>
            </a:lvl7pPr>
            <a:lvl8pPr>
              <a:defRPr sz="1425"/>
            </a:lvl8pPr>
            <a:lvl9pPr>
              <a:defRPr sz="1425"/>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5" name="Segnaposto testo 4"/>
          <p:cNvSpPr>
            <a:spLocks noGrp="1"/>
          </p:cNvSpPr>
          <p:nvPr>
            <p:ph type="body" sz="quarter" idx="3"/>
          </p:nvPr>
        </p:nvSpPr>
        <p:spPr>
          <a:xfrm>
            <a:off x="4857752" y="1285860"/>
            <a:ext cx="4071966" cy="642942"/>
          </a:xfrm>
          <a:prstGeom prst="rect">
            <a:avLst/>
          </a:prstGeom>
        </p:spPr>
        <p:txBody>
          <a:bodyPr anchor="ctr"/>
          <a:lstStyle>
            <a:lvl1pPr marL="0" indent="0">
              <a:spcBef>
                <a:spcPts val="0"/>
              </a:spcBef>
              <a:buNone/>
              <a:defRPr sz="1800" b="1">
                <a:solidFill>
                  <a:srgbClr val="003399"/>
                </a:solidFill>
              </a:defRPr>
            </a:lvl1pPr>
            <a:lvl2pPr marL="408158" indent="0">
              <a:buNone/>
              <a:defRPr sz="1800" b="1"/>
            </a:lvl2pPr>
            <a:lvl3pPr marL="816316" indent="0">
              <a:buNone/>
              <a:defRPr sz="1613" b="1"/>
            </a:lvl3pPr>
            <a:lvl4pPr marL="1224474" indent="0">
              <a:buNone/>
              <a:defRPr sz="1425" b="1"/>
            </a:lvl4pPr>
            <a:lvl5pPr marL="1632632" indent="0">
              <a:buNone/>
              <a:defRPr sz="1425" b="1"/>
            </a:lvl5pPr>
            <a:lvl6pPr marL="2040790" indent="0">
              <a:buNone/>
              <a:defRPr sz="1425" b="1"/>
            </a:lvl6pPr>
            <a:lvl7pPr marL="2448948" indent="0">
              <a:buNone/>
              <a:defRPr sz="1425" b="1"/>
            </a:lvl7pPr>
            <a:lvl8pPr marL="2857106" indent="0">
              <a:buNone/>
              <a:defRPr sz="1425" b="1"/>
            </a:lvl8pPr>
            <a:lvl9pPr marL="3265264" indent="0">
              <a:buNone/>
              <a:defRPr sz="1425" b="1"/>
            </a:lvl9pPr>
          </a:lstStyle>
          <a:p>
            <a:pPr lvl="0"/>
            <a:r>
              <a:rPr lang="it-IT"/>
              <a:t>Fare clic per modificare stili del testo dello schema</a:t>
            </a:r>
          </a:p>
        </p:txBody>
      </p:sp>
      <p:sp>
        <p:nvSpPr>
          <p:cNvPr id="6" name="Segnaposto contenuto 5"/>
          <p:cNvSpPr>
            <a:spLocks noGrp="1"/>
          </p:cNvSpPr>
          <p:nvPr>
            <p:ph sz="quarter" idx="4"/>
          </p:nvPr>
        </p:nvSpPr>
        <p:spPr>
          <a:xfrm>
            <a:off x="4857752" y="1928802"/>
            <a:ext cx="4071966" cy="4429156"/>
          </a:xfrm>
          <a:prstGeom prst="rect">
            <a:avLst/>
          </a:prstGeom>
        </p:spPr>
        <p:txBody>
          <a:bodyPr/>
          <a:lstStyle>
            <a:lvl1pPr>
              <a:defRPr sz="1613">
                <a:solidFill>
                  <a:srgbClr val="003399"/>
                </a:solidFill>
              </a:defRPr>
            </a:lvl1pPr>
            <a:lvl2pPr>
              <a:defRPr sz="1613">
                <a:solidFill>
                  <a:srgbClr val="003399"/>
                </a:solidFill>
              </a:defRPr>
            </a:lvl2pPr>
            <a:lvl3pPr>
              <a:defRPr sz="1425">
                <a:solidFill>
                  <a:srgbClr val="003399"/>
                </a:solidFill>
              </a:defRPr>
            </a:lvl3pPr>
            <a:lvl4pPr>
              <a:defRPr sz="1238">
                <a:solidFill>
                  <a:srgbClr val="003399"/>
                </a:solidFill>
              </a:defRPr>
            </a:lvl4pPr>
            <a:lvl5pPr>
              <a:defRPr sz="1238">
                <a:solidFill>
                  <a:srgbClr val="003399"/>
                </a:solidFill>
              </a:defRPr>
            </a:lvl5pPr>
            <a:lvl6pPr>
              <a:defRPr sz="1425"/>
            </a:lvl6pPr>
            <a:lvl7pPr>
              <a:defRPr sz="1425"/>
            </a:lvl7pPr>
            <a:lvl8pPr>
              <a:defRPr sz="1425"/>
            </a:lvl8pPr>
            <a:lvl9pPr>
              <a:defRPr sz="1425"/>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7" name="Rectangle 4">
            <a:extLst>
              <a:ext uri="{FF2B5EF4-FFF2-40B4-BE49-F238E27FC236}">
                <a16:creationId xmlns:a16="http://schemas.microsoft.com/office/drawing/2014/main" id="{411A74BC-4E45-4C4B-BD05-4B0BC403A3F8}"/>
              </a:ext>
            </a:extLst>
          </p:cNvPr>
          <p:cNvSpPr>
            <a:spLocks noGrp="1" noChangeArrowheads="1"/>
          </p:cNvSpPr>
          <p:nvPr>
            <p:ph type="sldNum" sz="quarter" idx="10"/>
          </p:nvPr>
        </p:nvSpPr>
        <p:spPr>
          <a:xfrm>
            <a:off x="8501105" y="6500854"/>
            <a:ext cx="500030" cy="357146"/>
          </a:xfrm>
        </p:spPr>
        <p:txBody>
          <a:bodyPr/>
          <a:lstStyle>
            <a:lvl1pPr eaLnBrk="1" hangingPunct="1">
              <a:defRPr/>
            </a:lvl1pPr>
          </a:lstStyle>
          <a:p>
            <a:pPr>
              <a:defRPr/>
            </a:pPr>
            <a:fld id="{9240DA05-1673-1148-8306-C2764104CFCF}" type="slidenum">
              <a:rPr lang="it-IT" altLang="it-IT"/>
              <a:pPr>
                <a:defRPr/>
              </a:pPr>
              <a:t>‹#›</a:t>
            </a:fld>
            <a:endParaRPr lang="it-IT" altLang="it-IT"/>
          </a:p>
        </p:txBody>
      </p:sp>
    </p:spTree>
    <p:extLst>
      <p:ext uri="{BB962C8B-B14F-4D97-AF65-F5344CB8AC3E}">
        <p14:creationId xmlns:p14="http://schemas.microsoft.com/office/powerpoint/2010/main" val="173128754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785786" y="274638"/>
            <a:ext cx="8143932" cy="6083320"/>
          </a:xfrm>
          <a:prstGeom prst="rect">
            <a:avLst/>
          </a:prstGeom>
        </p:spPr>
        <p:txBody>
          <a:bodyPr/>
          <a:lstStyle>
            <a:lvl1pPr>
              <a:defRPr>
                <a:solidFill>
                  <a:srgbClr val="003399"/>
                </a:solidFill>
              </a:defRPr>
            </a:lvl1pPr>
            <a:lvl2pPr>
              <a:defRPr>
                <a:solidFill>
                  <a:srgbClr val="003399"/>
                </a:solidFill>
              </a:defRPr>
            </a:lvl2pPr>
            <a:lvl3pPr>
              <a:defRPr>
                <a:solidFill>
                  <a:srgbClr val="003399"/>
                </a:solidFill>
              </a:defRPr>
            </a:lvl3pPr>
            <a:lvl4pPr>
              <a:defRPr>
                <a:solidFill>
                  <a:srgbClr val="003399"/>
                </a:solidFill>
              </a:defRPr>
            </a:lvl4pPr>
            <a:lvl5pPr>
              <a:defRPr>
                <a:solidFill>
                  <a:srgbClr val="003399"/>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3" name="Rectangle 6">
            <a:extLst>
              <a:ext uri="{FF2B5EF4-FFF2-40B4-BE49-F238E27FC236}">
                <a16:creationId xmlns:a16="http://schemas.microsoft.com/office/drawing/2014/main" id="{C3912BE3-0FA0-A144-85E4-B7E2DDAC5AC3}"/>
              </a:ext>
            </a:extLst>
          </p:cNvPr>
          <p:cNvSpPr>
            <a:spLocks noGrp="1" noChangeArrowheads="1"/>
          </p:cNvSpPr>
          <p:nvPr>
            <p:ph type="sldNum" sz="quarter" idx="10"/>
          </p:nvPr>
        </p:nvSpPr>
        <p:spPr>
          <a:xfrm>
            <a:off x="8501105" y="6500854"/>
            <a:ext cx="500030" cy="357146"/>
          </a:xfrm>
        </p:spPr>
        <p:txBody>
          <a:bodyPr/>
          <a:lstStyle>
            <a:lvl1pPr eaLnBrk="1" hangingPunct="1">
              <a:defRPr>
                <a:solidFill>
                  <a:srgbClr val="000066"/>
                </a:solidFill>
              </a:defRPr>
            </a:lvl1pPr>
          </a:lstStyle>
          <a:p>
            <a:pPr>
              <a:defRPr/>
            </a:pPr>
            <a:fld id="{DCED4B19-8AEC-C443-BB31-E3A0913D1077}" type="slidenum">
              <a:rPr lang="it-IT" altLang="it-IT"/>
              <a:pPr>
                <a:defRPr/>
              </a:pPr>
              <a:t>‹#›</a:t>
            </a:fld>
            <a:endParaRPr lang="it-IT" altLang="it-IT"/>
          </a:p>
        </p:txBody>
      </p:sp>
    </p:spTree>
    <p:extLst>
      <p:ext uri="{BB962C8B-B14F-4D97-AF65-F5344CB8AC3E}">
        <p14:creationId xmlns:p14="http://schemas.microsoft.com/office/powerpoint/2010/main" val="281906155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785786" y="274638"/>
            <a:ext cx="8143932" cy="939784"/>
          </a:xfrm>
          <a:prstGeom prst="rect">
            <a:avLst/>
          </a:prstGeom>
        </p:spPr>
        <p:txBody>
          <a:bodyPr/>
          <a:lstStyle>
            <a:lvl1pPr>
              <a:defRPr>
                <a:solidFill>
                  <a:srgbClr val="003399"/>
                </a:solidFill>
              </a:defRPr>
            </a:lvl1pPr>
          </a:lstStyle>
          <a:p>
            <a:r>
              <a:rPr lang="it-IT"/>
              <a:t>Fare clic per modificare lo stile del titolo</a:t>
            </a:r>
            <a:endParaRPr lang="it-IT" dirty="0"/>
          </a:p>
        </p:txBody>
      </p:sp>
      <p:sp>
        <p:nvSpPr>
          <p:cNvPr id="3" name="Segnaposto tabella 2"/>
          <p:cNvSpPr>
            <a:spLocks noGrp="1"/>
          </p:cNvSpPr>
          <p:nvPr>
            <p:ph type="tbl" idx="1"/>
          </p:nvPr>
        </p:nvSpPr>
        <p:spPr>
          <a:xfrm>
            <a:off x="785786" y="1285860"/>
            <a:ext cx="8143932" cy="5072098"/>
          </a:xfrm>
          <a:prstGeom prst="rect">
            <a:avLst/>
          </a:prstGeom>
        </p:spPr>
        <p:txBody>
          <a:bodyPr>
            <a:normAutofit/>
          </a:bodyPr>
          <a:lstStyle/>
          <a:p>
            <a:pPr lvl="0"/>
            <a:r>
              <a:rPr lang="it-IT" noProof="0"/>
              <a:t>Fare clic sull'icona per inserire una tabella</a:t>
            </a:r>
          </a:p>
        </p:txBody>
      </p:sp>
      <p:sp>
        <p:nvSpPr>
          <p:cNvPr id="4" name="Rectangle 6">
            <a:extLst>
              <a:ext uri="{FF2B5EF4-FFF2-40B4-BE49-F238E27FC236}">
                <a16:creationId xmlns:a16="http://schemas.microsoft.com/office/drawing/2014/main" id="{D51751F5-3B63-EA4C-BE92-5E38932C1946}"/>
              </a:ext>
            </a:extLst>
          </p:cNvPr>
          <p:cNvSpPr>
            <a:spLocks noGrp="1" noChangeArrowheads="1"/>
          </p:cNvSpPr>
          <p:nvPr>
            <p:ph type="sldNum" sz="quarter" idx="10"/>
          </p:nvPr>
        </p:nvSpPr>
        <p:spPr>
          <a:xfrm>
            <a:off x="8501105" y="6500854"/>
            <a:ext cx="500030" cy="357146"/>
          </a:xfrm>
        </p:spPr>
        <p:txBody>
          <a:bodyPr/>
          <a:lstStyle>
            <a:lvl1pPr eaLnBrk="1" hangingPunct="1">
              <a:defRPr>
                <a:solidFill>
                  <a:srgbClr val="000066"/>
                </a:solidFill>
              </a:defRPr>
            </a:lvl1pPr>
          </a:lstStyle>
          <a:p>
            <a:pPr>
              <a:defRPr/>
            </a:pPr>
            <a:fld id="{A08B12DC-8482-B449-85CA-EFE4013FCEC2}" type="slidenum">
              <a:rPr lang="it-IT" altLang="it-IT"/>
              <a:pPr>
                <a:defRPr/>
              </a:pPr>
              <a:t>‹#›</a:t>
            </a:fld>
            <a:endParaRPr lang="it-IT" altLang="it-IT"/>
          </a:p>
        </p:txBody>
      </p:sp>
    </p:spTree>
    <p:extLst>
      <p:ext uri="{BB962C8B-B14F-4D97-AF65-F5344CB8AC3E}">
        <p14:creationId xmlns:p14="http://schemas.microsoft.com/office/powerpoint/2010/main" val="284745710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FDDADB5-7B77-8E41-9B81-40CD60852170}"/>
              </a:ext>
            </a:extLst>
          </p:cNvPr>
          <p:cNvSpPr>
            <a:spLocks noGrp="1" noChangeArrowheads="1"/>
          </p:cNvSpPr>
          <p:nvPr>
            <p:ph type="sldNum" sz="quarter" idx="10"/>
          </p:nvPr>
        </p:nvSpPr>
        <p:spPr>
          <a:xfrm>
            <a:off x="8501105" y="6500854"/>
            <a:ext cx="500030" cy="357146"/>
          </a:xfrm>
        </p:spPr>
        <p:txBody>
          <a:bodyPr/>
          <a:lstStyle>
            <a:lvl1pPr eaLnBrk="1" hangingPunct="1">
              <a:defRPr/>
            </a:lvl1pPr>
          </a:lstStyle>
          <a:p>
            <a:pPr>
              <a:defRPr/>
            </a:pPr>
            <a:fld id="{BC693813-3E72-FE46-8C83-7FAA805BFC58}" type="slidenum">
              <a:rPr lang="it-IT" altLang="it-IT"/>
              <a:pPr>
                <a:defRPr/>
              </a:pPr>
              <a:t>‹#›</a:t>
            </a:fld>
            <a:endParaRPr lang="it-IT" altLang="it-IT"/>
          </a:p>
        </p:txBody>
      </p:sp>
    </p:spTree>
    <p:extLst>
      <p:ext uri="{BB962C8B-B14F-4D97-AF65-F5344CB8AC3E}">
        <p14:creationId xmlns:p14="http://schemas.microsoft.com/office/powerpoint/2010/main" val="347188387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000100" y="3622725"/>
            <a:ext cx="7715304" cy="454349"/>
          </a:xfrm>
          <a:prstGeom prst="rect">
            <a:avLst/>
          </a:prstGeom>
        </p:spPr>
        <p:txBody>
          <a:bodyPr>
            <a:normAutofit/>
          </a:bodyPr>
          <a:lstStyle>
            <a:lvl1pPr algn="r">
              <a:defRPr smtClean="0">
                <a:solidFill>
                  <a:srgbClr val="003399"/>
                </a:solidFill>
              </a:defRPr>
            </a:lvl1pPr>
          </a:lstStyle>
          <a:p>
            <a:r>
              <a:rPr lang="it-IT" dirty="0"/>
              <a:t>Fare clic per modificare lo stile del titolo</a:t>
            </a:r>
          </a:p>
        </p:txBody>
      </p:sp>
      <p:sp>
        <p:nvSpPr>
          <p:cNvPr id="8" name="Rectangle 3"/>
          <p:cNvSpPr>
            <a:spLocks noGrp="1" noChangeArrowheads="1"/>
          </p:cNvSpPr>
          <p:nvPr>
            <p:ph type="subTitle" idx="1"/>
          </p:nvPr>
        </p:nvSpPr>
        <p:spPr>
          <a:xfrm>
            <a:off x="1000100" y="4725144"/>
            <a:ext cx="7715304" cy="360040"/>
          </a:xfrm>
          <a:prstGeom prst="rect">
            <a:avLst/>
          </a:prstGeom>
        </p:spPr>
        <p:txBody>
          <a:bodyPr>
            <a:normAutofit/>
          </a:bodyPr>
          <a:lstStyle>
            <a:lvl1pPr marL="0" indent="0" algn="r">
              <a:buNone/>
              <a:defRPr sz="1613" smtClean="0">
                <a:solidFill>
                  <a:srgbClr val="003399"/>
                </a:solidFill>
                <a:latin typeface="Verdana" pitchFamily="34" charset="0"/>
              </a:defRPr>
            </a:lvl1pPr>
          </a:lstStyle>
          <a:p>
            <a:r>
              <a:rPr lang="it-IT" dirty="0"/>
              <a:t>Fare clic per modificare lo stile del sottotitolo dello schema</a:t>
            </a:r>
          </a:p>
        </p:txBody>
      </p:sp>
      <p:sp>
        <p:nvSpPr>
          <p:cNvPr id="9" name="Segnaposto testo 11"/>
          <p:cNvSpPr>
            <a:spLocks noGrp="1"/>
          </p:cNvSpPr>
          <p:nvPr>
            <p:ph type="body" sz="quarter" idx="11"/>
          </p:nvPr>
        </p:nvSpPr>
        <p:spPr>
          <a:xfrm>
            <a:off x="1087379" y="4077072"/>
            <a:ext cx="7632700" cy="360362"/>
          </a:xfrm>
          <a:prstGeom prst="rect">
            <a:avLst/>
          </a:prstGeom>
        </p:spPr>
        <p:txBody>
          <a:bodyPr/>
          <a:lstStyle>
            <a:lvl1pPr algn="r">
              <a:buNone/>
              <a:defRPr kumimoji="0" lang="it-IT" sz="1613" b="1" i="0" u="none" strike="noStrike" kern="0" cap="none" spc="0" normalizeH="0" baseline="0" noProof="0" dirty="0" smtClean="0">
                <a:ln>
                  <a:noFill/>
                </a:ln>
                <a:solidFill>
                  <a:schemeClr val="bg1">
                    <a:lumMod val="50000"/>
                  </a:schemeClr>
                </a:solidFill>
                <a:effectLst/>
                <a:uLnTx/>
                <a:uFillTx/>
                <a:latin typeface="Verdana" pitchFamily="34" charset="0"/>
                <a:ea typeface="+mj-ea"/>
                <a:cs typeface="+mj-cs"/>
              </a:defRPr>
            </a:lvl1pPr>
          </a:lstStyle>
          <a:p>
            <a:pPr lvl="0"/>
            <a:r>
              <a:rPr lang="it-IT" dirty="0"/>
              <a:t>Fare clic per modificare stili del testo dello schema</a:t>
            </a:r>
          </a:p>
        </p:txBody>
      </p:sp>
      <p:sp>
        <p:nvSpPr>
          <p:cNvPr id="10" name="Segnaposto testo 13"/>
          <p:cNvSpPr>
            <a:spLocks noGrp="1"/>
          </p:cNvSpPr>
          <p:nvPr>
            <p:ph type="body" sz="quarter" idx="12"/>
          </p:nvPr>
        </p:nvSpPr>
        <p:spPr>
          <a:xfrm>
            <a:off x="971601" y="5085184"/>
            <a:ext cx="7759109" cy="360040"/>
          </a:xfrm>
          <a:prstGeom prst="rect">
            <a:avLst/>
          </a:prstGeom>
        </p:spPr>
        <p:txBody>
          <a:bodyPr/>
          <a:lstStyle>
            <a:lvl1pPr algn="r">
              <a:buNone/>
              <a:defRPr>
                <a:latin typeface="Verdana" pitchFamily="34" charset="0"/>
              </a:defRPr>
            </a:lvl1pPr>
          </a:lstStyle>
          <a:p>
            <a:pPr lvl="0"/>
            <a:r>
              <a:rPr lang="it-IT" dirty="0"/>
              <a:t>Fare clic per modificare stili del testo dello schema</a:t>
            </a:r>
          </a:p>
        </p:txBody>
      </p:sp>
    </p:spTree>
    <p:extLst>
      <p:ext uri="{BB962C8B-B14F-4D97-AF65-F5344CB8AC3E}">
        <p14:creationId xmlns:p14="http://schemas.microsoft.com/office/powerpoint/2010/main" val="419969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39750" y="1757364"/>
            <a:ext cx="3887788" cy="4284661"/>
          </a:xfrm>
        </p:spPr>
        <p:txBody>
          <a:bodyPr spcCol="288000"/>
          <a:lstStyle>
            <a:lvl1pPr marL="0" indent="0">
              <a:buFontTx/>
              <a:buNone/>
              <a:defRPr baseline="0"/>
            </a:lvl1pPr>
            <a:lvl2pPr marL="216000">
              <a:defRPr/>
            </a:lvl2pPr>
            <a:lvl3pPr marL="432000">
              <a:defRPr/>
            </a:lvl3pPr>
            <a:lvl4pPr marL="648000">
              <a:defRPr/>
            </a:lvl4pPr>
            <a:lvl5pPr marL="86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5" name="Picture Placeholder 4"/>
          <p:cNvSpPr>
            <a:spLocks noGrp="1"/>
          </p:cNvSpPr>
          <p:nvPr>
            <p:ph type="pic" sz="quarter" idx="14"/>
          </p:nvPr>
        </p:nvSpPr>
        <p:spPr>
          <a:xfrm>
            <a:off x="4716462" y="1793875"/>
            <a:ext cx="3887787" cy="4248150"/>
          </a:xfrm>
        </p:spPr>
        <p:txBody>
          <a:bodyPr rtlCol="0">
            <a:noAutofit/>
          </a:bodyPr>
          <a:lstStyle>
            <a:lvl1pPr marL="0" indent="0">
              <a:buNone/>
              <a:defRPr/>
            </a:lvl1pPr>
          </a:lstStyle>
          <a:p>
            <a:pPr lvl="0"/>
            <a:r>
              <a:rPr lang="en-US" noProof="0"/>
              <a:t>Click icon to add picture</a:t>
            </a:r>
            <a:endParaRPr lang="en-US" noProof="0" dirty="0"/>
          </a:p>
        </p:txBody>
      </p:sp>
      <p:sp>
        <p:nvSpPr>
          <p:cNvPr id="26" name="Text Placeholder 7"/>
          <p:cNvSpPr>
            <a:spLocks noGrp="1"/>
          </p:cNvSpPr>
          <p:nvPr>
            <p:ph type="body" sz="quarter" idx="16"/>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6" name="Date Placeholder 3"/>
          <p:cNvSpPr>
            <a:spLocks noGrp="1"/>
          </p:cNvSpPr>
          <p:nvPr>
            <p:ph type="dt" sz="half" idx="17"/>
          </p:nvPr>
        </p:nvSpPr>
        <p:spPr/>
        <p:txBody>
          <a:bodyPr/>
          <a:lstStyle>
            <a:lvl1pPr>
              <a:defRPr/>
            </a:lvl1pPr>
          </a:lstStyle>
          <a:p>
            <a:pPr>
              <a:defRPr/>
            </a:pPr>
            <a:fld id="{F9F25FB6-E896-4104-B1B0-1347C796AD33}" type="datetime4">
              <a:rPr lang="en-US"/>
              <a:pPr>
                <a:defRPr/>
              </a:pPr>
              <a:t>April 26, 2021</a:t>
            </a:fld>
            <a:endParaRPr lang="en-GB"/>
          </a:p>
        </p:txBody>
      </p:sp>
      <p:sp>
        <p:nvSpPr>
          <p:cNvPr id="7" name="Slide Number Placeholder 5"/>
          <p:cNvSpPr>
            <a:spLocks noGrp="1"/>
          </p:cNvSpPr>
          <p:nvPr>
            <p:ph type="sldNum" sz="quarter" idx="18"/>
          </p:nvPr>
        </p:nvSpPr>
        <p:spPr/>
        <p:txBody>
          <a:bodyPr/>
          <a:lstStyle>
            <a:lvl1pPr>
              <a:defRPr/>
            </a:lvl1pPr>
          </a:lstStyle>
          <a:p>
            <a:pPr>
              <a:defRPr/>
            </a:pPr>
            <a:fld id="{6B1AB942-3D57-40EC-879D-74A18D961408}" type="slidenum">
              <a:rPr lang="en-GB" altLang="nl-NL"/>
              <a:pPr>
                <a:defRPr/>
              </a:pPr>
              <a:t>‹#›</a:t>
            </a:fld>
            <a:endParaRPr lang="en-GB" altLang="nl-NL"/>
          </a:p>
        </p:txBody>
      </p:sp>
    </p:spTree>
    <p:extLst>
      <p:ext uri="{BB962C8B-B14F-4D97-AF65-F5344CB8AC3E}">
        <p14:creationId xmlns:p14="http://schemas.microsoft.com/office/powerpoint/2010/main" val="3795847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bwMode="auto">
          <a:xfrm>
            <a:off x="785787" y="274638"/>
            <a:ext cx="8143931" cy="939784"/>
          </a:xfrm>
          <a:prstGeom prst="rect">
            <a:avLst/>
          </a:prstGeom>
          <a:noFill/>
          <a:ln w="9525">
            <a:noFill/>
            <a:miter lim="800000"/>
            <a:headEnd/>
            <a:tailEnd/>
          </a:ln>
          <a:effectLst/>
        </p:spPr>
        <p:txBody>
          <a:bodyPr/>
          <a:lstStyle/>
          <a:p>
            <a:pPr lvl="0"/>
            <a:r>
              <a:rPr lang="it-IT"/>
              <a:t>Fare clic per modificare lo stile del titolo</a:t>
            </a:r>
            <a:endParaRPr lang="it-IT" dirty="0"/>
          </a:p>
        </p:txBody>
      </p:sp>
      <p:sp>
        <p:nvSpPr>
          <p:cNvPr id="14" name="Content Placeholder 13"/>
          <p:cNvSpPr>
            <a:spLocks noGrp="1"/>
          </p:cNvSpPr>
          <p:nvPr>
            <p:ph sz="quarter" idx="10"/>
          </p:nvPr>
        </p:nvSpPr>
        <p:spPr>
          <a:xfrm>
            <a:off x="785813" y="1285860"/>
            <a:ext cx="8143875" cy="5072078"/>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Rectangle 6">
            <a:extLst>
              <a:ext uri="{FF2B5EF4-FFF2-40B4-BE49-F238E27FC236}">
                <a16:creationId xmlns:a16="http://schemas.microsoft.com/office/drawing/2014/main" id="{C7BBECC3-648B-7A48-89BE-879A8846073E}"/>
              </a:ext>
            </a:extLst>
          </p:cNvPr>
          <p:cNvSpPr>
            <a:spLocks noGrp="1" noChangeArrowheads="1"/>
          </p:cNvSpPr>
          <p:nvPr>
            <p:ph type="sldNum" sz="quarter" idx="11"/>
          </p:nvPr>
        </p:nvSpPr>
        <p:spPr>
          <a:xfrm>
            <a:off x="8501105" y="6500854"/>
            <a:ext cx="500030" cy="357146"/>
          </a:xfrm>
        </p:spPr>
        <p:txBody>
          <a:bodyPr/>
          <a:lstStyle>
            <a:lvl1pPr eaLnBrk="1" hangingPunct="1">
              <a:defRPr/>
            </a:lvl1pPr>
          </a:lstStyle>
          <a:p>
            <a:pPr>
              <a:defRPr/>
            </a:pPr>
            <a:fld id="{7E98C547-CAD4-6547-A300-751A8C822245}" type="slidenum">
              <a:rPr lang="it-IT" altLang="it-IT"/>
              <a:pPr>
                <a:defRPr/>
              </a:pPr>
              <a:t>‹#›</a:t>
            </a:fld>
            <a:endParaRPr lang="it-IT" altLang="it-IT"/>
          </a:p>
        </p:txBody>
      </p:sp>
    </p:spTree>
    <p:extLst>
      <p:ext uri="{BB962C8B-B14F-4D97-AF65-F5344CB8AC3E}">
        <p14:creationId xmlns:p14="http://schemas.microsoft.com/office/powerpoint/2010/main" val="226315874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69803256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392893783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330948510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33144774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dirty="0"/>
          </a:p>
        </p:txBody>
      </p:sp>
    </p:spTree>
    <p:extLst>
      <p:ext uri="{BB962C8B-B14F-4D97-AF65-F5344CB8AC3E}">
        <p14:creationId xmlns:p14="http://schemas.microsoft.com/office/powerpoint/2010/main" val="25497172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dirty="0"/>
          </a:p>
        </p:txBody>
      </p:sp>
    </p:spTree>
    <p:extLst>
      <p:ext uri="{BB962C8B-B14F-4D97-AF65-F5344CB8AC3E}">
        <p14:creationId xmlns:p14="http://schemas.microsoft.com/office/powerpoint/2010/main" val="2623350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smtClean="0"/>
              <a:t>Click to edit Master title style</a:t>
            </a:r>
            <a:endParaRPr lang="en-GB" dirty="0"/>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dirty="0"/>
          </a:p>
        </p:txBody>
      </p:sp>
    </p:spTree>
    <p:extLst>
      <p:ext uri="{BB962C8B-B14F-4D97-AF65-F5344CB8AC3E}">
        <p14:creationId xmlns:p14="http://schemas.microsoft.com/office/powerpoint/2010/main" val="3144778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31258251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smtClean="0"/>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580395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19095" y="1757364"/>
            <a:ext cx="3887788" cy="4284661"/>
          </a:xfrm>
        </p:spPr>
        <p:txBody>
          <a:bodyPr spcCol="288000"/>
          <a:lstStyle>
            <a:lvl1pPr marL="0" indent="0">
              <a:buFontTx/>
              <a:buNone/>
              <a:defRPr baseline="0"/>
            </a:lvl1pPr>
            <a:lvl2pPr marL="216000">
              <a:defRPr/>
            </a:lvl2pPr>
            <a:lvl3pPr marL="432000">
              <a:defRPr/>
            </a:lvl3pPr>
            <a:lvl4pPr marL="648000">
              <a:defRPr/>
            </a:lvl4pPr>
            <a:lvl5pPr marL="86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Picture Placeholder 4"/>
          <p:cNvSpPr>
            <a:spLocks noGrp="1"/>
          </p:cNvSpPr>
          <p:nvPr>
            <p:ph type="pic" sz="quarter" idx="14"/>
          </p:nvPr>
        </p:nvSpPr>
        <p:spPr>
          <a:xfrm>
            <a:off x="539751" y="1793875"/>
            <a:ext cx="3887787" cy="4248150"/>
          </a:xfrm>
        </p:spPr>
        <p:txBody>
          <a:bodyPr rtlCol="0">
            <a:noAutofit/>
          </a:bodyPr>
          <a:lstStyle>
            <a:lvl1pPr marL="0" indent="0">
              <a:buNone/>
              <a:defRPr/>
            </a:lvl1pPr>
          </a:lstStyle>
          <a:p>
            <a:pPr lvl="0"/>
            <a:r>
              <a:rPr lang="en-US" noProof="0"/>
              <a:t>Click icon to add picture</a:t>
            </a:r>
            <a:endParaRPr lang="en-US" noProof="0" dirty="0"/>
          </a:p>
        </p:txBody>
      </p:sp>
      <p:sp>
        <p:nvSpPr>
          <p:cNvPr id="26" name="Text Placeholder 7"/>
          <p:cNvSpPr>
            <a:spLocks noGrp="1"/>
          </p:cNvSpPr>
          <p:nvPr>
            <p:ph type="body" sz="quarter" idx="16"/>
          </p:nvPr>
        </p:nvSpPr>
        <p:spPr>
          <a:xfrm>
            <a:off x="542640" y="6216860"/>
            <a:ext cx="622800" cy="464400"/>
          </a:xfrm>
          <a:blipFill>
            <a:blip r:embed="rId2"/>
            <a:stretch>
              <a:fillRect/>
            </a:stretch>
          </a:blipFill>
        </p:spPr>
        <p:txBody>
          <a:bodyPr tIns="1116000"/>
          <a:lstStyle>
            <a:lvl1pPr marL="0" indent="0">
              <a:buFontTx/>
              <a:buNone/>
              <a:defRPr sz="100">
                <a:solidFill>
                  <a:schemeClr val="bg2"/>
                </a:solidFill>
              </a:defRPr>
            </a:lvl1pPr>
          </a:lstStyle>
          <a:p>
            <a:pPr lvl="0"/>
            <a:r>
              <a:rPr lang="en-US"/>
              <a:t>Click to edit Master text styles</a:t>
            </a:r>
          </a:p>
        </p:txBody>
      </p:sp>
      <p:sp>
        <p:nvSpPr>
          <p:cNvPr id="6" name="Date Placeholder 3"/>
          <p:cNvSpPr>
            <a:spLocks noGrp="1"/>
          </p:cNvSpPr>
          <p:nvPr>
            <p:ph type="dt" sz="half" idx="17"/>
          </p:nvPr>
        </p:nvSpPr>
        <p:spPr/>
        <p:txBody>
          <a:bodyPr/>
          <a:lstStyle>
            <a:lvl1pPr>
              <a:defRPr/>
            </a:lvl1pPr>
          </a:lstStyle>
          <a:p>
            <a:pPr>
              <a:defRPr/>
            </a:pPr>
            <a:fld id="{EDD25D5B-41B8-4812-9B2E-20C10067882F}" type="datetime4">
              <a:rPr lang="en-US"/>
              <a:pPr>
                <a:defRPr/>
              </a:pPr>
              <a:t>April 26, 2021</a:t>
            </a:fld>
            <a:endParaRPr lang="en-GB"/>
          </a:p>
        </p:txBody>
      </p:sp>
      <p:sp>
        <p:nvSpPr>
          <p:cNvPr id="7" name="Slide Number Placeholder 5"/>
          <p:cNvSpPr>
            <a:spLocks noGrp="1"/>
          </p:cNvSpPr>
          <p:nvPr>
            <p:ph type="sldNum" sz="quarter" idx="18"/>
          </p:nvPr>
        </p:nvSpPr>
        <p:spPr/>
        <p:txBody>
          <a:bodyPr/>
          <a:lstStyle>
            <a:lvl1pPr>
              <a:defRPr/>
            </a:lvl1pPr>
          </a:lstStyle>
          <a:p>
            <a:pPr>
              <a:defRPr/>
            </a:pPr>
            <a:fld id="{4CCF5BC9-2DA6-4856-8BE0-B0F69C02C5D5}" type="slidenum">
              <a:rPr lang="en-GB" altLang="nl-NL"/>
              <a:pPr>
                <a:defRPr/>
              </a:pPr>
              <a:t>‹#›</a:t>
            </a:fld>
            <a:endParaRPr lang="en-GB" altLang="nl-NL"/>
          </a:p>
        </p:txBody>
      </p:sp>
    </p:spTree>
    <p:extLst>
      <p:ext uri="{BB962C8B-B14F-4D97-AF65-F5344CB8AC3E}">
        <p14:creationId xmlns:p14="http://schemas.microsoft.com/office/powerpoint/2010/main" val="34416162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797445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9336365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6343745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4447523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smtClean="0"/>
              <a:t>Click icon to add picture</a:t>
            </a:r>
            <a:endParaRPr lang="en-GB" dirty="0"/>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5175264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smtClean="0"/>
              <a:t>Click icon to add picture</a:t>
            </a:r>
            <a:endParaRPr lang="en-GB" dirty="0"/>
          </a:p>
        </p:txBody>
      </p:sp>
    </p:spTree>
    <p:extLst>
      <p:ext uri="{BB962C8B-B14F-4D97-AF65-F5344CB8AC3E}">
        <p14:creationId xmlns:p14="http://schemas.microsoft.com/office/powerpoint/2010/main" val="41739060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smtClean="0"/>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smtClean="0"/>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smtClean="0"/>
              <a:t>Edit Master text styles</a:t>
            </a:r>
          </a:p>
        </p:txBody>
      </p:sp>
    </p:spTree>
    <p:extLst>
      <p:ext uri="{BB962C8B-B14F-4D97-AF65-F5344CB8AC3E}">
        <p14:creationId xmlns:p14="http://schemas.microsoft.com/office/powerpoint/2010/main" val="278565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smtClean="0"/>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smtClean="0"/>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smtClean="0"/>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smtClean="0"/>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smtClean="0"/>
              <a:t>Edit Master text styles</a:t>
            </a:r>
          </a:p>
        </p:txBody>
      </p:sp>
    </p:spTree>
    <p:extLst>
      <p:ext uri="{BB962C8B-B14F-4D97-AF65-F5344CB8AC3E}">
        <p14:creationId xmlns:p14="http://schemas.microsoft.com/office/powerpoint/2010/main" val="28565710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smtClean="0"/>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628650" y="3630614"/>
            <a:ext cx="7886700" cy="2035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11599283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3404666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image" Target="../media/image55.png"/><Relationship Id="rId5" Type="http://schemas.openxmlformats.org/officeDocument/2006/relationships/slideLayout" Target="../slideLayouts/slideLayout190.xml"/><Relationship Id="rId10" Type="http://schemas.openxmlformats.org/officeDocument/2006/relationships/theme" Target="../theme/theme11.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1.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image" Target="../media/image1.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11.png"/><Relationship Id="rId5" Type="http://schemas.openxmlformats.org/officeDocument/2006/relationships/slideLayout" Target="../slideLayouts/slideLayout76.xml"/><Relationship Id="rId10" Type="http://schemas.openxmlformats.org/officeDocument/2006/relationships/theme" Target="../theme/theme4.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image" Target="../media/image22.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theme" Target="../theme/theme5.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theme" Target="../theme/theme6.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30.emf"/><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slideLayout" Target="../slideLayouts/slideLayout121.xml"/><Relationship Id="rId16" Type="http://schemas.openxmlformats.org/officeDocument/2006/relationships/image" Target="../media/image33.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image" Target="../media/image28.png"/><Relationship Id="rId5" Type="http://schemas.openxmlformats.org/officeDocument/2006/relationships/slideLayout" Target="../slideLayouts/slideLayout124.xml"/><Relationship Id="rId15" Type="http://schemas.openxmlformats.org/officeDocument/2006/relationships/image" Target="../media/image32.png"/><Relationship Id="rId10" Type="http://schemas.openxmlformats.org/officeDocument/2006/relationships/theme" Target="../theme/theme7.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3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36.gif"/><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8.xml"/><Relationship Id="rId2" Type="http://schemas.openxmlformats.org/officeDocument/2006/relationships/slideLayout" Target="../slideLayouts/slideLayout130.xml"/><Relationship Id="rId16" Type="http://schemas.openxmlformats.org/officeDocument/2006/relationships/image" Target="../media/image39.gif"/><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38.PNG"/><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3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theme" Target="../theme/theme9.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D:\Desktop\4401 SST PPT Levering til SkabelonDesign\PNG Baggrunde\text_slide_grey.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Box 13"/>
          <p:cNvSpPr txBox="1">
            <a:spLocks noChangeArrowheads="1"/>
          </p:cNvSpPr>
          <p:nvPr/>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GB" altLang="nl-NL" sz="800"/>
              <a:t>European Network for Health Technology Assessment | JA3 2016 - 2021 | www.eunethta.eu</a:t>
            </a:r>
          </a:p>
        </p:txBody>
      </p:sp>
      <p:sp>
        <p:nvSpPr>
          <p:cNvPr id="1028" name="Title Placeholder 1"/>
          <p:cNvSpPr>
            <a:spLocks noGrp="1"/>
          </p:cNvSpPr>
          <p:nvPr>
            <p:ph type="title"/>
          </p:nvPr>
        </p:nvSpPr>
        <p:spPr bwMode="auto">
          <a:xfrm>
            <a:off x="539750" y="584200"/>
            <a:ext cx="8064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nl-NL" smtClean="0"/>
              <a:t>Klik for at redigere i master</a:t>
            </a:r>
            <a:endParaRPr lang="en-GB" altLang="nl-NL" smtClean="0"/>
          </a:p>
        </p:txBody>
      </p:sp>
      <p:sp>
        <p:nvSpPr>
          <p:cNvPr id="1029" name="Text Placeholder 2"/>
          <p:cNvSpPr>
            <a:spLocks noGrp="1"/>
          </p:cNvSpPr>
          <p:nvPr>
            <p:ph type="body" idx="1"/>
          </p:nvPr>
        </p:nvSpPr>
        <p:spPr bwMode="auto">
          <a:xfrm>
            <a:off x="539750" y="1757363"/>
            <a:ext cx="806450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nl-NL" smtClean="0"/>
              <a:t>Klik for at redigere i master</a:t>
            </a:r>
          </a:p>
          <a:p>
            <a:pPr lvl="1"/>
            <a:r>
              <a:rPr lang="da-DK" altLang="nl-NL" smtClean="0"/>
              <a:t>Andet niveau</a:t>
            </a:r>
          </a:p>
          <a:p>
            <a:pPr lvl="2"/>
            <a:r>
              <a:rPr lang="da-DK" altLang="nl-NL" smtClean="0"/>
              <a:t>Tredje niveau</a:t>
            </a:r>
          </a:p>
          <a:p>
            <a:pPr lvl="3"/>
            <a:r>
              <a:rPr lang="da-DK" altLang="nl-NL" smtClean="0"/>
              <a:t>Fjerde niveau</a:t>
            </a:r>
          </a:p>
          <a:p>
            <a:pPr lvl="4"/>
            <a:r>
              <a:rPr lang="da-DK" altLang="nl-NL" smtClean="0"/>
              <a:t>Femte niveau</a:t>
            </a:r>
            <a:endParaRPr lang="en-GB" altLang="nl-NL" smtClean="0"/>
          </a:p>
        </p:txBody>
      </p:sp>
      <p:sp>
        <p:nvSpPr>
          <p:cNvPr id="4" name="Date Placeholder 3"/>
          <p:cNvSpPr>
            <a:spLocks noGrp="1"/>
          </p:cNvSpPr>
          <p:nvPr>
            <p:ph type="dt" sz="half" idx="2"/>
          </p:nvPr>
        </p:nvSpPr>
        <p:spPr>
          <a:xfrm>
            <a:off x="5903913" y="6581775"/>
            <a:ext cx="2089150" cy="122238"/>
          </a:xfrm>
          <a:prstGeom prst="rect">
            <a:avLst/>
          </a:prstGeom>
        </p:spPr>
        <p:txBody>
          <a:bodyPr vert="horz" lIns="0" tIns="0" rIns="0" bIns="0" rtlCol="0" anchor="t" anchorCtr="0"/>
          <a:lstStyle>
            <a:lvl1pPr algn="r" eaLnBrk="1" fontAlgn="auto" hangingPunct="1">
              <a:spcBef>
                <a:spcPts val="0"/>
              </a:spcBef>
              <a:spcAft>
                <a:spcPts val="0"/>
              </a:spcAft>
              <a:defRPr sz="800">
                <a:solidFill>
                  <a:srgbClr val="505050"/>
                </a:solidFill>
                <a:latin typeface="+mn-lt"/>
              </a:defRPr>
            </a:lvl1pPr>
          </a:lstStyle>
          <a:p>
            <a:pPr>
              <a:defRPr/>
            </a:pPr>
            <a:fld id="{8DA78879-683C-495B-93BC-0609F5F3BC38}" type="datetime4">
              <a:rPr lang="en-US"/>
              <a:pPr>
                <a:defRPr/>
              </a:pPr>
              <a:t>April 26, 2021</a:t>
            </a:fld>
            <a:endParaRPr lang="en-GB"/>
          </a:p>
        </p:txBody>
      </p:sp>
      <p:sp>
        <p:nvSpPr>
          <p:cNvPr id="6" name="Slide Number Placeholder 5"/>
          <p:cNvSpPr>
            <a:spLocks noGrp="1"/>
          </p:cNvSpPr>
          <p:nvPr>
            <p:ph type="sldNum" sz="quarter" idx="4"/>
          </p:nvPr>
        </p:nvSpPr>
        <p:spPr>
          <a:xfrm>
            <a:off x="7993063" y="6581775"/>
            <a:ext cx="611187" cy="122238"/>
          </a:xfrm>
          <a:prstGeom prst="rect">
            <a:avLst/>
          </a:prstGeom>
        </p:spPr>
        <p:txBody>
          <a:bodyPr vert="horz" wrap="square" lIns="0" tIns="0" rIns="0" bIns="0" numCol="1" anchor="t" anchorCtr="0" compatLnSpc="1">
            <a:prstTxWarp prst="textNoShape">
              <a:avLst/>
            </a:prstTxWarp>
          </a:bodyPr>
          <a:lstStyle>
            <a:lvl1pPr algn="r" eaLnBrk="1" hangingPunct="1">
              <a:defRPr sz="800">
                <a:solidFill>
                  <a:srgbClr val="505050"/>
                </a:solidFill>
              </a:defRPr>
            </a:lvl1pPr>
          </a:lstStyle>
          <a:p>
            <a:pPr>
              <a:defRPr/>
            </a:pPr>
            <a:fld id="{94D3B221-8B0C-42FD-B7A2-60AEB4D697BC}" type="slidenum">
              <a:rPr lang="en-GB" altLang="nl-NL"/>
              <a:pPr>
                <a:defRPr/>
              </a:pPr>
              <a:t>‹#›</a:t>
            </a:fld>
            <a:endParaRPr lang="en-GB" altLang="nl-NL"/>
          </a:p>
        </p:txBody>
      </p:sp>
    </p:spTree>
  </p:cSld>
  <p:clrMap bg1="lt1" tx1="dk1" bg2="lt2" tx2="dk2" accent1="accent1" accent2="accent2" accent3="accent3" accent4="accent4" accent5="accent5" accent6="accent6" hlink="hlink" folHlink="folHlink"/>
  <p:sldLayoutIdLst>
    <p:sldLayoutId id="2147486111" r:id="rId1"/>
    <p:sldLayoutId id="2147486112" r:id="rId2"/>
    <p:sldLayoutId id="2147486113" r:id="rId3"/>
    <p:sldLayoutId id="2147486101" r:id="rId4"/>
    <p:sldLayoutId id="2147486102" r:id="rId5"/>
    <p:sldLayoutId id="2147486114" r:id="rId6"/>
    <p:sldLayoutId id="2147486103" r:id="rId7"/>
    <p:sldLayoutId id="2147486104" r:id="rId8"/>
    <p:sldLayoutId id="2147486105" r:id="rId9"/>
    <p:sldLayoutId id="2147486106" r:id="rId10"/>
    <p:sldLayoutId id="2147486107" r:id="rId11"/>
    <p:sldLayoutId id="2147486108" r:id="rId12"/>
    <p:sldLayoutId id="2147486109" r:id="rId13"/>
    <p:sldLayoutId id="2147486115" r:id="rId14"/>
    <p:sldLayoutId id="2147486116" r:id="rId15"/>
    <p:sldLayoutId id="2147486117" r:id="rId16"/>
    <p:sldLayoutId id="2147486118" r:id="rId17"/>
    <p:sldLayoutId id="2147486110" r:id="rId18"/>
    <p:sldLayoutId id="2147486252" r:id="rId19"/>
    <p:sldLayoutId id="2147486373" r:id="rId20"/>
    <p:sldLayoutId id="2147486374" r:id="rId21"/>
    <p:sldLayoutId id="2147486375" r:id="rId22"/>
    <p:sldLayoutId id="2147486376" r:id="rId23"/>
    <p:sldLayoutId id="2147486377" r:id="rId24"/>
    <p:sldLayoutId id="2147486378" r:id="rId25"/>
    <p:sldLayoutId id="2147486379" r:id="rId26"/>
    <p:sldLayoutId id="2147486380" r:id="rId27"/>
    <p:sldLayoutId id="2147486381" r:id="rId28"/>
    <p:sldLayoutId id="2147486382" r:id="rId29"/>
  </p:sldLayoutIdLst>
  <p:hf hdr="0" dt="0"/>
  <p:txStyles>
    <p:titleStyle>
      <a:lvl1pPr algn="l" rtl="0" eaLnBrk="0" fontAlgn="base" hangingPunct="0">
        <a:lnSpc>
          <a:spcPct val="95000"/>
        </a:lnSpc>
        <a:spcBef>
          <a:spcPct val="0"/>
        </a:spcBef>
        <a:spcAft>
          <a:spcPct val="0"/>
        </a:spcAft>
        <a:defRPr sz="3000" b="1" kern="1200">
          <a:solidFill>
            <a:srgbClr val="000000"/>
          </a:solidFill>
          <a:latin typeface="+mj-lt"/>
          <a:ea typeface="+mj-ea"/>
          <a:cs typeface="+mj-cs"/>
        </a:defRPr>
      </a:lvl1pPr>
      <a:lvl2pPr algn="l" rtl="0" eaLnBrk="0" fontAlgn="base" hangingPunct="0">
        <a:lnSpc>
          <a:spcPct val="95000"/>
        </a:lnSpc>
        <a:spcBef>
          <a:spcPct val="0"/>
        </a:spcBef>
        <a:spcAft>
          <a:spcPct val="0"/>
        </a:spcAft>
        <a:defRPr sz="3000" b="1">
          <a:solidFill>
            <a:srgbClr val="000000"/>
          </a:solidFill>
          <a:latin typeface="Arial" panose="020B0604020202020204" pitchFamily="34" charset="0"/>
        </a:defRPr>
      </a:lvl2pPr>
      <a:lvl3pPr algn="l" rtl="0" eaLnBrk="0" fontAlgn="base" hangingPunct="0">
        <a:lnSpc>
          <a:spcPct val="95000"/>
        </a:lnSpc>
        <a:spcBef>
          <a:spcPct val="0"/>
        </a:spcBef>
        <a:spcAft>
          <a:spcPct val="0"/>
        </a:spcAft>
        <a:defRPr sz="3000" b="1">
          <a:solidFill>
            <a:srgbClr val="000000"/>
          </a:solidFill>
          <a:latin typeface="Arial" panose="020B0604020202020204" pitchFamily="34" charset="0"/>
        </a:defRPr>
      </a:lvl3pPr>
      <a:lvl4pPr algn="l" rtl="0" eaLnBrk="0" fontAlgn="base" hangingPunct="0">
        <a:lnSpc>
          <a:spcPct val="95000"/>
        </a:lnSpc>
        <a:spcBef>
          <a:spcPct val="0"/>
        </a:spcBef>
        <a:spcAft>
          <a:spcPct val="0"/>
        </a:spcAft>
        <a:defRPr sz="3000" b="1">
          <a:solidFill>
            <a:srgbClr val="000000"/>
          </a:solidFill>
          <a:latin typeface="Arial" panose="020B0604020202020204" pitchFamily="34" charset="0"/>
        </a:defRPr>
      </a:lvl4pPr>
      <a:lvl5pPr algn="l" rtl="0" eaLnBrk="0" fontAlgn="base" hangingPunct="0">
        <a:lnSpc>
          <a:spcPct val="95000"/>
        </a:lnSpc>
        <a:spcBef>
          <a:spcPct val="0"/>
        </a:spcBef>
        <a:spcAft>
          <a:spcPct val="0"/>
        </a:spcAft>
        <a:defRPr sz="3000" b="1">
          <a:solidFill>
            <a:srgbClr val="000000"/>
          </a:solidFill>
          <a:latin typeface="Arial" panose="020B0604020202020204" pitchFamily="34" charset="0"/>
        </a:defRPr>
      </a:lvl5pPr>
      <a:lvl6pPr marL="457200" algn="l" rtl="0" fontAlgn="base">
        <a:lnSpc>
          <a:spcPct val="95000"/>
        </a:lnSpc>
        <a:spcBef>
          <a:spcPct val="0"/>
        </a:spcBef>
        <a:spcAft>
          <a:spcPct val="0"/>
        </a:spcAft>
        <a:defRPr sz="3000" b="1">
          <a:solidFill>
            <a:srgbClr val="000000"/>
          </a:solidFill>
          <a:latin typeface="Arial" panose="020B0604020202020204" pitchFamily="34" charset="0"/>
        </a:defRPr>
      </a:lvl6pPr>
      <a:lvl7pPr marL="914400" algn="l" rtl="0" fontAlgn="base">
        <a:lnSpc>
          <a:spcPct val="95000"/>
        </a:lnSpc>
        <a:spcBef>
          <a:spcPct val="0"/>
        </a:spcBef>
        <a:spcAft>
          <a:spcPct val="0"/>
        </a:spcAft>
        <a:defRPr sz="3000" b="1">
          <a:solidFill>
            <a:srgbClr val="000000"/>
          </a:solidFill>
          <a:latin typeface="Arial" panose="020B0604020202020204" pitchFamily="34" charset="0"/>
        </a:defRPr>
      </a:lvl7pPr>
      <a:lvl8pPr marL="1371600" algn="l" rtl="0" fontAlgn="base">
        <a:lnSpc>
          <a:spcPct val="95000"/>
        </a:lnSpc>
        <a:spcBef>
          <a:spcPct val="0"/>
        </a:spcBef>
        <a:spcAft>
          <a:spcPct val="0"/>
        </a:spcAft>
        <a:defRPr sz="3000" b="1">
          <a:solidFill>
            <a:srgbClr val="000000"/>
          </a:solidFill>
          <a:latin typeface="Arial" panose="020B0604020202020204" pitchFamily="34" charset="0"/>
        </a:defRPr>
      </a:lvl8pPr>
      <a:lvl9pPr marL="1828800" algn="l" rtl="0" fontAlgn="base">
        <a:lnSpc>
          <a:spcPct val="95000"/>
        </a:lnSpc>
        <a:spcBef>
          <a:spcPct val="0"/>
        </a:spcBef>
        <a:spcAft>
          <a:spcPct val="0"/>
        </a:spcAft>
        <a:defRPr sz="3000" b="1">
          <a:solidFill>
            <a:srgbClr val="000000"/>
          </a:solidFill>
          <a:latin typeface="Arial" panose="020B0604020202020204" pitchFamily="34" charset="0"/>
        </a:defRPr>
      </a:lvl9pPr>
    </p:titleStyle>
    <p:bodyStyle>
      <a:lvl1pPr marL="215900" indent="-215900" algn="l" rtl="0" eaLnBrk="0" fontAlgn="base" hangingPunct="0">
        <a:spcBef>
          <a:spcPts val="900"/>
        </a:spcBef>
        <a:spcAft>
          <a:spcPct val="0"/>
        </a:spcAft>
        <a:buFont typeface="Arial" panose="020B0604020202020204" pitchFamily="34" charset="0"/>
        <a:buChar char="˗"/>
        <a:defRPr kern="1200">
          <a:solidFill>
            <a:srgbClr val="000000"/>
          </a:solidFill>
          <a:latin typeface="+mn-lt"/>
          <a:ea typeface="+mn-ea"/>
          <a:cs typeface="+mn-cs"/>
        </a:defRPr>
      </a:lvl1pPr>
      <a:lvl2pPr marL="431800" indent="-215900" algn="l" rtl="0" eaLnBrk="0" fontAlgn="base" hangingPunct="0">
        <a:spcBef>
          <a:spcPts val="900"/>
        </a:spcBef>
        <a:spcAft>
          <a:spcPct val="0"/>
        </a:spcAft>
        <a:buFont typeface="Arial" panose="020B0604020202020204" pitchFamily="34" charset="0"/>
        <a:buChar char="˗"/>
        <a:defRPr kern="1200">
          <a:solidFill>
            <a:srgbClr val="000000"/>
          </a:solidFill>
          <a:latin typeface="+mn-lt"/>
          <a:ea typeface="+mn-ea"/>
          <a:cs typeface="+mn-cs"/>
        </a:defRPr>
      </a:lvl2pPr>
      <a:lvl3pPr marL="647700" indent="-215900" algn="l" rtl="0" eaLnBrk="0" fontAlgn="base" hangingPunct="0">
        <a:spcBef>
          <a:spcPts val="900"/>
        </a:spcBef>
        <a:spcAft>
          <a:spcPct val="0"/>
        </a:spcAft>
        <a:buFont typeface="Arial" panose="020B0604020202020204" pitchFamily="34" charset="0"/>
        <a:buChar char="˗"/>
        <a:defRPr kern="1200">
          <a:solidFill>
            <a:srgbClr val="000000"/>
          </a:solidFill>
          <a:latin typeface="+mn-lt"/>
          <a:ea typeface="+mn-ea"/>
          <a:cs typeface="+mn-cs"/>
        </a:defRPr>
      </a:lvl3pPr>
      <a:lvl4pPr marL="863600" indent="-215900" algn="l" rtl="0" eaLnBrk="0" fontAlgn="base" hangingPunct="0">
        <a:spcBef>
          <a:spcPts val="900"/>
        </a:spcBef>
        <a:spcAft>
          <a:spcPct val="0"/>
        </a:spcAft>
        <a:buFont typeface="Arial" panose="020B0604020202020204" pitchFamily="34" charset="0"/>
        <a:buChar char="˗"/>
        <a:defRPr kern="1200">
          <a:solidFill>
            <a:srgbClr val="000000"/>
          </a:solidFill>
          <a:latin typeface="+mn-lt"/>
          <a:ea typeface="+mn-ea"/>
          <a:cs typeface="+mn-cs"/>
        </a:defRPr>
      </a:lvl4pPr>
      <a:lvl5pPr marL="1079500" indent="-215900" algn="l" rtl="0" eaLnBrk="0" fontAlgn="base" hangingPunct="0">
        <a:spcBef>
          <a:spcPts val="900"/>
        </a:spcBef>
        <a:spcAft>
          <a:spcPct val="0"/>
        </a:spcAft>
        <a:buFont typeface="Arial" panose="020B0604020202020204" pitchFamily="34" charset="0"/>
        <a:buChar char="˗"/>
        <a:defRPr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9" name="Picture 5" descr="D:\Desktop\4401 SST PPT Levering til SkabelonDesign\PNG Baggrunde\text_slide_grey.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619673" y="6581497"/>
            <a:ext cx="4284476" cy="92333"/>
          </a:xfrm>
          <a:prstGeom prst="rect">
            <a:avLst/>
          </a:prstGeom>
          <a:noFill/>
        </p:spPr>
        <p:txBody>
          <a:bodyPr wrap="square" lIns="0" tIns="0" rIns="0" bIns="0" rtlCol="0">
            <a:spAutoFit/>
          </a:bodyPr>
          <a:lstStyle/>
          <a:p>
            <a:r>
              <a:rPr lang="en-GB" sz="600" dirty="0">
                <a:solidFill>
                  <a:srgbClr val="505050"/>
                </a:solidFill>
              </a:rPr>
              <a:t>European network for Health Technology Assessment | JA3 2016-2020 | www.eunethta.eu</a:t>
            </a:r>
          </a:p>
        </p:txBody>
      </p:sp>
      <p:sp>
        <p:nvSpPr>
          <p:cNvPr id="2" name="Title Placeholder 1"/>
          <p:cNvSpPr>
            <a:spLocks noGrp="1"/>
          </p:cNvSpPr>
          <p:nvPr>
            <p:ph type="title"/>
          </p:nvPr>
        </p:nvSpPr>
        <p:spPr>
          <a:xfrm>
            <a:off x="539550" y="584201"/>
            <a:ext cx="8064700" cy="946866"/>
          </a:xfrm>
          <a:prstGeom prst="rect">
            <a:avLst/>
          </a:prstGeom>
        </p:spPr>
        <p:txBody>
          <a:bodyPr vert="horz" lIns="0" tIns="0" rIns="0" bIns="0" rtlCol="0" anchor="b" anchorCtr="0">
            <a:noAutofit/>
          </a:bodyPr>
          <a:lstStyle/>
          <a:p>
            <a:r>
              <a:rPr lang="da-DK" noProof="0"/>
              <a:t>Klik for at redigere i master</a:t>
            </a:r>
            <a:endParaRPr lang="en-GB" noProof="0" dirty="0"/>
          </a:p>
        </p:txBody>
      </p:sp>
      <p:sp>
        <p:nvSpPr>
          <p:cNvPr id="3" name="Text Placeholder 2"/>
          <p:cNvSpPr>
            <a:spLocks noGrp="1"/>
          </p:cNvSpPr>
          <p:nvPr>
            <p:ph type="body" idx="1"/>
          </p:nvPr>
        </p:nvSpPr>
        <p:spPr>
          <a:xfrm>
            <a:off x="539550" y="1757452"/>
            <a:ext cx="8064700" cy="4284575"/>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endParaRPr lang="en-GB" noProof="0" dirty="0"/>
          </a:p>
        </p:txBody>
      </p:sp>
      <p:sp>
        <p:nvSpPr>
          <p:cNvPr id="4" name="Date Placeholder 3"/>
          <p:cNvSpPr>
            <a:spLocks noGrp="1"/>
          </p:cNvSpPr>
          <p:nvPr>
            <p:ph type="dt" sz="half" idx="2"/>
          </p:nvPr>
        </p:nvSpPr>
        <p:spPr>
          <a:xfrm>
            <a:off x="5904148" y="6582206"/>
            <a:ext cx="2088914" cy="122400"/>
          </a:xfrm>
          <a:prstGeom prst="rect">
            <a:avLst/>
          </a:prstGeom>
        </p:spPr>
        <p:txBody>
          <a:bodyPr vert="horz" lIns="0" tIns="0" rIns="0" bIns="0" rtlCol="0" anchor="t" anchorCtr="0"/>
          <a:lstStyle>
            <a:lvl1pPr algn="r">
              <a:defRPr sz="600">
                <a:solidFill>
                  <a:srgbClr val="505050"/>
                </a:solidFill>
              </a:defRPr>
            </a:lvl1pPr>
          </a:lstStyle>
          <a:p>
            <a:fld id="{D36829BA-9867-4C4A-9A4E-61B84D05357B}" type="datetime4">
              <a:rPr lang="en-US" smtClean="0"/>
              <a:pPr/>
              <a:t>April 26, 2021</a:t>
            </a:fld>
            <a:endParaRPr lang="en-GB"/>
          </a:p>
        </p:txBody>
      </p:sp>
      <p:sp>
        <p:nvSpPr>
          <p:cNvPr id="6" name="Slide Number Placeholder 5"/>
          <p:cNvSpPr>
            <a:spLocks noGrp="1"/>
          </p:cNvSpPr>
          <p:nvPr>
            <p:ph type="sldNum" sz="quarter" idx="4"/>
          </p:nvPr>
        </p:nvSpPr>
        <p:spPr>
          <a:xfrm>
            <a:off x="7993063" y="6582206"/>
            <a:ext cx="611187" cy="122400"/>
          </a:xfrm>
          <a:prstGeom prst="rect">
            <a:avLst/>
          </a:prstGeom>
        </p:spPr>
        <p:txBody>
          <a:bodyPr vert="horz" lIns="0" tIns="0" rIns="0" bIns="0" rtlCol="0" anchor="t" anchorCtr="0"/>
          <a:lstStyle>
            <a:lvl1pPr algn="r">
              <a:defRPr sz="600">
                <a:solidFill>
                  <a:srgbClr val="505050"/>
                </a:solidFill>
              </a:defRPr>
            </a:lvl1pPr>
          </a:lstStyle>
          <a:p>
            <a:fld id="{1E4993A5-71AC-4FC9-BA31-3E15C92EC108}" type="slidenum">
              <a:rPr lang="en-GB" smtClean="0"/>
              <a:pPr/>
              <a:t>‹#›</a:t>
            </a:fld>
            <a:endParaRPr lang="en-GB" dirty="0"/>
          </a:p>
        </p:txBody>
      </p:sp>
      <p:sp>
        <p:nvSpPr>
          <p:cNvPr id="26" name="Footer Placeholder 25"/>
          <p:cNvSpPr>
            <a:spLocks noGrp="1"/>
          </p:cNvSpPr>
          <p:nvPr>
            <p:ph type="ftr" sz="quarter" idx="3"/>
          </p:nvPr>
        </p:nvSpPr>
        <p:spPr>
          <a:xfrm>
            <a:off x="1619673" y="7051016"/>
            <a:ext cx="4248472" cy="122400"/>
          </a:xfrm>
          <a:prstGeom prst="rect">
            <a:avLst/>
          </a:prstGeom>
        </p:spPr>
        <p:txBody>
          <a:bodyPr vert="horz" lIns="0" tIns="0" rIns="0" bIns="0" rtlCol="0" anchor="t" anchorCtr="0"/>
          <a:lstStyle>
            <a:lvl1pPr algn="l">
              <a:defRPr sz="600">
                <a:solidFill>
                  <a:schemeClr val="bg2"/>
                </a:solidFill>
              </a:defRPr>
            </a:lvl1pPr>
          </a:lstStyle>
          <a:p>
            <a:r>
              <a:rPr lang="en-US" dirty="0">
                <a:solidFill>
                  <a:srgbClr val="C0C0C0"/>
                </a:solidFill>
              </a:rPr>
              <a:t>European network for Health Technology Assessment | JA2 2012-2015 | www.eunethta.eu</a:t>
            </a:r>
            <a:endParaRPr lang="en-GB" dirty="0">
              <a:solidFill>
                <a:srgbClr val="C0C0C0"/>
              </a:solidFill>
            </a:endParaRPr>
          </a:p>
        </p:txBody>
      </p:sp>
    </p:spTree>
    <p:extLst>
      <p:ext uri="{BB962C8B-B14F-4D97-AF65-F5344CB8AC3E}">
        <p14:creationId xmlns:p14="http://schemas.microsoft.com/office/powerpoint/2010/main" val="513997911"/>
      </p:ext>
    </p:extLst>
  </p:cSld>
  <p:clrMap bg1="lt1" tx1="dk1" bg2="lt2" tx2="dk2" accent1="accent1" accent2="accent2" accent3="accent3" accent4="accent4" accent5="accent5" accent6="accent6" hlink="hlink" folHlink="folHlink"/>
  <p:sldLayoutIdLst>
    <p:sldLayoutId id="2147486344" r:id="rId1"/>
    <p:sldLayoutId id="2147486345" r:id="rId2"/>
    <p:sldLayoutId id="2147486346" r:id="rId3"/>
    <p:sldLayoutId id="2147486347" r:id="rId4"/>
    <p:sldLayoutId id="2147486348" r:id="rId5"/>
    <p:sldLayoutId id="2147486349" r:id="rId6"/>
    <p:sldLayoutId id="2147486350" r:id="rId7"/>
    <p:sldLayoutId id="2147486351" r:id="rId8"/>
    <p:sldLayoutId id="2147486352" r:id="rId9"/>
    <p:sldLayoutId id="2147486353" r:id="rId10"/>
    <p:sldLayoutId id="2147486354" r:id="rId11"/>
    <p:sldLayoutId id="2147486355" r:id="rId12"/>
    <p:sldLayoutId id="2147486356" r:id="rId13"/>
    <p:sldLayoutId id="2147486357" r:id="rId14"/>
    <p:sldLayoutId id="2147486358" r:id="rId15"/>
    <p:sldLayoutId id="2147486359" r:id="rId16"/>
    <p:sldLayoutId id="2147486360" r:id="rId17"/>
    <p:sldLayoutId id="2147486361" r:id="rId18"/>
    <p:sldLayoutId id="2147486362" r:id="rId19"/>
  </p:sldLayoutIdLst>
  <p:hf hdr="0" dt="0"/>
  <p:txStyles>
    <p:titleStyle>
      <a:lvl1pPr algn="l" defTabSz="685800" rtl="0" eaLnBrk="1" latinLnBrk="0" hangingPunct="1">
        <a:lnSpc>
          <a:spcPct val="95000"/>
        </a:lnSpc>
        <a:spcBef>
          <a:spcPct val="0"/>
        </a:spcBef>
        <a:buNone/>
        <a:defRPr sz="2250" b="1" kern="1200" cap="none" baseline="0">
          <a:solidFill>
            <a:srgbClr val="000000"/>
          </a:solidFill>
          <a:latin typeface="+mj-lt"/>
          <a:ea typeface="+mj-ea"/>
          <a:cs typeface="+mj-cs"/>
        </a:defRPr>
      </a:lvl1pPr>
    </p:titleStyle>
    <p:bodyStyle>
      <a:lvl1pPr marL="161925" indent="-161925" algn="l" defTabSz="685800" rtl="0" eaLnBrk="1" latinLnBrk="0" hangingPunct="1">
        <a:spcBef>
          <a:spcPts val="675"/>
        </a:spcBef>
        <a:buFont typeface="Arial" pitchFamily="34" charset="0"/>
        <a:buChar char="˗"/>
        <a:defRPr sz="1350" kern="1200">
          <a:solidFill>
            <a:srgbClr val="000000"/>
          </a:solidFill>
          <a:latin typeface="+mn-lt"/>
          <a:ea typeface="+mn-ea"/>
          <a:cs typeface="+mn-cs"/>
        </a:defRPr>
      </a:lvl1pPr>
      <a:lvl2pPr marL="324000" indent="-162000" algn="l" defTabSz="685800" rtl="0" eaLnBrk="1" latinLnBrk="0" hangingPunct="1">
        <a:spcBef>
          <a:spcPts val="675"/>
        </a:spcBef>
        <a:buFont typeface="Arial" pitchFamily="34" charset="0"/>
        <a:buChar char="˗"/>
        <a:defRPr sz="1350" kern="1200">
          <a:solidFill>
            <a:srgbClr val="000000"/>
          </a:solidFill>
          <a:latin typeface="+mn-lt"/>
          <a:ea typeface="+mn-ea"/>
          <a:cs typeface="+mn-cs"/>
        </a:defRPr>
      </a:lvl2pPr>
      <a:lvl3pPr marL="486000" indent="-162000" algn="l" defTabSz="685800" rtl="0" eaLnBrk="1" latinLnBrk="0" hangingPunct="1">
        <a:spcBef>
          <a:spcPts val="675"/>
        </a:spcBef>
        <a:buFont typeface="Arial" pitchFamily="34" charset="0"/>
        <a:buChar char="˗"/>
        <a:defRPr sz="1350" kern="1200">
          <a:solidFill>
            <a:srgbClr val="000000"/>
          </a:solidFill>
          <a:latin typeface="+mn-lt"/>
          <a:ea typeface="+mn-ea"/>
          <a:cs typeface="+mn-cs"/>
        </a:defRPr>
      </a:lvl3pPr>
      <a:lvl4pPr marL="648000" indent="-162000" algn="l" defTabSz="685800" rtl="0" eaLnBrk="1" latinLnBrk="0" hangingPunct="1">
        <a:spcBef>
          <a:spcPts val="675"/>
        </a:spcBef>
        <a:buFont typeface="Arial" pitchFamily="34" charset="0"/>
        <a:buChar char="˗"/>
        <a:defRPr sz="1350" kern="1200">
          <a:solidFill>
            <a:srgbClr val="000000"/>
          </a:solidFill>
          <a:latin typeface="+mn-lt"/>
          <a:ea typeface="+mn-ea"/>
          <a:cs typeface="+mn-cs"/>
        </a:defRPr>
      </a:lvl4pPr>
      <a:lvl5pPr marL="810000" indent="-162000" algn="l" defTabSz="685800" rtl="0" eaLnBrk="1" latinLnBrk="0" hangingPunct="1">
        <a:spcBef>
          <a:spcPts val="675"/>
        </a:spcBef>
        <a:buFont typeface="Arial" pitchFamily="34" charset="0"/>
        <a:buChar char="˗"/>
        <a:defRPr sz="1350" kern="1200">
          <a:solidFill>
            <a:srgbClr val="000000"/>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358776" y="1025527"/>
            <a:ext cx="84240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add title</a:t>
            </a:r>
          </a:p>
        </p:txBody>
      </p:sp>
      <p:sp>
        <p:nvSpPr>
          <p:cNvPr id="373764" name="Rectangle 4"/>
          <p:cNvSpPr>
            <a:spLocks noGrp="1" noChangeArrowheads="1"/>
          </p:cNvSpPr>
          <p:nvPr>
            <p:ph type="ftr" sz="quarter" idx="3"/>
          </p:nvPr>
        </p:nvSpPr>
        <p:spPr bwMode="auto">
          <a:xfrm>
            <a:off x="719140" y="6405563"/>
            <a:ext cx="647858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a:lnSpc>
                <a:spcPts val="1200"/>
              </a:lnSpc>
              <a:defRPr sz="830">
                <a:solidFill>
                  <a:schemeClr val="tx1"/>
                </a:solidFill>
              </a:defRPr>
            </a:lvl1pPr>
          </a:lstStyle>
          <a:p>
            <a:r>
              <a:rPr lang="en-GB" altLang="en-US"/>
              <a:t>Life-cycle approach to collaboration between EMA and EUnetHTA</a:t>
            </a:r>
          </a:p>
        </p:txBody>
      </p:sp>
      <p:sp>
        <p:nvSpPr>
          <p:cNvPr id="373765" name="Rectangle 5"/>
          <p:cNvSpPr>
            <a:spLocks noGrp="1" noChangeArrowheads="1"/>
          </p:cNvSpPr>
          <p:nvPr>
            <p:ph type="sldNum" sz="quarter" idx="4"/>
          </p:nvPr>
        </p:nvSpPr>
        <p:spPr bwMode="auto">
          <a:xfrm>
            <a:off x="360365" y="6405563"/>
            <a:ext cx="307975" cy="2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a:lnSpc>
                <a:spcPts val="1200"/>
              </a:lnSpc>
              <a:defRPr sz="830">
                <a:solidFill>
                  <a:schemeClr val="tx1"/>
                </a:solidFill>
              </a:defRPr>
            </a:lvl1pPr>
          </a:lstStyle>
          <a:p>
            <a:fld id="{DB468437-DC6C-443C-8387-7F3DABA73C17}" type="slidenum">
              <a:rPr lang="en-GB" altLang="en-US" smtClean="0"/>
              <a:pPr/>
              <a:t>‹#›</a:t>
            </a:fld>
            <a:endParaRPr lang="en-GB" altLang="en-US"/>
          </a:p>
        </p:txBody>
      </p:sp>
      <p:sp>
        <p:nvSpPr>
          <p:cNvPr id="373768" name="Rectangle 8"/>
          <p:cNvSpPr>
            <a:spLocks noGrp="1" noChangeArrowheads="1"/>
          </p:cNvSpPr>
          <p:nvPr>
            <p:ph type="dt" sz="half" idx="2"/>
          </p:nvPr>
        </p:nvSpPr>
        <p:spPr bwMode="auto">
          <a:xfrm>
            <a:off x="7344000" y="6405563"/>
            <a:ext cx="1439862"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ts val="1200"/>
              </a:lnSpc>
              <a:defRPr sz="830">
                <a:solidFill>
                  <a:schemeClr val="tx1"/>
                </a:solidFill>
              </a:defRPr>
            </a:lvl1pPr>
          </a:lstStyle>
          <a:p>
            <a:r>
              <a:rPr lang="en-US" altLang="en-US"/>
              <a:t>15 April 2021</a:t>
            </a:r>
            <a:endParaRPr lang="en-GB" altLang="en-US"/>
          </a:p>
        </p:txBody>
      </p:sp>
      <p:sp>
        <p:nvSpPr>
          <p:cNvPr id="373775" name="Rectangle 15"/>
          <p:cNvSpPr>
            <a:spLocks noChangeArrowheads="1"/>
          </p:cNvSpPr>
          <p:nvPr/>
        </p:nvSpPr>
        <p:spPr bwMode="auto">
          <a:xfrm>
            <a:off x="0" y="1"/>
            <a:ext cx="9144000" cy="673100"/>
          </a:xfrm>
          <a:prstGeom prst="rect">
            <a:avLst/>
          </a:prstGeom>
          <a:solidFill>
            <a:srgbClr val="003399"/>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GB" sz="1800"/>
          </a:p>
        </p:txBody>
      </p:sp>
      <p:sp>
        <p:nvSpPr>
          <p:cNvPr id="373777" name="Line 17"/>
          <p:cNvSpPr>
            <a:spLocks noChangeShapeType="1"/>
          </p:cNvSpPr>
          <p:nvPr/>
        </p:nvSpPr>
        <p:spPr bwMode="auto">
          <a:xfrm>
            <a:off x="0" y="676275"/>
            <a:ext cx="9144000" cy="1588"/>
          </a:xfrm>
          <a:prstGeom prst="line">
            <a:avLst/>
          </a:prstGeom>
          <a:noFill/>
          <a:ln w="31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373781" name="Rectangle 21"/>
          <p:cNvSpPr>
            <a:spLocks noGrp="1" noChangeArrowheads="1"/>
          </p:cNvSpPr>
          <p:nvPr>
            <p:ph type="body" idx="1"/>
          </p:nvPr>
        </p:nvSpPr>
        <p:spPr bwMode="auto">
          <a:xfrm>
            <a:off x="358776" y="2159001"/>
            <a:ext cx="8424000" cy="3959225"/>
          </a:xfrm>
          <a:prstGeom prst="rect">
            <a:avLst/>
          </a:prstGeom>
          <a:noFill/>
          <a:ln>
            <a:noFill/>
          </a:ln>
          <a:effectLst/>
          <a:extLst>
            <a:ext uri="{909E8E84-426E-40DD-AFC4-6F175D3DCCD1}">
              <a14:hiddenFill xmlns:a14="http://schemas.microsoft.com/office/drawing/2010/main">
                <a:solidFill>
                  <a:srgbClr val="E1E3F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Normal text – Verdana, 15pt regular, ls 21pt, ap 9pt, black.</a:t>
            </a:r>
          </a:p>
          <a:p>
            <a:pPr lvl="1"/>
            <a:r>
              <a:rPr lang="en-GB" altLang="en-US"/>
              <a:t>Title – Verdana, 21pt regular, ls 27pt, blue (0,51,153).</a:t>
            </a:r>
          </a:p>
          <a:p>
            <a:pPr lvl="1"/>
            <a:r>
              <a:rPr lang="en-GB" altLang="en-US"/>
              <a:t>Subtitle – Verdana, 18pt bold (apply manually), ls 27pt, blue (0,51,153).</a:t>
            </a:r>
          </a:p>
          <a:p>
            <a:pPr lvl="1"/>
            <a:r>
              <a:rPr lang="en-GB" altLang="en-US"/>
              <a:t>Bullets level 1 – Verdana, 13.5pt regular, ls 18pt, ap 6pt, black.</a:t>
            </a:r>
          </a:p>
          <a:p>
            <a:pPr lvl="2"/>
            <a:r>
              <a:rPr lang="en-GB" altLang="en-US"/>
              <a:t>Bullets level 2 – Verdana, 12pt regular, ls 18pt, ap 4.5pt, black.</a:t>
            </a:r>
          </a:p>
          <a:p>
            <a:pPr lvl="3"/>
            <a:r>
              <a:rPr lang="en-GB" altLang="en-US"/>
              <a:t>Bullets level 3 – Verdana, 10.5pt regular, ls 15pt, ap 4.5pt, black. NOT RECOMMENDED TO USE BEYOND LEVEL 3</a:t>
            </a:r>
          </a:p>
          <a:p>
            <a:pPr lvl="4"/>
            <a:r>
              <a:rPr lang="en-GB" altLang="en-US"/>
              <a:t>Bullets level 4 – Verdana, 10.5pt regular, ls 15pt, ap 4.5pt, black.</a:t>
            </a:r>
          </a:p>
          <a:p>
            <a:pPr lvl="4"/>
            <a:r>
              <a:rPr lang="en-GB" altLang="en-US"/>
              <a:t>Bullets level 5 – Verdana, 10.5pt regular, ls 15pt, ap 4.5pt, black.</a:t>
            </a:r>
          </a:p>
          <a:p>
            <a:pPr lvl="6"/>
            <a:r>
              <a:rPr lang="en-GB" altLang="en-US"/>
              <a:t>Bullets level 6 – Verdana, 10.5pt regular, ls 15pt, ap 4.5pt, black.</a:t>
            </a:r>
          </a:p>
          <a:p>
            <a:pPr lvl="7"/>
            <a:r>
              <a:rPr lang="en-GB" altLang="en-US"/>
              <a:t>Bullets level 7 – Verdana, 10.5pt regular, ls 15pt, ap 4.5pt, black.</a:t>
            </a:r>
          </a:p>
          <a:p>
            <a:pPr lvl="8"/>
            <a:r>
              <a:rPr lang="en-GB" altLang="en-US"/>
              <a:t>Bullets level 8 – Verdana, 10.5pt regular, ls 15pt, ap 4.5pt, black.</a:t>
            </a:r>
          </a:p>
        </p:txBody>
      </p:sp>
      <p:pic>
        <p:nvPicPr>
          <p:cNvPr id="2" name="Picture 1"/>
          <p:cNvPicPr>
            <a:picLocks noChangeAspect="1"/>
          </p:cNvPicPr>
          <p:nvPr userDrawn="1"/>
        </p:nvPicPr>
        <p:blipFill rotWithShape="1">
          <a:blip r:embed="rId11" cstate="print">
            <a:extLst>
              <a:ext uri="{28A0092B-C50C-407E-A947-70E740481C1C}">
                <a14:useLocalDpi xmlns:a14="http://schemas.microsoft.com/office/drawing/2010/main" val="0"/>
              </a:ext>
            </a:extLst>
          </a:blip>
          <a:srcRect l="7994" t="17599" r="8041" b="26818"/>
          <a:stretch/>
        </p:blipFill>
        <p:spPr>
          <a:xfrm>
            <a:off x="7416000" y="96000"/>
            <a:ext cx="1368000" cy="525200"/>
          </a:xfrm>
          <a:prstGeom prst="rect">
            <a:avLst/>
          </a:prstGeom>
        </p:spPr>
      </p:pic>
      <p:sp>
        <p:nvSpPr>
          <p:cNvPr id="13" name="Rectangle 15"/>
          <p:cNvSpPr>
            <a:spLocks noChangeArrowheads="1"/>
          </p:cNvSpPr>
          <p:nvPr userDrawn="1"/>
        </p:nvSpPr>
        <p:spPr bwMode="auto">
          <a:xfrm>
            <a:off x="0" y="6734400"/>
            <a:ext cx="9144000" cy="124800"/>
          </a:xfrm>
          <a:prstGeom prst="rect">
            <a:avLst/>
          </a:prstGeom>
          <a:solidFill>
            <a:srgbClr val="003399"/>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GB" sz="1800"/>
          </a:p>
        </p:txBody>
      </p:sp>
      <p:sp>
        <p:nvSpPr>
          <p:cNvPr id="4" name="MSIPCMContentMarking" descr="{&quot;HashCode&quot;:2031335114,&quot;Placement&quot;:&quot;Footer&quot;,&quot;Top&quot;:388.417633,&quot;Left&quot;:253.020081,&quot;SlideWidth&quot;:720,&quot;SlideHeight&quot;:405}">
            <a:extLst>
              <a:ext uri="{FF2B5EF4-FFF2-40B4-BE49-F238E27FC236}">
                <a16:creationId xmlns:a16="http://schemas.microsoft.com/office/drawing/2014/main" id="{759EAA59-EB11-4649-B23F-7C29430C607E}"/>
              </a:ext>
            </a:extLst>
          </p:cNvPr>
          <p:cNvSpPr txBox="1"/>
          <p:nvPr userDrawn="1"/>
        </p:nvSpPr>
        <p:spPr>
          <a:xfrm>
            <a:off x="3213356" y="6609882"/>
            <a:ext cx="2717289" cy="215444"/>
          </a:xfrm>
          <a:prstGeom prst="rect">
            <a:avLst/>
          </a:prstGeom>
          <a:noFill/>
        </p:spPr>
        <p:txBody>
          <a:bodyPr vert="horz" wrap="square" lIns="0" tIns="0" rIns="0" bIns="0" rtlCol="0" anchor="ctr" anchorCtr="1">
            <a:spAutoFit/>
          </a:bodyPr>
          <a:lstStyle/>
          <a:p>
            <a:pPr algn="ctr">
              <a:spcBef>
                <a:spcPct val="0"/>
              </a:spcBef>
              <a:spcAft>
                <a:spcPct val="0"/>
              </a:spcAft>
            </a:pPr>
            <a:r>
              <a:rPr lang="en-GB" sz="700">
                <a:solidFill>
                  <a:srgbClr val="737373"/>
                </a:solidFill>
                <a:latin typeface="Verdana" panose="020B0604030504040204" pitchFamily="34" charset="0"/>
              </a:rPr>
              <a:t>Classified as public by the European Medicines Agency 
</a:t>
            </a:r>
          </a:p>
        </p:txBody>
      </p:sp>
    </p:spTree>
    <p:extLst>
      <p:ext uri="{BB962C8B-B14F-4D97-AF65-F5344CB8AC3E}">
        <p14:creationId xmlns:p14="http://schemas.microsoft.com/office/powerpoint/2010/main" val="750891557"/>
      </p:ext>
    </p:extLst>
  </p:cSld>
  <p:clrMap bg1="lt1" tx1="dk1" bg2="lt2" tx2="dk2" accent1="accent1" accent2="accent2" accent3="accent3" accent4="accent4" accent5="accent5" accent6="accent6" hlink="hlink" folHlink="folHlink"/>
  <p:sldLayoutIdLst>
    <p:sldLayoutId id="2147486364" r:id="rId1"/>
    <p:sldLayoutId id="2147486365" r:id="rId2"/>
    <p:sldLayoutId id="2147486366" r:id="rId3"/>
    <p:sldLayoutId id="2147486367" r:id="rId4"/>
    <p:sldLayoutId id="2147486368" r:id="rId5"/>
    <p:sldLayoutId id="2147486369" r:id="rId6"/>
    <p:sldLayoutId id="2147486370" r:id="rId7"/>
    <p:sldLayoutId id="2147486371" r:id="rId8"/>
    <p:sldLayoutId id="2147486372" r:id="rId9"/>
  </p:sldLayoutIdLst>
  <p:hf hdr="0"/>
  <p:txStyles>
    <p:titleStyle>
      <a:lvl1pPr algn="l" rtl="0" eaLnBrk="1" fontAlgn="base" hangingPunct="1">
        <a:lnSpc>
          <a:spcPts val="2700"/>
        </a:lnSpc>
        <a:spcBef>
          <a:spcPct val="0"/>
        </a:spcBef>
        <a:spcAft>
          <a:spcPct val="0"/>
        </a:spcAft>
        <a:defRPr sz="2100">
          <a:solidFill>
            <a:schemeClr val="tx2"/>
          </a:solidFill>
          <a:latin typeface="+mj-lt"/>
          <a:ea typeface="+mj-ea"/>
          <a:cs typeface="+mj-cs"/>
        </a:defRPr>
      </a:lvl1pPr>
      <a:lvl2pPr algn="l" rtl="0" eaLnBrk="1" fontAlgn="base" hangingPunct="1">
        <a:lnSpc>
          <a:spcPts val="3600"/>
        </a:lnSpc>
        <a:spcBef>
          <a:spcPct val="0"/>
        </a:spcBef>
        <a:spcAft>
          <a:spcPct val="0"/>
        </a:spcAft>
        <a:defRPr sz="2800">
          <a:solidFill>
            <a:schemeClr val="tx2"/>
          </a:solidFill>
          <a:latin typeface="Verdana" pitchFamily="34" charset="0"/>
          <a:cs typeface="Arial" charset="0"/>
        </a:defRPr>
      </a:lvl2pPr>
      <a:lvl3pPr algn="l" rtl="0" eaLnBrk="1" fontAlgn="base" hangingPunct="1">
        <a:lnSpc>
          <a:spcPts val="3600"/>
        </a:lnSpc>
        <a:spcBef>
          <a:spcPct val="0"/>
        </a:spcBef>
        <a:spcAft>
          <a:spcPct val="0"/>
        </a:spcAft>
        <a:defRPr sz="2800">
          <a:solidFill>
            <a:schemeClr val="tx2"/>
          </a:solidFill>
          <a:latin typeface="Verdana" pitchFamily="34" charset="0"/>
          <a:cs typeface="Arial" charset="0"/>
        </a:defRPr>
      </a:lvl3pPr>
      <a:lvl4pPr algn="l" rtl="0" eaLnBrk="1" fontAlgn="base" hangingPunct="1">
        <a:lnSpc>
          <a:spcPts val="3600"/>
        </a:lnSpc>
        <a:spcBef>
          <a:spcPct val="0"/>
        </a:spcBef>
        <a:spcAft>
          <a:spcPct val="0"/>
        </a:spcAft>
        <a:defRPr sz="2800">
          <a:solidFill>
            <a:schemeClr val="tx2"/>
          </a:solidFill>
          <a:latin typeface="Verdana" pitchFamily="34" charset="0"/>
          <a:cs typeface="Arial" charset="0"/>
        </a:defRPr>
      </a:lvl4pPr>
      <a:lvl5pPr algn="l" rtl="0" eaLnBrk="1" fontAlgn="base" hangingPunct="1">
        <a:lnSpc>
          <a:spcPts val="3600"/>
        </a:lnSpc>
        <a:spcBef>
          <a:spcPct val="0"/>
        </a:spcBef>
        <a:spcAft>
          <a:spcPct val="0"/>
        </a:spcAft>
        <a:defRPr sz="2800">
          <a:solidFill>
            <a:schemeClr val="tx2"/>
          </a:solidFill>
          <a:latin typeface="Verdana" pitchFamily="34" charset="0"/>
          <a:cs typeface="Arial" charset="0"/>
        </a:defRPr>
      </a:lvl5pPr>
      <a:lvl6pPr marL="457189" algn="l" rtl="0" eaLnBrk="1" fontAlgn="base" hangingPunct="1">
        <a:lnSpc>
          <a:spcPts val="3600"/>
        </a:lnSpc>
        <a:spcBef>
          <a:spcPct val="0"/>
        </a:spcBef>
        <a:spcAft>
          <a:spcPct val="0"/>
        </a:spcAft>
        <a:defRPr sz="2800">
          <a:solidFill>
            <a:schemeClr val="tx2"/>
          </a:solidFill>
          <a:latin typeface="Verdana" pitchFamily="34" charset="0"/>
          <a:cs typeface="Arial" charset="0"/>
        </a:defRPr>
      </a:lvl6pPr>
      <a:lvl7pPr marL="914378" algn="l" rtl="0" eaLnBrk="1" fontAlgn="base" hangingPunct="1">
        <a:lnSpc>
          <a:spcPts val="3600"/>
        </a:lnSpc>
        <a:spcBef>
          <a:spcPct val="0"/>
        </a:spcBef>
        <a:spcAft>
          <a:spcPct val="0"/>
        </a:spcAft>
        <a:defRPr sz="2800">
          <a:solidFill>
            <a:schemeClr val="tx2"/>
          </a:solidFill>
          <a:latin typeface="Verdana" pitchFamily="34" charset="0"/>
          <a:cs typeface="Arial" charset="0"/>
        </a:defRPr>
      </a:lvl7pPr>
      <a:lvl8pPr marL="1371566" algn="l" rtl="0" eaLnBrk="1" fontAlgn="base" hangingPunct="1">
        <a:lnSpc>
          <a:spcPts val="3600"/>
        </a:lnSpc>
        <a:spcBef>
          <a:spcPct val="0"/>
        </a:spcBef>
        <a:spcAft>
          <a:spcPct val="0"/>
        </a:spcAft>
        <a:defRPr sz="2800">
          <a:solidFill>
            <a:schemeClr val="tx2"/>
          </a:solidFill>
          <a:latin typeface="Verdana" pitchFamily="34" charset="0"/>
          <a:cs typeface="Arial" charset="0"/>
        </a:defRPr>
      </a:lvl8pPr>
      <a:lvl9pPr marL="1828754" algn="l" rtl="0" eaLnBrk="1" fontAlgn="base" hangingPunct="1">
        <a:lnSpc>
          <a:spcPts val="3600"/>
        </a:lnSpc>
        <a:spcBef>
          <a:spcPct val="0"/>
        </a:spcBef>
        <a:spcAft>
          <a:spcPct val="0"/>
        </a:spcAft>
        <a:defRPr sz="2800">
          <a:solidFill>
            <a:schemeClr val="tx2"/>
          </a:solidFill>
          <a:latin typeface="Verdana" pitchFamily="34" charset="0"/>
          <a:cs typeface="Arial" charset="0"/>
        </a:defRPr>
      </a:lvl9pPr>
    </p:titleStyle>
    <p:bodyStyle>
      <a:lvl1pPr algn="l" defTabSz="8072237" rtl="0" eaLnBrk="1" fontAlgn="base" hangingPunct="1">
        <a:lnSpc>
          <a:spcPts val="2100"/>
        </a:lnSpc>
        <a:spcBef>
          <a:spcPct val="0"/>
        </a:spcBef>
        <a:spcAft>
          <a:spcPts val="900"/>
        </a:spcAft>
        <a:buClr>
          <a:srgbClr val="000000"/>
        </a:buClr>
        <a:defRPr sz="1500">
          <a:solidFill>
            <a:schemeClr val="tx1"/>
          </a:solidFill>
          <a:latin typeface="+mn-lt"/>
          <a:ea typeface="+mn-ea"/>
          <a:cs typeface="+mn-cs"/>
        </a:defRPr>
      </a:lvl1pPr>
      <a:lvl2pPr marL="268281" indent="-266693" algn="l" defTabSz="8072237" rtl="0" eaLnBrk="1" fontAlgn="base" hangingPunct="1">
        <a:lnSpc>
          <a:spcPts val="1800"/>
        </a:lnSpc>
        <a:spcBef>
          <a:spcPct val="0"/>
        </a:spcBef>
        <a:spcAft>
          <a:spcPts val="600"/>
        </a:spcAft>
        <a:buClr>
          <a:schemeClr val="tx1"/>
        </a:buClr>
        <a:buChar char="•"/>
        <a:defRPr sz="1350">
          <a:solidFill>
            <a:schemeClr val="tx1"/>
          </a:solidFill>
          <a:latin typeface="+mn-lt"/>
          <a:cs typeface="+mn-cs"/>
        </a:defRPr>
      </a:lvl2pPr>
      <a:lvl3pPr marL="522275" indent="-231770" algn="l" defTabSz="8072237" rtl="0" eaLnBrk="1" fontAlgn="base" hangingPunct="1">
        <a:lnSpc>
          <a:spcPts val="1800"/>
        </a:lnSpc>
        <a:spcBef>
          <a:spcPct val="0"/>
        </a:spcBef>
        <a:spcAft>
          <a:spcPts val="450"/>
        </a:spcAft>
        <a:buClr>
          <a:schemeClr val="tx1"/>
        </a:buClr>
        <a:buFont typeface="Verdana" pitchFamily="34" charset="0"/>
        <a:buChar char="–"/>
        <a:defRPr sz="1200">
          <a:solidFill>
            <a:schemeClr val="tx1"/>
          </a:solidFill>
          <a:latin typeface="+mn-lt"/>
          <a:cs typeface="+mn-cs"/>
        </a:defRPr>
      </a:lvl3pPr>
      <a:lvl4pPr marL="769919" indent="-219070" algn="l" defTabSz="8072237" rtl="0" eaLnBrk="1" fontAlgn="base" hangingPunct="1">
        <a:lnSpc>
          <a:spcPts val="1500"/>
        </a:lnSpc>
        <a:spcBef>
          <a:spcPct val="0"/>
        </a:spcBef>
        <a:spcAft>
          <a:spcPts val="450"/>
        </a:spcAft>
        <a:buClr>
          <a:schemeClr val="tx1"/>
        </a:buClr>
        <a:buFont typeface="Verdana" pitchFamily="34" charset="0"/>
        <a:buChar char="•"/>
        <a:defRPr sz="1050">
          <a:solidFill>
            <a:schemeClr val="tx1"/>
          </a:solidFill>
          <a:latin typeface="+mn-lt"/>
          <a:cs typeface="+mn-cs"/>
        </a:defRPr>
      </a:lvl4pPr>
      <a:lvl5pPr marL="1015975" marR="0" indent="-225419" algn="l" defTabSz="8072237" rtl="0" eaLnBrk="1" fontAlgn="base" latinLnBrk="0" hangingPunct="1">
        <a:lnSpc>
          <a:spcPts val="1500"/>
        </a:lnSpc>
        <a:spcBef>
          <a:spcPct val="0"/>
        </a:spcBef>
        <a:spcAft>
          <a:spcPts val="450"/>
        </a:spcAft>
        <a:buClr>
          <a:schemeClr val="tx1"/>
        </a:buClr>
        <a:buSzTx/>
        <a:buFont typeface="Verdana" pitchFamily="34" charset="0"/>
        <a:buChar char="–"/>
        <a:tabLst/>
        <a:defRPr sz="1050">
          <a:solidFill>
            <a:schemeClr val="tx1"/>
          </a:solidFill>
          <a:latin typeface="+mn-lt"/>
          <a:cs typeface="+mn-cs"/>
        </a:defRPr>
      </a:lvl5pPr>
      <a:lvl6pPr marL="1014388" indent="-226794" algn="l" defTabSz="8072237" rtl="0" eaLnBrk="1" fontAlgn="base" hangingPunct="1">
        <a:lnSpc>
          <a:spcPts val="1500"/>
        </a:lnSpc>
        <a:spcBef>
          <a:spcPct val="0"/>
        </a:spcBef>
        <a:spcAft>
          <a:spcPts val="450"/>
        </a:spcAft>
        <a:buClr>
          <a:schemeClr val="tx1"/>
        </a:buClr>
        <a:buFont typeface="Verdana" pitchFamily="34" charset="0"/>
        <a:buChar char="–"/>
        <a:defRPr lang="en-GB" altLang="en-US" sz="1050" smtClean="0">
          <a:solidFill>
            <a:schemeClr val="tx1"/>
          </a:solidFill>
          <a:latin typeface="+mn-lt"/>
          <a:cs typeface="+mn-cs"/>
        </a:defRPr>
      </a:lvl6pPr>
      <a:lvl7pPr marL="1015175" indent="-225419" algn="l" defTabSz="8072237" rtl="0" eaLnBrk="1" fontAlgn="base" hangingPunct="1">
        <a:lnSpc>
          <a:spcPts val="1500"/>
        </a:lnSpc>
        <a:spcBef>
          <a:spcPct val="0"/>
        </a:spcBef>
        <a:spcAft>
          <a:spcPts val="450"/>
        </a:spcAft>
        <a:buClr>
          <a:schemeClr val="tx1"/>
        </a:buClr>
        <a:buFont typeface="Verdana" pitchFamily="34" charset="0"/>
        <a:buChar char="–"/>
        <a:defRPr sz="1050">
          <a:solidFill>
            <a:schemeClr val="tx1"/>
          </a:solidFill>
          <a:latin typeface="+mn-lt"/>
          <a:cs typeface="+mn-cs"/>
        </a:defRPr>
      </a:lvl7pPr>
      <a:lvl8pPr marL="1015175" indent="-225419" algn="l" defTabSz="8072237" rtl="0" eaLnBrk="1" fontAlgn="base" hangingPunct="1">
        <a:lnSpc>
          <a:spcPts val="1500"/>
        </a:lnSpc>
        <a:spcBef>
          <a:spcPct val="0"/>
        </a:spcBef>
        <a:spcAft>
          <a:spcPts val="450"/>
        </a:spcAft>
        <a:buClr>
          <a:schemeClr val="tx1"/>
        </a:buClr>
        <a:buFont typeface="Verdana" pitchFamily="34" charset="0"/>
        <a:buChar char="–"/>
        <a:defRPr sz="1050">
          <a:solidFill>
            <a:schemeClr val="tx1"/>
          </a:solidFill>
          <a:latin typeface="+mn-lt"/>
          <a:cs typeface="+mn-cs"/>
        </a:defRPr>
      </a:lvl8pPr>
      <a:lvl9pPr marL="1015175" indent="-225419" algn="l" defTabSz="8072237" rtl="0" eaLnBrk="1" fontAlgn="base" hangingPunct="1">
        <a:lnSpc>
          <a:spcPts val="1500"/>
        </a:lnSpc>
        <a:spcBef>
          <a:spcPct val="0"/>
        </a:spcBef>
        <a:spcAft>
          <a:spcPts val="450"/>
        </a:spcAft>
        <a:buClr>
          <a:schemeClr val="tx1"/>
        </a:buClr>
        <a:buFont typeface="Verdana" pitchFamily="34" charset="0"/>
        <a:buChar char="–"/>
        <a:defRPr sz="1050">
          <a:solidFill>
            <a:schemeClr val="tx1"/>
          </a:solidFill>
          <a:latin typeface="+mn-lt"/>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 descr="D:\Desktop\4401 SST PPT Levering til SkabelonDesign\PNG Baggrunde\text_slide_grey.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13"/>
          <p:cNvSpPr txBox="1">
            <a:spLocks noChangeArrowheads="1"/>
          </p:cNvSpPr>
          <p:nvPr userDrawn="1"/>
        </p:nvSpPr>
        <p:spPr bwMode="auto">
          <a:xfrm>
            <a:off x="1619250" y="6581775"/>
            <a:ext cx="4284663" cy="122238"/>
          </a:xfrm>
          <a:prstGeom prst="rect">
            <a:avLst/>
          </a:prstGeom>
          <a:noFill/>
          <a:ln>
            <a:noFill/>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GB" altLang="en-US" sz="800" dirty="0">
                <a:solidFill>
                  <a:srgbClr val="505050"/>
                </a:solidFill>
              </a:rPr>
              <a:t>European Network for Health Technology Assessment | JA3 2016 - 2021 | </a:t>
            </a:r>
            <a:r>
              <a:rPr lang="en-GB" altLang="en-US" sz="800" dirty="0" err="1">
                <a:solidFill>
                  <a:srgbClr val="505050"/>
                </a:solidFill>
              </a:rPr>
              <a:t>www.eunethta.eu</a:t>
            </a:r>
            <a:endParaRPr lang="en-GB" altLang="en-US" sz="800" dirty="0">
              <a:solidFill>
                <a:srgbClr val="505050"/>
              </a:solidFill>
            </a:endParaRPr>
          </a:p>
        </p:txBody>
      </p:sp>
      <p:sp>
        <p:nvSpPr>
          <p:cNvPr id="2052" name="Title Placeholder 1"/>
          <p:cNvSpPr>
            <a:spLocks noGrp="1"/>
          </p:cNvSpPr>
          <p:nvPr>
            <p:ph type="title"/>
          </p:nvPr>
        </p:nvSpPr>
        <p:spPr bwMode="auto">
          <a:xfrm>
            <a:off x="539750" y="584200"/>
            <a:ext cx="8064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en-US" smtClean="0"/>
              <a:t>Klik for at redigere i master</a:t>
            </a:r>
            <a:endParaRPr lang="en-GB" altLang="en-US" smtClean="0"/>
          </a:p>
        </p:txBody>
      </p:sp>
      <p:sp>
        <p:nvSpPr>
          <p:cNvPr id="2053" name="Text Placeholder 2"/>
          <p:cNvSpPr>
            <a:spLocks noGrp="1"/>
          </p:cNvSpPr>
          <p:nvPr>
            <p:ph type="body" idx="1"/>
          </p:nvPr>
        </p:nvSpPr>
        <p:spPr bwMode="auto">
          <a:xfrm>
            <a:off x="539750" y="1757363"/>
            <a:ext cx="806450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en-US" smtClean="0"/>
              <a:t>Klik for at redigere i master</a:t>
            </a:r>
          </a:p>
          <a:p>
            <a:pPr lvl="1"/>
            <a:r>
              <a:rPr lang="da-DK" altLang="en-US" smtClean="0"/>
              <a:t>Andet niveau</a:t>
            </a:r>
          </a:p>
          <a:p>
            <a:pPr lvl="2"/>
            <a:r>
              <a:rPr lang="da-DK" altLang="en-US" smtClean="0"/>
              <a:t>Tredje niveau</a:t>
            </a:r>
          </a:p>
          <a:p>
            <a:pPr lvl="3"/>
            <a:r>
              <a:rPr lang="da-DK" altLang="en-US" smtClean="0"/>
              <a:t>Fjerde niveau</a:t>
            </a:r>
          </a:p>
          <a:p>
            <a:pPr lvl="4"/>
            <a:r>
              <a:rPr lang="da-DK" altLang="en-US" smtClean="0"/>
              <a:t>Femte niveau</a:t>
            </a:r>
            <a:endParaRPr lang="en-GB" altLang="en-US" smtClean="0"/>
          </a:p>
        </p:txBody>
      </p:sp>
      <p:sp>
        <p:nvSpPr>
          <p:cNvPr id="4" name="Date Placeholder 3"/>
          <p:cNvSpPr>
            <a:spLocks noGrp="1"/>
          </p:cNvSpPr>
          <p:nvPr>
            <p:ph type="dt" sz="half" idx="2"/>
          </p:nvPr>
        </p:nvSpPr>
        <p:spPr>
          <a:xfrm>
            <a:off x="5903913" y="6581775"/>
            <a:ext cx="2089150" cy="122238"/>
          </a:xfrm>
          <a:prstGeom prst="rect">
            <a:avLst/>
          </a:prstGeom>
        </p:spPr>
        <p:txBody>
          <a:bodyPr vert="horz" lIns="0" tIns="0" rIns="0" bIns="0" rtlCol="0" anchor="t" anchorCtr="0"/>
          <a:lstStyle>
            <a:lvl1pPr algn="r" eaLnBrk="1" fontAlgn="auto" hangingPunct="1">
              <a:spcBef>
                <a:spcPts val="0"/>
              </a:spcBef>
              <a:spcAft>
                <a:spcPts val="0"/>
              </a:spcAft>
              <a:defRPr sz="800">
                <a:solidFill>
                  <a:srgbClr val="505050"/>
                </a:solidFill>
                <a:latin typeface="+mn-lt"/>
                <a:cs typeface="+mn-cs"/>
              </a:defRPr>
            </a:lvl1pPr>
          </a:lstStyle>
          <a:p>
            <a:pPr>
              <a:defRPr/>
            </a:pPr>
            <a:fld id="{EB1C685A-E8C5-4550-945C-2E3F66AFE7FA}" type="datetime4">
              <a:rPr lang="en-US"/>
              <a:pPr>
                <a:defRPr/>
              </a:pPr>
              <a:t>April 26, 2021</a:t>
            </a:fld>
            <a:endParaRPr lang="en-GB"/>
          </a:p>
        </p:txBody>
      </p:sp>
      <p:sp>
        <p:nvSpPr>
          <p:cNvPr id="6" name="Slide Number Placeholder 5"/>
          <p:cNvSpPr>
            <a:spLocks noGrp="1"/>
          </p:cNvSpPr>
          <p:nvPr>
            <p:ph type="sldNum" sz="quarter" idx="4"/>
          </p:nvPr>
        </p:nvSpPr>
        <p:spPr>
          <a:xfrm>
            <a:off x="7993063" y="6581775"/>
            <a:ext cx="611187" cy="122238"/>
          </a:xfrm>
          <a:prstGeom prst="rect">
            <a:avLst/>
          </a:prstGeom>
        </p:spPr>
        <p:txBody>
          <a:bodyPr vert="horz" wrap="square" lIns="0" tIns="0" rIns="0" bIns="0" numCol="1" anchor="t" anchorCtr="0" compatLnSpc="1">
            <a:prstTxWarp prst="textNoShape">
              <a:avLst/>
            </a:prstTxWarp>
          </a:bodyPr>
          <a:lstStyle>
            <a:lvl1pPr algn="r" eaLnBrk="1" hangingPunct="1">
              <a:defRPr sz="800">
                <a:solidFill>
                  <a:srgbClr val="505050"/>
                </a:solidFill>
              </a:defRPr>
            </a:lvl1pPr>
          </a:lstStyle>
          <a:p>
            <a:pPr>
              <a:defRPr/>
            </a:pPr>
            <a:fld id="{41ABD1E6-4FFA-4392-B29E-13C278574404}" type="slidenum">
              <a:rPr lang="en-GB" altLang="nl-NL"/>
              <a:pPr>
                <a:defRPr/>
              </a:pPr>
              <a:t>‹#›</a:t>
            </a:fld>
            <a:endParaRPr lang="en-GB" altLang="nl-NL"/>
          </a:p>
        </p:txBody>
      </p:sp>
    </p:spTree>
  </p:cSld>
  <p:clrMap bg1="lt1" tx1="dk1" bg2="lt2" tx2="dk2" accent1="accent1" accent2="accent2" accent3="accent3" accent4="accent4" accent5="accent5" accent6="accent6" hlink="hlink" folHlink="folHlink"/>
  <p:sldLayoutIdLst>
    <p:sldLayoutId id="2147486119" r:id="rId1"/>
    <p:sldLayoutId id="2147486120" r:id="rId2"/>
    <p:sldLayoutId id="2147486121" r:id="rId3"/>
    <p:sldLayoutId id="2147486122" r:id="rId4"/>
    <p:sldLayoutId id="2147486123" r:id="rId5"/>
    <p:sldLayoutId id="2147486124" r:id="rId6"/>
    <p:sldLayoutId id="2147486125" r:id="rId7"/>
    <p:sldLayoutId id="2147486126" r:id="rId8"/>
    <p:sldLayoutId id="2147486127" r:id="rId9"/>
    <p:sldLayoutId id="2147486128" r:id="rId10"/>
    <p:sldLayoutId id="2147486129" r:id="rId11"/>
    <p:sldLayoutId id="2147486130" r:id="rId12"/>
    <p:sldLayoutId id="2147486131" r:id="rId13"/>
    <p:sldLayoutId id="2147486132" r:id="rId14"/>
    <p:sldLayoutId id="2147486133" r:id="rId15"/>
    <p:sldLayoutId id="2147486134" r:id="rId16"/>
    <p:sldLayoutId id="2147486135" r:id="rId17"/>
    <p:sldLayoutId id="2147486136" r:id="rId18"/>
    <p:sldLayoutId id="2147486137" r:id="rId19"/>
    <p:sldLayoutId id="2147486138" r:id="rId20"/>
    <p:sldLayoutId id="2147486139" r:id="rId21"/>
  </p:sldLayoutIdLst>
  <p:hf hdr="0" dt="0"/>
  <p:txStyles>
    <p:titleStyle>
      <a:lvl1pPr algn="l" rtl="0" eaLnBrk="0" fontAlgn="base" hangingPunct="0">
        <a:lnSpc>
          <a:spcPct val="95000"/>
        </a:lnSpc>
        <a:spcBef>
          <a:spcPct val="0"/>
        </a:spcBef>
        <a:spcAft>
          <a:spcPct val="0"/>
        </a:spcAft>
        <a:defRPr sz="3000" b="1" kern="1200">
          <a:solidFill>
            <a:srgbClr val="000000"/>
          </a:solidFill>
          <a:latin typeface="+mj-lt"/>
          <a:ea typeface="+mj-ea"/>
          <a:cs typeface="+mj-cs"/>
        </a:defRPr>
      </a:lvl1pPr>
      <a:lvl2pPr algn="l" rtl="0" eaLnBrk="0" fontAlgn="base" hangingPunct="0">
        <a:lnSpc>
          <a:spcPct val="95000"/>
        </a:lnSpc>
        <a:spcBef>
          <a:spcPct val="0"/>
        </a:spcBef>
        <a:spcAft>
          <a:spcPct val="0"/>
        </a:spcAft>
        <a:defRPr sz="3000" b="1">
          <a:solidFill>
            <a:srgbClr val="000000"/>
          </a:solidFill>
          <a:latin typeface="Arial" charset="0"/>
        </a:defRPr>
      </a:lvl2pPr>
      <a:lvl3pPr algn="l" rtl="0" eaLnBrk="0" fontAlgn="base" hangingPunct="0">
        <a:lnSpc>
          <a:spcPct val="95000"/>
        </a:lnSpc>
        <a:spcBef>
          <a:spcPct val="0"/>
        </a:spcBef>
        <a:spcAft>
          <a:spcPct val="0"/>
        </a:spcAft>
        <a:defRPr sz="3000" b="1">
          <a:solidFill>
            <a:srgbClr val="000000"/>
          </a:solidFill>
          <a:latin typeface="Arial" charset="0"/>
        </a:defRPr>
      </a:lvl3pPr>
      <a:lvl4pPr algn="l" rtl="0" eaLnBrk="0" fontAlgn="base" hangingPunct="0">
        <a:lnSpc>
          <a:spcPct val="95000"/>
        </a:lnSpc>
        <a:spcBef>
          <a:spcPct val="0"/>
        </a:spcBef>
        <a:spcAft>
          <a:spcPct val="0"/>
        </a:spcAft>
        <a:defRPr sz="3000" b="1">
          <a:solidFill>
            <a:srgbClr val="000000"/>
          </a:solidFill>
          <a:latin typeface="Arial" charset="0"/>
        </a:defRPr>
      </a:lvl4pPr>
      <a:lvl5pPr algn="l" rtl="0" eaLnBrk="0" fontAlgn="base" hangingPunct="0">
        <a:lnSpc>
          <a:spcPct val="95000"/>
        </a:lnSpc>
        <a:spcBef>
          <a:spcPct val="0"/>
        </a:spcBef>
        <a:spcAft>
          <a:spcPct val="0"/>
        </a:spcAft>
        <a:defRPr sz="3000" b="1">
          <a:solidFill>
            <a:srgbClr val="000000"/>
          </a:solidFill>
          <a:latin typeface="Arial" charset="0"/>
        </a:defRPr>
      </a:lvl5pPr>
      <a:lvl6pPr marL="457200" algn="l" rtl="0" fontAlgn="base">
        <a:lnSpc>
          <a:spcPct val="95000"/>
        </a:lnSpc>
        <a:spcBef>
          <a:spcPct val="0"/>
        </a:spcBef>
        <a:spcAft>
          <a:spcPct val="0"/>
        </a:spcAft>
        <a:defRPr sz="3000" b="1">
          <a:solidFill>
            <a:srgbClr val="000000"/>
          </a:solidFill>
          <a:latin typeface="Arial" charset="0"/>
        </a:defRPr>
      </a:lvl6pPr>
      <a:lvl7pPr marL="914400" algn="l" rtl="0" fontAlgn="base">
        <a:lnSpc>
          <a:spcPct val="95000"/>
        </a:lnSpc>
        <a:spcBef>
          <a:spcPct val="0"/>
        </a:spcBef>
        <a:spcAft>
          <a:spcPct val="0"/>
        </a:spcAft>
        <a:defRPr sz="3000" b="1">
          <a:solidFill>
            <a:srgbClr val="000000"/>
          </a:solidFill>
          <a:latin typeface="Arial" charset="0"/>
        </a:defRPr>
      </a:lvl7pPr>
      <a:lvl8pPr marL="1371600" algn="l" rtl="0" fontAlgn="base">
        <a:lnSpc>
          <a:spcPct val="95000"/>
        </a:lnSpc>
        <a:spcBef>
          <a:spcPct val="0"/>
        </a:spcBef>
        <a:spcAft>
          <a:spcPct val="0"/>
        </a:spcAft>
        <a:defRPr sz="3000" b="1">
          <a:solidFill>
            <a:srgbClr val="000000"/>
          </a:solidFill>
          <a:latin typeface="Arial" charset="0"/>
        </a:defRPr>
      </a:lvl8pPr>
      <a:lvl9pPr marL="1828800" algn="l" rtl="0" fontAlgn="base">
        <a:lnSpc>
          <a:spcPct val="95000"/>
        </a:lnSpc>
        <a:spcBef>
          <a:spcPct val="0"/>
        </a:spcBef>
        <a:spcAft>
          <a:spcPct val="0"/>
        </a:spcAft>
        <a:defRPr sz="3000" b="1">
          <a:solidFill>
            <a:srgbClr val="000000"/>
          </a:solidFill>
          <a:latin typeface="Arial" charset="0"/>
        </a:defRPr>
      </a:lvl9pPr>
    </p:titleStyle>
    <p:bodyStyle>
      <a:lvl1pPr marL="215900" indent="-215900" algn="l" rtl="0" eaLnBrk="0" fontAlgn="base" hangingPunct="0">
        <a:spcBef>
          <a:spcPts val="900"/>
        </a:spcBef>
        <a:spcAft>
          <a:spcPct val="0"/>
        </a:spcAft>
        <a:buFont typeface="Arial" panose="020B0604020202020204" pitchFamily="34" charset="0"/>
        <a:buChar char="˗"/>
        <a:defRPr kern="1200">
          <a:solidFill>
            <a:srgbClr val="000000"/>
          </a:solidFill>
          <a:latin typeface="+mn-lt"/>
          <a:ea typeface="+mn-ea"/>
          <a:cs typeface="+mn-cs"/>
        </a:defRPr>
      </a:lvl1pPr>
      <a:lvl2pPr marL="431800" indent="-215900" algn="l" rtl="0" eaLnBrk="0" fontAlgn="base" hangingPunct="0">
        <a:spcBef>
          <a:spcPts val="900"/>
        </a:spcBef>
        <a:spcAft>
          <a:spcPct val="0"/>
        </a:spcAft>
        <a:buFont typeface="Arial" panose="020B0604020202020204" pitchFamily="34" charset="0"/>
        <a:buChar char="˗"/>
        <a:defRPr kern="1200">
          <a:solidFill>
            <a:srgbClr val="000000"/>
          </a:solidFill>
          <a:latin typeface="+mn-lt"/>
          <a:ea typeface="+mn-ea"/>
          <a:cs typeface="+mn-cs"/>
        </a:defRPr>
      </a:lvl2pPr>
      <a:lvl3pPr marL="647700" indent="-215900" algn="l" rtl="0" eaLnBrk="0" fontAlgn="base" hangingPunct="0">
        <a:spcBef>
          <a:spcPts val="900"/>
        </a:spcBef>
        <a:spcAft>
          <a:spcPct val="0"/>
        </a:spcAft>
        <a:buFont typeface="Arial" panose="020B0604020202020204" pitchFamily="34" charset="0"/>
        <a:buChar char="˗"/>
        <a:defRPr kern="1200">
          <a:solidFill>
            <a:srgbClr val="000000"/>
          </a:solidFill>
          <a:latin typeface="+mn-lt"/>
          <a:ea typeface="+mn-ea"/>
          <a:cs typeface="+mn-cs"/>
        </a:defRPr>
      </a:lvl3pPr>
      <a:lvl4pPr marL="863600" indent="-215900" algn="l" rtl="0" eaLnBrk="0" fontAlgn="base" hangingPunct="0">
        <a:spcBef>
          <a:spcPts val="900"/>
        </a:spcBef>
        <a:spcAft>
          <a:spcPct val="0"/>
        </a:spcAft>
        <a:buFont typeface="Arial" panose="020B0604020202020204" pitchFamily="34" charset="0"/>
        <a:buChar char="˗"/>
        <a:defRPr kern="1200">
          <a:solidFill>
            <a:srgbClr val="000000"/>
          </a:solidFill>
          <a:latin typeface="+mn-lt"/>
          <a:ea typeface="+mn-ea"/>
          <a:cs typeface="+mn-cs"/>
        </a:defRPr>
      </a:lvl4pPr>
      <a:lvl5pPr marL="1079500" indent="-215900" algn="l" rtl="0" eaLnBrk="0" fontAlgn="base" hangingPunct="0">
        <a:spcBef>
          <a:spcPts val="900"/>
        </a:spcBef>
        <a:spcAft>
          <a:spcPct val="0"/>
        </a:spcAft>
        <a:buFont typeface="Arial" panose="020B0604020202020204" pitchFamily="34" charset="0"/>
        <a:buChar char="˗"/>
        <a:defRPr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D:\Desktop\4401 SST PPT Levering til SkabelonDesign\PNG Baggrunde\text_slide_grey.png">
            <a:extLst>
              <a:ext uri="{FF2B5EF4-FFF2-40B4-BE49-F238E27FC236}">
                <a16:creationId xmlns:a16="http://schemas.microsoft.com/office/drawing/2014/main" id="{E4EE1987-3752-2A4A-829B-08EF005282D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13">
            <a:extLst>
              <a:ext uri="{FF2B5EF4-FFF2-40B4-BE49-F238E27FC236}">
                <a16:creationId xmlns:a16="http://schemas.microsoft.com/office/drawing/2014/main" id="{39B4571F-D4AC-FB4B-97B1-0D8525A11BBB}"/>
              </a:ext>
            </a:extLst>
          </p:cNvPr>
          <p:cNvSpPr txBox="1">
            <a:spLocks noChangeArrowheads="1"/>
          </p:cNvSpPr>
          <p:nvPr userDrawn="1"/>
        </p:nvSpPr>
        <p:spPr bwMode="auto">
          <a:xfrm>
            <a:off x="1619251" y="6581776"/>
            <a:ext cx="4284663"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450">
                <a:solidFill>
                  <a:srgbClr val="505050"/>
                </a:solidFill>
              </a:rPr>
              <a:t>European network for Health Technology Assessment | JA3 2016 - 2020 | www.eunethta.eu</a:t>
            </a:r>
          </a:p>
        </p:txBody>
      </p:sp>
      <p:sp>
        <p:nvSpPr>
          <p:cNvPr id="1028" name="Title Placeholder 1">
            <a:extLst>
              <a:ext uri="{FF2B5EF4-FFF2-40B4-BE49-F238E27FC236}">
                <a16:creationId xmlns:a16="http://schemas.microsoft.com/office/drawing/2014/main" id="{9A4D1EC2-EE21-2840-A2CA-4448DF0BC167}"/>
              </a:ext>
            </a:extLst>
          </p:cNvPr>
          <p:cNvSpPr>
            <a:spLocks noGrp="1"/>
          </p:cNvSpPr>
          <p:nvPr>
            <p:ph type="title"/>
          </p:nvPr>
        </p:nvSpPr>
        <p:spPr bwMode="auto">
          <a:xfrm>
            <a:off x="539751" y="584200"/>
            <a:ext cx="8064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en-US"/>
              <a:t>Klik for at redigere i master</a:t>
            </a:r>
            <a:endParaRPr lang="en-GB" altLang="en-US"/>
          </a:p>
        </p:txBody>
      </p:sp>
      <p:sp>
        <p:nvSpPr>
          <p:cNvPr id="1029" name="Text Placeholder 2">
            <a:extLst>
              <a:ext uri="{FF2B5EF4-FFF2-40B4-BE49-F238E27FC236}">
                <a16:creationId xmlns:a16="http://schemas.microsoft.com/office/drawing/2014/main" id="{B182D3C1-52DB-D344-88A6-55A4D31A85D1}"/>
              </a:ext>
            </a:extLst>
          </p:cNvPr>
          <p:cNvSpPr>
            <a:spLocks noGrp="1"/>
          </p:cNvSpPr>
          <p:nvPr>
            <p:ph type="body" idx="1"/>
          </p:nvPr>
        </p:nvSpPr>
        <p:spPr bwMode="auto">
          <a:xfrm>
            <a:off x="539751" y="1757363"/>
            <a:ext cx="806450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en-US"/>
              <a:t>Klik for at redigere i master</a:t>
            </a:r>
          </a:p>
          <a:p>
            <a:pPr lvl="1"/>
            <a:r>
              <a:rPr lang="da-DK" altLang="en-US"/>
              <a:t>Andet niveau</a:t>
            </a:r>
          </a:p>
          <a:p>
            <a:pPr lvl="2"/>
            <a:r>
              <a:rPr lang="da-DK" altLang="en-US"/>
              <a:t>Tredje niveau</a:t>
            </a:r>
          </a:p>
          <a:p>
            <a:pPr lvl="3"/>
            <a:r>
              <a:rPr lang="da-DK" altLang="en-US"/>
              <a:t>Fjerde niveau</a:t>
            </a:r>
          </a:p>
          <a:p>
            <a:pPr lvl="4"/>
            <a:r>
              <a:rPr lang="da-DK" altLang="en-US"/>
              <a:t>Femte niveau</a:t>
            </a:r>
            <a:endParaRPr lang="en-GB" altLang="en-US"/>
          </a:p>
        </p:txBody>
      </p:sp>
      <p:sp>
        <p:nvSpPr>
          <p:cNvPr id="4" name="Date Placeholder 3">
            <a:extLst>
              <a:ext uri="{FF2B5EF4-FFF2-40B4-BE49-F238E27FC236}">
                <a16:creationId xmlns:a16="http://schemas.microsoft.com/office/drawing/2014/main" id="{D35CC538-1E6F-2245-8F1F-4121EAA148E1}"/>
              </a:ext>
            </a:extLst>
          </p:cNvPr>
          <p:cNvSpPr>
            <a:spLocks noGrp="1"/>
          </p:cNvSpPr>
          <p:nvPr>
            <p:ph type="dt" sz="half" idx="2"/>
          </p:nvPr>
        </p:nvSpPr>
        <p:spPr>
          <a:xfrm>
            <a:off x="5903913" y="6581775"/>
            <a:ext cx="2089150" cy="122238"/>
          </a:xfrm>
          <a:prstGeom prst="rect">
            <a:avLst/>
          </a:prstGeom>
        </p:spPr>
        <p:txBody>
          <a:bodyPr vert="horz" lIns="0" tIns="0" rIns="0" bIns="0" rtlCol="0" anchor="t" anchorCtr="0"/>
          <a:lstStyle>
            <a:lvl1pPr algn="r" eaLnBrk="1" fontAlgn="auto" hangingPunct="1">
              <a:spcBef>
                <a:spcPts val="0"/>
              </a:spcBef>
              <a:spcAft>
                <a:spcPts val="0"/>
              </a:spcAft>
              <a:defRPr sz="450">
                <a:solidFill>
                  <a:srgbClr val="505050"/>
                </a:solidFill>
                <a:latin typeface="+mn-lt"/>
                <a:cs typeface="+mn-cs"/>
              </a:defRPr>
            </a:lvl1pPr>
          </a:lstStyle>
          <a:p>
            <a:pPr>
              <a:defRPr/>
            </a:pPr>
            <a:fld id="{2F32C6A0-5697-B44F-9825-BE4A41EC316B}" type="datetime4">
              <a:rPr lang="en-US"/>
              <a:pPr>
                <a:defRPr/>
              </a:pPr>
              <a:t>April 26, 2021</a:t>
            </a:fld>
            <a:endParaRPr lang="en-GB"/>
          </a:p>
        </p:txBody>
      </p:sp>
      <p:sp>
        <p:nvSpPr>
          <p:cNvPr id="6" name="Slide Number Placeholder 5">
            <a:extLst>
              <a:ext uri="{FF2B5EF4-FFF2-40B4-BE49-F238E27FC236}">
                <a16:creationId xmlns:a16="http://schemas.microsoft.com/office/drawing/2014/main" id="{2A94F582-4839-2347-B096-A4A611F9CB69}"/>
              </a:ext>
            </a:extLst>
          </p:cNvPr>
          <p:cNvSpPr>
            <a:spLocks noGrp="1"/>
          </p:cNvSpPr>
          <p:nvPr>
            <p:ph type="sldNum" sz="quarter" idx="4"/>
          </p:nvPr>
        </p:nvSpPr>
        <p:spPr>
          <a:xfrm>
            <a:off x="7993064" y="6581775"/>
            <a:ext cx="611187" cy="122238"/>
          </a:xfrm>
          <a:prstGeom prst="rect">
            <a:avLst/>
          </a:prstGeom>
        </p:spPr>
        <p:txBody>
          <a:bodyPr vert="horz" wrap="square" lIns="0" tIns="0" rIns="0" bIns="0" numCol="1" anchor="t" anchorCtr="0" compatLnSpc="1">
            <a:prstTxWarp prst="textNoShape">
              <a:avLst/>
            </a:prstTxWarp>
          </a:bodyPr>
          <a:lstStyle>
            <a:lvl1pPr algn="r" eaLnBrk="1" hangingPunct="1">
              <a:defRPr sz="450">
                <a:solidFill>
                  <a:srgbClr val="505050"/>
                </a:solidFill>
              </a:defRPr>
            </a:lvl1pPr>
          </a:lstStyle>
          <a:p>
            <a:fld id="{046A5142-EE61-EC42-94DE-F429E28D55F2}" type="slidenum">
              <a:rPr lang="en-GB" altLang="nl-NL"/>
              <a:pPr/>
              <a:t>‹#›</a:t>
            </a:fld>
            <a:endParaRPr lang="en-GB" altLang="nl-NL"/>
          </a:p>
        </p:txBody>
      </p:sp>
    </p:spTree>
    <p:extLst>
      <p:ext uri="{BB962C8B-B14F-4D97-AF65-F5344CB8AC3E}">
        <p14:creationId xmlns:p14="http://schemas.microsoft.com/office/powerpoint/2010/main" val="3957637141"/>
      </p:ext>
    </p:extLst>
  </p:cSld>
  <p:clrMap bg1="lt1" tx1="dk1" bg2="lt2" tx2="dk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 id="2147486152" r:id="rId12"/>
    <p:sldLayoutId id="2147486153" r:id="rId13"/>
    <p:sldLayoutId id="2147486154" r:id="rId14"/>
    <p:sldLayoutId id="2147486155" r:id="rId15"/>
    <p:sldLayoutId id="2147486156" r:id="rId16"/>
    <p:sldLayoutId id="2147486157" r:id="rId17"/>
    <p:sldLayoutId id="2147486158" r:id="rId18"/>
    <p:sldLayoutId id="2147486159" r:id="rId19"/>
    <p:sldLayoutId id="2147486160" r:id="rId20"/>
    <p:sldLayoutId id="2147486161" r:id="rId21"/>
  </p:sldLayoutIdLst>
  <p:hf hdr="0" dt="0"/>
  <p:txStyles>
    <p:titleStyle>
      <a:lvl1pPr algn="l" rtl="0" eaLnBrk="0" fontAlgn="base" hangingPunct="0">
        <a:lnSpc>
          <a:spcPct val="95000"/>
        </a:lnSpc>
        <a:spcBef>
          <a:spcPct val="0"/>
        </a:spcBef>
        <a:spcAft>
          <a:spcPct val="0"/>
        </a:spcAft>
        <a:defRPr sz="1650" b="1" kern="1200">
          <a:solidFill>
            <a:srgbClr val="000000"/>
          </a:solidFill>
          <a:latin typeface="+mj-lt"/>
          <a:ea typeface="+mj-ea"/>
          <a:cs typeface="+mj-cs"/>
        </a:defRPr>
      </a:lvl1pPr>
      <a:lvl2pPr algn="l" rtl="0" eaLnBrk="0" fontAlgn="base" hangingPunct="0">
        <a:lnSpc>
          <a:spcPct val="95000"/>
        </a:lnSpc>
        <a:spcBef>
          <a:spcPct val="0"/>
        </a:spcBef>
        <a:spcAft>
          <a:spcPct val="0"/>
        </a:spcAft>
        <a:defRPr sz="1650" b="1">
          <a:solidFill>
            <a:srgbClr val="000000"/>
          </a:solidFill>
          <a:latin typeface="Arial" charset="0"/>
        </a:defRPr>
      </a:lvl2pPr>
      <a:lvl3pPr algn="l" rtl="0" eaLnBrk="0" fontAlgn="base" hangingPunct="0">
        <a:lnSpc>
          <a:spcPct val="95000"/>
        </a:lnSpc>
        <a:spcBef>
          <a:spcPct val="0"/>
        </a:spcBef>
        <a:spcAft>
          <a:spcPct val="0"/>
        </a:spcAft>
        <a:defRPr sz="1650" b="1">
          <a:solidFill>
            <a:srgbClr val="000000"/>
          </a:solidFill>
          <a:latin typeface="Arial" charset="0"/>
        </a:defRPr>
      </a:lvl3pPr>
      <a:lvl4pPr algn="l" rtl="0" eaLnBrk="0" fontAlgn="base" hangingPunct="0">
        <a:lnSpc>
          <a:spcPct val="95000"/>
        </a:lnSpc>
        <a:spcBef>
          <a:spcPct val="0"/>
        </a:spcBef>
        <a:spcAft>
          <a:spcPct val="0"/>
        </a:spcAft>
        <a:defRPr sz="1650" b="1">
          <a:solidFill>
            <a:srgbClr val="000000"/>
          </a:solidFill>
          <a:latin typeface="Arial" charset="0"/>
        </a:defRPr>
      </a:lvl4pPr>
      <a:lvl5pPr algn="l" rtl="0" eaLnBrk="0" fontAlgn="base" hangingPunct="0">
        <a:lnSpc>
          <a:spcPct val="95000"/>
        </a:lnSpc>
        <a:spcBef>
          <a:spcPct val="0"/>
        </a:spcBef>
        <a:spcAft>
          <a:spcPct val="0"/>
        </a:spcAft>
        <a:defRPr sz="1650" b="1">
          <a:solidFill>
            <a:srgbClr val="000000"/>
          </a:solidFill>
          <a:latin typeface="Arial" charset="0"/>
        </a:defRPr>
      </a:lvl5pPr>
      <a:lvl6pPr marL="257175" algn="l" rtl="0" fontAlgn="base">
        <a:lnSpc>
          <a:spcPct val="95000"/>
        </a:lnSpc>
        <a:spcBef>
          <a:spcPct val="0"/>
        </a:spcBef>
        <a:spcAft>
          <a:spcPct val="0"/>
        </a:spcAft>
        <a:defRPr sz="1688" b="1">
          <a:solidFill>
            <a:srgbClr val="000000"/>
          </a:solidFill>
          <a:latin typeface="Arial" charset="0"/>
        </a:defRPr>
      </a:lvl6pPr>
      <a:lvl7pPr marL="514350" algn="l" rtl="0" fontAlgn="base">
        <a:lnSpc>
          <a:spcPct val="95000"/>
        </a:lnSpc>
        <a:spcBef>
          <a:spcPct val="0"/>
        </a:spcBef>
        <a:spcAft>
          <a:spcPct val="0"/>
        </a:spcAft>
        <a:defRPr sz="1688" b="1">
          <a:solidFill>
            <a:srgbClr val="000000"/>
          </a:solidFill>
          <a:latin typeface="Arial" charset="0"/>
        </a:defRPr>
      </a:lvl7pPr>
      <a:lvl8pPr marL="771525" algn="l" rtl="0" fontAlgn="base">
        <a:lnSpc>
          <a:spcPct val="95000"/>
        </a:lnSpc>
        <a:spcBef>
          <a:spcPct val="0"/>
        </a:spcBef>
        <a:spcAft>
          <a:spcPct val="0"/>
        </a:spcAft>
        <a:defRPr sz="1688" b="1">
          <a:solidFill>
            <a:srgbClr val="000000"/>
          </a:solidFill>
          <a:latin typeface="Arial" charset="0"/>
        </a:defRPr>
      </a:lvl8pPr>
      <a:lvl9pPr marL="1028700" algn="l" rtl="0" fontAlgn="base">
        <a:lnSpc>
          <a:spcPct val="95000"/>
        </a:lnSpc>
        <a:spcBef>
          <a:spcPct val="0"/>
        </a:spcBef>
        <a:spcAft>
          <a:spcPct val="0"/>
        </a:spcAft>
        <a:defRPr sz="1688" b="1">
          <a:solidFill>
            <a:srgbClr val="000000"/>
          </a:solidFill>
          <a:latin typeface="Arial" charset="0"/>
        </a:defRPr>
      </a:lvl9pPr>
    </p:titleStyle>
    <p:bodyStyle>
      <a:lvl1pPr marL="121444" indent="-121444" algn="l" rtl="0" eaLnBrk="0" fontAlgn="base" hangingPunct="0">
        <a:spcBef>
          <a:spcPts val="506"/>
        </a:spcBef>
        <a:spcAft>
          <a:spcPct val="0"/>
        </a:spcAft>
        <a:buFont typeface="Arial" panose="020B0604020202020204" pitchFamily="34" charset="0"/>
        <a:buChar char="˗"/>
        <a:defRPr kern="1200">
          <a:solidFill>
            <a:srgbClr val="000000"/>
          </a:solidFill>
          <a:latin typeface="+mn-lt"/>
          <a:ea typeface="+mn-ea"/>
          <a:cs typeface="+mn-cs"/>
        </a:defRPr>
      </a:lvl1pPr>
      <a:lvl2pPr marL="242888" indent="-121444" algn="l" rtl="0" eaLnBrk="0" fontAlgn="base" hangingPunct="0">
        <a:spcBef>
          <a:spcPts val="506"/>
        </a:spcBef>
        <a:spcAft>
          <a:spcPct val="0"/>
        </a:spcAft>
        <a:buFont typeface="Arial" panose="020B0604020202020204" pitchFamily="34" charset="0"/>
        <a:buChar char="˗"/>
        <a:defRPr kern="1200">
          <a:solidFill>
            <a:srgbClr val="000000"/>
          </a:solidFill>
          <a:latin typeface="+mn-lt"/>
          <a:ea typeface="+mn-ea"/>
          <a:cs typeface="+mn-cs"/>
        </a:defRPr>
      </a:lvl2pPr>
      <a:lvl3pPr marL="364331" indent="-121444" algn="l" rtl="0" eaLnBrk="0" fontAlgn="base" hangingPunct="0">
        <a:spcBef>
          <a:spcPts val="506"/>
        </a:spcBef>
        <a:spcAft>
          <a:spcPct val="0"/>
        </a:spcAft>
        <a:buFont typeface="Arial" panose="020B0604020202020204" pitchFamily="34" charset="0"/>
        <a:buChar char="˗"/>
        <a:defRPr kern="1200">
          <a:solidFill>
            <a:srgbClr val="000000"/>
          </a:solidFill>
          <a:latin typeface="+mn-lt"/>
          <a:ea typeface="+mn-ea"/>
          <a:cs typeface="+mn-cs"/>
        </a:defRPr>
      </a:lvl3pPr>
      <a:lvl4pPr marL="485775" indent="-121444" algn="l" rtl="0" eaLnBrk="0" fontAlgn="base" hangingPunct="0">
        <a:spcBef>
          <a:spcPts val="506"/>
        </a:spcBef>
        <a:spcAft>
          <a:spcPct val="0"/>
        </a:spcAft>
        <a:buFont typeface="Arial" panose="020B0604020202020204" pitchFamily="34" charset="0"/>
        <a:buChar char="˗"/>
        <a:defRPr kern="1200">
          <a:solidFill>
            <a:srgbClr val="000000"/>
          </a:solidFill>
          <a:latin typeface="+mn-lt"/>
          <a:ea typeface="+mn-ea"/>
          <a:cs typeface="+mn-cs"/>
        </a:defRPr>
      </a:lvl4pPr>
      <a:lvl5pPr marL="607219" indent="-121444" algn="l" rtl="0" eaLnBrk="0" fontAlgn="base" hangingPunct="0">
        <a:spcBef>
          <a:spcPts val="506"/>
        </a:spcBef>
        <a:spcAft>
          <a:spcPct val="0"/>
        </a:spcAft>
        <a:buFont typeface="Arial" panose="020B0604020202020204" pitchFamily="34" charset="0"/>
        <a:buChar char="˗"/>
        <a:defRPr kern="1200">
          <a:solidFill>
            <a:srgbClr val="000000"/>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34396676-2486-3B47-A7CE-F97186C95E72}"/>
              </a:ext>
            </a:extLst>
          </p:cNvPr>
          <p:cNvSpPr>
            <a:spLocks noGrp="1" noChangeArrowheads="1"/>
          </p:cNvSpPr>
          <p:nvPr>
            <p:ph type="sldNum" sz="quarter" idx="4"/>
          </p:nvPr>
        </p:nvSpPr>
        <p:spPr>
          <a:xfrm>
            <a:off x="8730285" y="6668316"/>
            <a:ext cx="295256" cy="144446"/>
          </a:xfrm>
          <a:prstGeom prst="rect">
            <a:avLst/>
          </a:prstGeom>
          <a:ln/>
        </p:spPr>
        <p:txBody>
          <a:bodyPr vert="horz" wrap="square" lIns="91440" tIns="45720" rIns="91440" bIns="45720" numCol="1" anchor="t" anchorCtr="0" compatLnSpc="1">
            <a:prstTxWarp prst="textNoShape">
              <a:avLst/>
            </a:prstTxWarp>
          </a:bodyPr>
          <a:lstStyle>
            <a:lvl1pPr algn="r">
              <a:defRPr sz="713" i="0">
                <a:solidFill>
                  <a:srgbClr val="003399"/>
                </a:solidFill>
                <a:latin typeface="Arial" panose="020B0604020202020204" pitchFamily="34" charset="0"/>
                <a:cs typeface="Arial" panose="020B0604020202020204" pitchFamily="34" charset="0"/>
              </a:defRPr>
            </a:lvl1pPr>
          </a:lstStyle>
          <a:p>
            <a:pPr>
              <a:defRPr/>
            </a:pPr>
            <a:fld id="{19396FB6-D12C-8047-8E46-BA82E613CD8F}" type="slidenum">
              <a:rPr lang="it-IT" altLang="it-IT"/>
              <a:pPr>
                <a:defRPr/>
              </a:pPr>
              <a:t>‹#›</a:t>
            </a:fld>
            <a:endParaRPr lang="it-IT" altLang="it-IT"/>
          </a:p>
        </p:txBody>
      </p:sp>
      <p:cxnSp>
        <p:nvCxnSpPr>
          <p:cNvPr id="4" name="Connettore 1 2">
            <a:extLst>
              <a:ext uri="{FF2B5EF4-FFF2-40B4-BE49-F238E27FC236}">
                <a16:creationId xmlns:a16="http://schemas.microsoft.com/office/drawing/2014/main" id="{BBDEA357-AD95-8147-8A9E-BD047FA5DA03}"/>
              </a:ext>
            </a:extLst>
          </p:cNvPr>
          <p:cNvCxnSpPr>
            <a:cxnSpLocks noChangeShapeType="1"/>
          </p:cNvCxnSpPr>
          <p:nvPr userDrawn="1"/>
        </p:nvCxnSpPr>
        <p:spPr bwMode="auto">
          <a:xfrm>
            <a:off x="0" y="6622283"/>
            <a:ext cx="9144000" cy="0"/>
          </a:xfrm>
          <a:prstGeom prst="line">
            <a:avLst/>
          </a:prstGeom>
          <a:noFill/>
          <a:ln w="9525" algn="ctr">
            <a:solidFill>
              <a:schemeClr val="accent5">
                <a:lumMod val="75000"/>
              </a:schemeClr>
            </a:solidFill>
            <a:round/>
            <a:headEnd/>
            <a:tailEnd/>
          </a:ln>
        </p:spPr>
      </p:cxnSp>
      <p:pic>
        <p:nvPicPr>
          <p:cNvPr id="1028" name="masterbrand.png">
            <a:extLst>
              <a:ext uri="{FF2B5EF4-FFF2-40B4-BE49-F238E27FC236}">
                <a16:creationId xmlns:a16="http://schemas.microsoft.com/office/drawing/2014/main" id="{BA55800E-6D3F-C244-8359-FA977CCE19EB}"/>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48818" y="5600053"/>
            <a:ext cx="1741176" cy="10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257846"/>
      </p:ext>
    </p:extLst>
  </p:cSld>
  <p:clrMap bg1="lt1" tx1="dk1" bg2="lt2" tx2="dk2" accent1="accent1" accent2="accent2" accent3="accent3" accent4="accent4" accent5="accent5" accent6="accent6" hlink="hlink" folHlink="folHlink"/>
  <p:sldLayoutIdLst>
    <p:sldLayoutId id="2147486179" r:id="rId1"/>
    <p:sldLayoutId id="2147486180" r:id="rId2"/>
    <p:sldLayoutId id="2147486181" r:id="rId3"/>
    <p:sldLayoutId id="2147486182" r:id="rId4"/>
    <p:sldLayoutId id="2147486183" r:id="rId5"/>
    <p:sldLayoutId id="2147486184" r:id="rId6"/>
    <p:sldLayoutId id="2147486185" r:id="rId7"/>
    <p:sldLayoutId id="2147486187" r:id="rId8"/>
    <p:sldLayoutId id="2147486188" r:id="rId9"/>
  </p:sldLayoutIdLst>
  <p:transition/>
  <p:hf hdr="0" dt="0"/>
  <p:txStyles>
    <p:titleStyle>
      <a:lvl1pPr algn="l" defTabSz="855888" rtl="0" eaLnBrk="0" fontAlgn="base" hangingPunct="0">
        <a:spcBef>
          <a:spcPct val="0"/>
        </a:spcBef>
        <a:spcAft>
          <a:spcPct val="0"/>
        </a:spcAft>
        <a:defRPr sz="2137" b="1">
          <a:solidFill>
            <a:srgbClr val="003399"/>
          </a:solidFill>
          <a:latin typeface="Verdana" pitchFamily="34" charset="0"/>
          <a:ea typeface="MS PGothic" pitchFamily="34" charset="-128"/>
          <a:cs typeface="MS PGothic" panose="020B0600070205080204" pitchFamily="34" charset="-128"/>
        </a:defRPr>
      </a:lvl1pPr>
      <a:lvl2pPr algn="l" defTabSz="855888" rtl="0" eaLnBrk="0" fontAlgn="base" hangingPunct="0">
        <a:spcBef>
          <a:spcPct val="0"/>
        </a:spcBef>
        <a:spcAft>
          <a:spcPct val="0"/>
        </a:spcAft>
        <a:defRPr sz="2137" b="1">
          <a:solidFill>
            <a:srgbClr val="003399"/>
          </a:solidFill>
          <a:latin typeface="Verdana" pitchFamily="34" charset="0"/>
          <a:ea typeface="MS PGothic" pitchFamily="34" charset="-128"/>
          <a:cs typeface="MS PGothic" panose="020B0600070205080204" pitchFamily="34" charset="-128"/>
        </a:defRPr>
      </a:lvl2pPr>
      <a:lvl3pPr algn="l" defTabSz="855888" rtl="0" eaLnBrk="0" fontAlgn="base" hangingPunct="0">
        <a:spcBef>
          <a:spcPct val="0"/>
        </a:spcBef>
        <a:spcAft>
          <a:spcPct val="0"/>
        </a:spcAft>
        <a:defRPr sz="2137" b="1">
          <a:solidFill>
            <a:srgbClr val="003399"/>
          </a:solidFill>
          <a:latin typeface="Verdana" pitchFamily="34" charset="0"/>
          <a:ea typeface="MS PGothic" pitchFamily="34" charset="-128"/>
          <a:cs typeface="MS PGothic" panose="020B0600070205080204" pitchFamily="34" charset="-128"/>
        </a:defRPr>
      </a:lvl3pPr>
      <a:lvl4pPr algn="l" defTabSz="855888" rtl="0" eaLnBrk="0" fontAlgn="base" hangingPunct="0">
        <a:spcBef>
          <a:spcPct val="0"/>
        </a:spcBef>
        <a:spcAft>
          <a:spcPct val="0"/>
        </a:spcAft>
        <a:defRPr sz="2137" b="1">
          <a:solidFill>
            <a:srgbClr val="003399"/>
          </a:solidFill>
          <a:latin typeface="Verdana" pitchFamily="34" charset="0"/>
          <a:ea typeface="MS PGothic" pitchFamily="34" charset="-128"/>
          <a:cs typeface="MS PGothic" panose="020B0600070205080204" pitchFamily="34" charset="-128"/>
        </a:defRPr>
      </a:lvl4pPr>
      <a:lvl5pPr algn="l" defTabSz="855888" rtl="0" eaLnBrk="0" fontAlgn="base" hangingPunct="0">
        <a:spcBef>
          <a:spcPct val="0"/>
        </a:spcBef>
        <a:spcAft>
          <a:spcPct val="0"/>
        </a:spcAft>
        <a:defRPr sz="2137" b="1">
          <a:solidFill>
            <a:srgbClr val="003399"/>
          </a:solidFill>
          <a:latin typeface="Verdana" pitchFamily="34" charset="0"/>
          <a:ea typeface="MS PGothic" pitchFamily="34" charset="-128"/>
          <a:cs typeface="MS PGothic" panose="020B0600070205080204" pitchFamily="34" charset="-128"/>
        </a:defRPr>
      </a:lvl5pPr>
      <a:lvl6pPr marL="408158" algn="ctr" defTabSz="855998" rtl="0" eaLnBrk="1" fontAlgn="base" hangingPunct="1">
        <a:spcBef>
          <a:spcPct val="0"/>
        </a:spcBef>
        <a:spcAft>
          <a:spcPct val="0"/>
        </a:spcAft>
        <a:defRPr sz="4199">
          <a:solidFill>
            <a:schemeClr val="tx2"/>
          </a:solidFill>
          <a:latin typeface="Times" pitchFamily="18" charset="0"/>
        </a:defRPr>
      </a:lvl6pPr>
      <a:lvl7pPr marL="816316" algn="ctr" defTabSz="855998" rtl="0" eaLnBrk="1" fontAlgn="base" hangingPunct="1">
        <a:spcBef>
          <a:spcPct val="0"/>
        </a:spcBef>
        <a:spcAft>
          <a:spcPct val="0"/>
        </a:spcAft>
        <a:defRPr sz="4199">
          <a:solidFill>
            <a:schemeClr val="tx2"/>
          </a:solidFill>
          <a:latin typeface="Times" pitchFamily="18" charset="0"/>
        </a:defRPr>
      </a:lvl7pPr>
      <a:lvl8pPr marL="1224474" algn="ctr" defTabSz="855998" rtl="0" eaLnBrk="1" fontAlgn="base" hangingPunct="1">
        <a:spcBef>
          <a:spcPct val="0"/>
        </a:spcBef>
        <a:spcAft>
          <a:spcPct val="0"/>
        </a:spcAft>
        <a:defRPr sz="4199">
          <a:solidFill>
            <a:schemeClr val="tx2"/>
          </a:solidFill>
          <a:latin typeface="Times" pitchFamily="18" charset="0"/>
        </a:defRPr>
      </a:lvl8pPr>
      <a:lvl9pPr marL="1632632" algn="ctr" defTabSz="855998" rtl="0" eaLnBrk="1" fontAlgn="base" hangingPunct="1">
        <a:spcBef>
          <a:spcPct val="0"/>
        </a:spcBef>
        <a:spcAft>
          <a:spcPct val="0"/>
        </a:spcAft>
        <a:defRPr sz="4199">
          <a:solidFill>
            <a:schemeClr val="tx2"/>
          </a:solidFill>
          <a:latin typeface="Times" pitchFamily="18" charset="0"/>
        </a:defRPr>
      </a:lvl9pPr>
    </p:titleStyle>
    <p:bodyStyle>
      <a:lvl1pPr marL="321404" indent="-321404" algn="l" defTabSz="855888" rtl="0" eaLnBrk="0" fontAlgn="base" hangingPunct="0">
        <a:spcBef>
          <a:spcPct val="20000"/>
        </a:spcBef>
        <a:spcAft>
          <a:spcPct val="0"/>
        </a:spcAft>
        <a:buFont typeface="Arial" panose="020B0604020202020204" pitchFamily="34" charset="0"/>
        <a:buChar char="•"/>
        <a:defRPr>
          <a:solidFill>
            <a:srgbClr val="003399"/>
          </a:solidFill>
          <a:latin typeface="Arial" charset="0"/>
          <a:ea typeface="MS PGothic" pitchFamily="34" charset="-128"/>
          <a:cs typeface="MS PGothic" panose="020B0600070205080204" pitchFamily="34" charset="-128"/>
        </a:defRPr>
      </a:lvl1pPr>
      <a:lvl2pPr marL="693995" indent="-266052" algn="l" defTabSz="855888" rtl="0" eaLnBrk="0" fontAlgn="base" hangingPunct="0">
        <a:spcBef>
          <a:spcPct val="20000"/>
        </a:spcBef>
        <a:spcAft>
          <a:spcPct val="0"/>
        </a:spcAft>
        <a:buFont typeface="Arial" panose="020B0604020202020204" pitchFamily="34" charset="0"/>
        <a:buChar char="–"/>
        <a:defRPr sz="1425">
          <a:solidFill>
            <a:srgbClr val="003399"/>
          </a:solidFill>
          <a:latin typeface="Arial" charset="0"/>
          <a:ea typeface="MS PGothic" pitchFamily="34" charset="-128"/>
        </a:defRPr>
      </a:lvl2pPr>
      <a:lvl3pPr marL="1069563" indent="-213675" algn="l" defTabSz="855888" rtl="0" eaLnBrk="0" fontAlgn="base" hangingPunct="0">
        <a:spcBef>
          <a:spcPct val="20000"/>
        </a:spcBef>
        <a:spcAft>
          <a:spcPct val="0"/>
        </a:spcAft>
        <a:buSzPct val="90000"/>
        <a:buFont typeface="Wingdings" pitchFamily="2" charset="2"/>
        <a:buChar char="§"/>
        <a:defRPr sz="1238">
          <a:solidFill>
            <a:srgbClr val="003399"/>
          </a:solidFill>
          <a:latin typeface="Arial" charset="0"/>
          <a:ea typeface="MS PGothic" pitchFamily="34" charset="-128"/>
        </a:defRPr>
      </a:lvl3pPr>
      <a:lvl4pPr marL="1495126" indent="-212484" algn="l" defTabSz="855888" rtl="0" eaLnBrk="0" fontAlgn="base" hangingPunct="0">
        <a:spcBef>
          <a:spcPct val="20000"/>
        </a:spcBef>
        <a:spcAft>
          <a:spcPct val="0"/>
        </a:spcAft>
        <a:buFont typeface="Arial" panose="020B0604020202020204" pitchFamily="34" charset="0"/>
        <a:buChar char="–"/>
        <a:defRPr sz="1238">
          <a:solidFill>
            <a:srgbClr val="003399"/>
          </a:solidFill>
          <a:latin typeface="Arial" charset="0"/>
          <a:ea typeface="MS PGothic" pitchFamily="34" charset="-128"/>
        </a:defRPr>
      </a:lvl4pPr>
      <a:lvl5pPr marL="1924261" indent="-214865" algn="l" defTabSz="855888" rtl="0" eaLnBrk="0" fontAlgn="base" hangingPunct="0">
        <a:spcBef>
          <a:spcPct val="20000"/>
        </a:spcBef>
        <a:spcAft>
          <a:spcPct val="0"/>
        </a:spcAft>
        <a:buSzPct val="90000"/>
        <a:buFont typeface="Wingdings" pitchFamily="2" charset="2"/>
        <a:buChar char="§"/>
        <a:defRPr sz="1238">
          <a:solidFill>
            <a:srgbClr val="003399"/>
          </a:solidFill>
          <a:latin typeface="Arial" charset="0"/>
          <a:ea typeface="MS PGothic" pitchFamily="34" charset="-128"/>
        </a:defRPr>
      </a:lvl5pPr>
      <a:lvl6pPr marL="2332736" indent="-215417" algn="l" defTabSz="855998" rtl="0" eaLnBrk="1" fontAlgn="base" hangingPunct="1">
        <a:spcBef>
          <a:spcPct val="20000"/>
        </a:spcBef>
        <a:spcAft>
          <a:spcPct val="0"/>
        </a:spcAft>
        <a:buChar char="»"/>
        <a:defRPr sz="1875">
          <a:solidFill>
            <a:schemeClr val="tx1"/>
          </a:solidFill>
          <a:latin typeface="+mn-lt"/>
        </a:defRPr>
      </a:lvl6pPr>
      <a:lvl7pPr marL="2740894" indent="-215417" algn="l" defTabSz="855998" rtl="0" eaLnBrk="1" fontAlgn="base" hangingPunct="1">
        <a:spcBef>
          <a:spcPct val="20000"/>
        </a:spcBef>
        <a:spcAft>
          <a:spcPct val="0"/>
        </a:spcAft>
        <a:buChar char="»"/>
        <a:defRPr sz="1875">
          <a:solidFill>
            <a:schemeClr val="tx1"/>
          </a:solidFill>
          <a:latin typeface="+mn-lt"/>
        </a:defRPr>
      </a:lvl7pPr>
      <a:lvl8pPr marL="3149052" indent="-215417" algn="l" defTabSz="855998" rtl="0" eaLnBrk="1" fontAlgn="base" hangingPunct="1">
        <a:spcBef>
          <a:spcPct val="20000"/>
        </a:spcBef>
        <a:spcAft>
          <a:spcPct val="0"/>
        </a:spcAft>
        <a:buChar char="»"/>
        <a:defRPr sz="1875">
          <a:solidFill>
            <a:schemeClr val="tx1"/>
          </a:solidFill>
          <a:latin typeface="+mn-lt"/>
        </a:defRPr>
      </a:lvl8pPr>
      <a:lvl9pPr marL="3557210" indent="-215417" algn="l" defTabSz="855998" rtl="0" eaLnBrk="1" fontAlgn="base" hangingPunct="1">
        <a:spcBef>
          <a:spcPct val="20000"/>
        </a:spcBef>
        <a:spcAft>
          <a:spcPct val="0"/>
        </a:spcAft>
        <a:buChar char="»"/>
        <a:defRPr sz="1875">
          <a:solidFill>
            <a:schemeClr val="tx1"/>
          </a:solidFill>
          <a:latin typeface="+mn-lt"/>
        </a:defRPr>
      </a:lvl9pPr>
    </p:bodyStyle>
    <p:otherStyle>
      <a:defPPr>
        <a:defRPr lang="it-IT"/>
      </a:defPPr>
      <a:lvl1pPr marL="0" algn="l" defTabSz="816316" rtl="0" eaLnBrk="1" latinLnBrk="0" hangingPunct="1">
        <a:defRPr sz="1613" kern="1200">
          <a:solidFill>
            <a:schemeClr val="tx1"/>
          </a:solidFill>
          <a:latin typeface="+mn-lt"/>
          <a:ea typeface="+mn-ea"/>
          <a:cs typeface="+mn-cs"/>
        </a:defRPr>
      </a:lvl1pPr>
      <a:lvl2pPr marL="408158" algn="l" defTabSz="816316" rtl="0" eaLnBrk="1" latinLnBrk="0" hangingPunct="1">
        <a:defRPr sz="1613" kern="1200">
          <a:solidFill>
            <a:schemeClr val="tx1"/>
          </a:solidFill>
          <a:latin typeface="+mn-lt"/>
          <a:ea typeface="+mn-ea"/>
          <a:cs typeface="+mn-cs"/>
        </a:defRPr>
      </a:lvl2pPr>
      <a:lvl3pPr marL="816316" algn="l" defTabSz="816316" rtl="0" eaLnBrk="1" latinLnBrk="0" hangingPunct="1">
        <a:defRPr sz="1613" kern="1200">
          <a:solidFill>
            <a:schemeClr val="tx1"/>
          </a:solidFill>
          <a:latin typeface="+mn-lt"/>
          <a:ea typeface="+mn-ea"/>
          <a:cs typeface="+mn-cs"/>
        </a:defRPr>
      </a:lvl3pPr>
      <a:lvl4pPr marL="1224474" algn="l" defTabSz="816316" rtl="0" eaLnBrk="1" latinLnBrk="0" hangingPunct="1">
        <a:defRPr sz="1613" kern="1200">
          <a:solidFill>
            <a:schemeClr val="tx1"/>
          </a:solidFill>
          <a:latin typeface="+mn-lt"/>
          <a:ea typeface="+mn-ea"/>
          <a:cs typeface="+mn-cs"/>
        </a:defRPr>
      </a:lvl4pPr>
      <a:lvl5pPr marL="1632632" algn="l" defTabSz="816316" rtl="0" eaLnBrk="1" latinLnBrk="0" hangingPunct="1">
        <a:defRPr sz="1613" kern="1200">
          <a:solidFill>
            <a:schemeClr val="tx1"/>
          </a:solidFill>
          <a:latin typeface="+mn-lt"/>
          <a:ea typeface="+mn-ea"/>
          <a:cs typeface="+mn-cs"/>
        </a:defRPr>
      </a:lvl5pPr>
      <a:lvl6pPr marL="2040790" algn="l" defTabSz="816316" rtl="0" eaLnBrk="1" latinLnBrk="0" hangingPunct="1">
        <a:defRPr sz="1613" kern="1200">
          <a:solidFill>
            <a:schemeClr val="tx1"/>
          </a:solidFill>
          <a:latin typeface="+mn-lt"/>
          <a:ea typeface="+mn-ea"/>
          <a:cs typeface="+mn-cs"/>
        </a:defRPr>
      </a:lvl6pPr>
      <a:lvl7pPr marL="2448948" algn="l" defTabSz="816316" rtl="0" eaLnBrk="1" latinLnBrk="0" hangingPunct="1">
        <a:defRPr sz="1613" kern="1200">
          <a:solidFill>
            <a:schemeClr val="tx1"/>
          </a:solidFill>
          <a:latin typeface="+mn-lt"/>
          <a:ea typeface="+mn-ea"/>
          <a:cs typeface="+mn-cs"/>
        </a:defRPr>
      </a:lvl7pPr>
      <a:lvl8pPr marL="2857106" algn="l" defTabSz="816316" rtl="0" eaLnBrk="1" latinLnBrk="0" hangingPunct="1">
        <a:defRPr sz="1613" kern="1200">
          <a:solidFill>
            <a:schemeClr val="tx1"/>
          </a:solidFill>
          <a:latin typeface="+mn-lt"/>
          <a:ea typeface="+mn-ea"/>
          <a:cs typeface="+mn-cs"/>
        </a:defRPr>
      </a:lvl8pPr>
      <a:lvl9pPr marL="3265264" algn="l" defTabSz="816316" rtl="0" eaLnBrk="1" latinLnBrk="0" hangingPunct="1">
        <a:defRPr sz="16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611283022"/>
      </p:ext>
    </p:extLst>
  </p:cSld>
  <p:clrMap bg1="lt1" tx1="dk1" bg2="lt2" tx2="dk2" accent1="accent1" accent2="accent2" accent3="accent3" accent4="accent4" accent5="accent5" accent6="accent6" hlink="hlink" folHlink="folHlink"/>
  <p:sldLayoutIdLst>
    <p:sldLayoutId id="2147486233" r:id="rId1"/>
    <p:sldLayoutId id="2147486234" r:id="rId2"/>
    <p:sldLayoutId id="2147486235" r:id="rId3"/>
    <p:sldLayoutId id="2147486236" r:id="rId4"/>
    <p:sldLayoutId id="2147486237" r:id="rId5"/>
    <p:sldLayoutId id="2147486238" r:id="rId6"/>
    <p:sldLayoutId id="2147486239" r:id="rId7"/>
    <p:sldLayoutId id="2147486240" r:id="rId8"/>
    <p:sldLayoutId id="2147486241" r:id="rId9"/>
    <p:sldLayoutId id="2147486242" r:id="rId10"/>
    <p:sldLayoutId id="2147486243" r:id="rId11"/>
    <p:sldLayoutId id="2147486244" r:id="rId12"/>
    <p:sldLayoutId id="2147486245" r:id="rId13"/>
    <p:sldLayoutId id="2147486246" r:id="rId14"/>
    <p:sldLayoutId id="2147486247" r:id="rId15"/>
    <p:sldLayoutId id="2147486248" r:id="rId16"/>
    <p:sldLayoutId id="2147486249" r:id="rId17"/>
    <p:sldLayoutId id="2147486250" r:id="rId18"/>
    <p:sldLayoutId id="2147486251" r:id="rId19"/>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D:\Desktop\4401 SST PPT Levering til SkabelonDesign\PNG Baggrunde\text_slide_grey.png">
            <a:extLst>
              <a:ext uri="{FF2B5EF4-FFF2-40B4-BE49-F238E27FC236}">
                <a16:creationId xmlns:a16="http://schemas.microsoft.com/office/drawing/2014/main" id="{94158935-1B21-471E-8078-AB6B345F353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Box 13">
            <a:extLst>
              <a:ext uri="{FF2B5EF4-FFF2-40B4-BE49-F238E27FC236}">
                <a16:creationId xmlns:a16="http://schemas.microsoft.com/office/drawing/2014/main" id="{1D5ACFF7-65C1-4340-8195-CED69A8A1D06}"/>
              </a:ext>
            </a:extLst>
          </p:cNvPr>
          <p:cNvSpPr txBox="1">
            <a:spLocks noChangeArrowheads="1"/>
          </p:cNvSpPr>
          <p:nvPr userDrawn="1"/>
        </p:nvSpPr>
        <p:spPr bwMode="auto">
          <a:xfrm>
            <a:off x="1619251" y="6581776"/>
            <a:ext cx="42846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00"/>
              <a:t>European network for Health Technology Assessment | JA3 2016 - 2020 | www.eunethta.eu</a:t>
            </a:r>
          </a:p>
        </p:txBody>
      </p:sp>
      <p:sp>
        <p:nvSpPr>
          <p:cNvPr id="1028" name="Title Placeholder 1">
            <a:extLst>
              <a:ext uri="{FF2B5EF4-FFF2-40B4-BE49-F238E27FC236}">
                <a16:creationId xmlns:a16="http://schemas.microsoft.com/office/drawing/2014/main" id="{421F83AC-2398-40D4-91F5-4511E7A72DD7}"/>
              </a:ext>
            </a:extLst>
          </p:cNvPr>
          <p:cNvSpPr>
            <a:spLocks noGrp="1"/>
          </p:cNvSpPr>
          <p:nvPr>
            <p:ph type="title"/>
          </p:nvPr>
        </p:nvSpPr>
        <p:spPr bwMode="auto">
          <a:xfrm>
            <a:off x="539751" y="584200"/>
            <a:ext cx="8064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en-US"/>
              <a:t>Klik for at redigere i master</a:t>
            </a:r>
            <a:endParaRPr lang="en-GB" altLang="en-US"/>
          </a:p>
        </p:txBody>
      </p:sp>
      <p:sp>
        <p:nvSpPr>
          <p:cNvPr id="1029" name="Text Placeholder 2">
            <a:extLst>
              <a:ext uri="{FF2B5EF4-FFF2-40B4-BE49-F238E27FC236}">
                <a16:creationId xmlns:a16="http://schemas.microsoft.com/office/drawing/2014/main" id="{AE4BF484-F9EB-48D4-A867-43B6F95C77E8}"/>
              </a:ext>
            </a:extLst>
          </p:cNvPr>
          <p:cNvSpPr>
            <a:spLocks noGrp="1"/>
          </p:cNvSpPr>
          <p:nvPr>
            <p:ph type="body" idx="1"/>
          </p:nvPr>
        </p:nvSpPr>
        <p:spPr bwMode="auto">
          <a:xfrm>
            <a:off x="539751" y="1757363"/>
            <a:ext cx="806450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en-US"/>
              <a:t>Klik for at redigere i master</a:t>
            </a:r>
          </a:p>
          <a:p>
            <a:pPr lvl="1"/>
            <a:r>
              <a:rPr lang="da-DK" altLang="en-US"/>
              <a:t>Andet niveau</a:t>
            </a:r>
          </a:p>
          <a:p>
            <a:pPr lvl="2"/>
            <a:r>
              <a:rPr lang="da-DK" altLang="en-US"/>
              <a:t>Tredje niveau</a:t>
            </a:r>
          </a:p>
          <a:p>
            <a:pPr lvl="3"/>
            <a:r>
              <a:rPr lang="da-DK" altLang="en-US"/>
              <a:t>Fjerde niveau</a:t>
            </a:r>
          </a:p>
          <a:p>
            <a:pPr lvl="4"/>
            <a:r>
              <a:rPr lang="da-DK" altLang="en-US"/>
              <a:t>Femte niveau</a:t>
            </a:r>
            <a:endParaRPr lang="en-GB" altLang="en-US"/>
          </a:p>
        </p:txBody>
      </p:sp>
      <p:sp>
        <p:nvSpPr>
          <p:cNvPr id="4" name="Date Placeholder 3">
            <a:extLst>
              <a:ext uri="{FF2B5EF4-FFF2-40B4-BE49-F238E27FC236}">
                <a16:creationId xmlns:a16="http://schemas.microsoft.com/office/drawing/2014/main" id="{ACD2EA92-0DCC-4298-85D3-D053FFD362D3}"/>
              </a:ext>
            </a:extLst>
          </p:cNvPr>
          <p:cNvSpPr>
            <a:spLocks noGrp="1"/>
          </p:cNvSpPr>
          <p:nvPr>
            <p:ph type="dt" sz="half" idx="2"/>
          </p:nvPr>
        </p:nvSpPr>
        <p:spPr>
          <a:xfrm>
            <a:off x="5903913" y="6581775"/>
            <a:ext cx="2089150" cy="122238"/>
          </a:xfrm>
          <a:prstGeom prst="rect">
            <a:avLst/>
          </a:prstGeom>
        </p:spPr>
        <p:txBody>
          <a:bodyPr vert="horz" lIns="0" tIns="0" rIns="0" bIns="0" rtlCol="0" anchor="t" anchorCtr="0"/>
          <a:lstStyle>
            <a:lvl1pPr algn="r" eaLnBrk="1" fontAlgn="auto" hangingPunct="1">
              <a:spcBef>
                <a:spcPts val="0"/>
              </a:spcBef>
              <a:spcAft>
                <a:spcPts val="0"/>
              </a:spcAft>
              <a:defRPr sz="600" smtClean="0">
                <a:solidFill>
                  <a:srgbClr val="505050"/>
                </a:solidFill>
                <a:latin typeface="+mn-lt"/>
                <a:cs typeface="+mn-cs"/>
              </a:defRPr>
            </a:lvl1pPr>
          </a:lstStyle>
          <a:p>
            <a:pPr>
              <a:defRPr/>
            </a:pPr>
            <a:fld id="{C80BD89B-F897-49EB-AC28-F718C2037CD7}" type="datetime4">
              <a:rPr lang="en-US"/>
              <a:pPr>
                <a:defRPr/>
              </a:pPr>
              <a:t>April 26, 2021</a:t>
            </a:fld>
            <a:endParaRPr lang="en-GB"/>
          </a:p>
        </p:txBody>
      </p:sp>
      <p:sp>
        <p:nvSpPr>
          <p:cNvPr id="6" name="Slide Number Placeholder 5">
            <a:extLst>
              <a:ext uri="{FF2B5EF4-FFF2-40B4-BE49-F238E27FC236}">
                <a16:creationId xmlns:a16="http://schemas.microsoft.com/office/drawing/2014/main" id="{ACEC82B3-FC3C-418B-AA4D-773D5E1CD03B}"/>
              </a:ext>
            </a:extLst>
          </p:cNvPr>
          <p:cNvSpPr>
            <a:spLocks noGrp="1"/>
          </p:cNvSpPr>
          <p:nvPr>
            <p:ph type="sldNum" sz="quarter" idx="4"/>
          </p:nvPr>
        </p:nvSpPr>
        <p:spPr>
          <a:xfrm>
            <a:off x="7993064" y="6581775"/>
            <a:ext cx="611187" cy="122238"/>
          </a:xfrm>
          <a:prstGeom prst="rect">
            <a:avLst/>
          </a:prstGeom>
        </p:spPr>
        <p:txBody>
          <a:bodyPr vert="horz" lIns="0" tIns="0" rIns="0" bIns="0" rtlCol="0" anchor="t" anchorCtr="0"/>
          <a:lstStyle>
            <a:lvl1pPr algn="r" eaLnBrk="1" fontAlgn="auto" hangingPunct="1">
              <a:spcBef>
                <a:spcPts val="0"/>
              </a:spcBef>
              <a:spcAft>
                <a:spcPts val="0"/>
              </a:spcAft>
              <a:defRPr sz="600">
                <a:solidFill>
                  <a:srgbClr val="505050"/>
                </a:solidFill>
                <a:latin typeface="+mn-lt"/>
                <a:cs typeface="+mn-cs"/>
              </a:defRPr>
            </a:lvl1pPr>
          </a:lstStyle>
          <a:p>
            <a:pPr>
              <a:defRPr/>
            </a:pPr>
            <a:fld id="{BCA24D13-E0E0-405F-9587-E9468F68328F}" type="slidenum">
              <a:rPr lang="en-GB"/>
              <a:pPr>
                <a:defRPr/>
              </a:pPr>
              <a:t>‹#›</a:t>
            </a:fld>
            <a:endParaRPr lang="en-GB" dirty="0"/>
          </a:p>
        </p:txBody>
      </p:sp>
    </p:spTree>
    <p:extLst>
      <p:ext uri="{BB962C8B-B14F-4D97-AF65-F5344CB8AC3E}">
        <p14:creationId xmlns:p14="http://schemas.microsoft.com/office/powerpoint/2010/main" val="3408161427"/>
      </p:ext>
    </p:extLst>
  </p:cSld>
  <p:clrMap bg1="lt1" tx1="dk1" bg2="lt2" tx2="dk2" accent1="accent1" accent2="accent2" accent3="accent3" accent4="accent4" accent5="accent5" accent6="accent6" hlink="hlink" folHlink="folHlink"/>
  <p:sldLayoutIdLst>
    <p:sldLayoutId id="2147486273" r:id="rId1"/>
    <p:sldLayoutId id="2147486274" r:id="rId2"/>
    <p:sldLayoutId id="2147486275" r:id="rId3"/>
    <p:sldLayoutId id="2147486276" r:id="rId4"/>
    <p:sldLayoutId id="2147486277" r:id="rId5"/>
    <p:sldLayoutId id="2147486278" r:id="rId6"/>
    <p:sldLayoutId id="2147486279" r:id="rId7"/>
    <p:sldLayoutId id="2147486280" r:id="rId8"/>
    <p:sldLayoutId id="2147486281" r:id="rId9"/>
    <p:sldLayoutId id="2147486282" r:id="rId10"/>
    <p:sldLayoutId id="2147486283" r:id="rId11"/>
    <p:sldLayoutId id="2147486284" r:id="rId12"/>
    <p:sldLayoutId id="2147486285" r:id="rId13"/>
    <p:sldLayoutId id="2147486286" r:id="rId14"/>
    <p:sldLayoutId id="2147486287" r:id="rId15"/>
    <p:sldLayoutId id="2147486288" r:id="rId16"/>
    <p:sldLayoutId id="2147486289" r:id="rId17"/>
    <p:sldLayoutId id="2147486290" r:id="rId18"/>
    <p:sldLayoutId id="2147486291" r:id="rId19"/>
    <p:sldLayoutId id="2147486292" r:id="rId20"/>
  </p:sldLayoutIdLst>
  <p:hf hdr="0" dt="0"/>
  <p:txStyles>
    <p:titleStyle>
      <a:lvl1pPr algn="l" rtl="0" eaLnBrk="0" fontAlgn="base" hangingPunct="0">
        <a:lnSpc>
          <a:spcPct val="95000"/>
        </a:lnSpc>
        <a:spcBef>
          <a:spcPct val="0"/>
        </a:spcBef>
        <a:spcAft>
          <a:spcPct val="0"/>
        </a:spcAft>
        <a:defRPr sz="2250" b="1" kern="1200">
          <a:solidFill>
            <a:srgbClr val="000000"/>
          </a:solidFill>
          <a:latin typeface="+mj-lt"/>
          <a:ea typeface="+mj-ea"/>
          <a:cs typeface="+mj-cs"/>
        </a:defRPr>
      </a:lvl1pPr>
      <a:lvl2pPr algn="l" rtl="0" eaLnBrk="0" fontAlgn="base" hangingPunct="0">
        <a:lnSpc>
          <a:spcPct val="95000"/>
        </a:lnSpc>
        <a:spcBef>
          <a:spcPct val="0"/>
        </a:spcBef>
        <a:spcAft>
          <a:spcPct val="0"/>
        </a:spcAft>
        <a:defRPr sz="2250" b="1">
          <a:solidFill>
            <a:srgbClr val="000000"/>
          </a:solidFill>
          <a:latin typeface="Arial" charset="0"/>
        </a:defRPr>
      </a:lvl2pPr>
      <a:lvl3pPr algn="l" rtl="0" eaLnBrk="0" fontAlgn="base" hangingPunct="0">
        <a:lnSpc>
          <a:spcPct val="95000"/>
        </a:lnSpc>
        <a:spcBef>
          <a:spcPct val="0"/>
        </a:spcBef>
        <a:spcAft>
          <a:spcPct val="0"/>
        </a:spcAft>
        <a:defRPr sz="2250" b="1">
          <a:solidFill>
            <a:srgbClr val="000000"/>
          </a:solidFill>
          <a:latin typeface="Arial" charset="0"/>
        </a:defRPr>
      </a:lvl3pPr>
      <a:lvl4pPr algn="l" rtl="0" eaLnBrk="0" fontAlgn="base" hangingPunct="0">
        <a:lnSpc>
          <a:spcPct val="95000"/>
        </a:lnSpc>
        <a:spcBef>
          <a:spcPct val="0"/>
        </a:spcBef>
        <a:spcAft>
          <a:spcPct val="0"/>
        </a:spcAft>
        <a:defRPr sz="2250" b="1">
          <a:solidFill>
            <a:srgbClr val="000000"/>
          </a:solidFill>
          <a:latin typeface="Arial" charset="0"/>
        </a:defRPr>
      </a:lvl4pPr>
      <a:lvl5pPr algn="l" rtl="0" eaLnBrk="0" fontAlgn="base" hangingPunct="0">
        <a:lnSpc>
          <a:spcPct val="95000"/>
        </a:lnSpc>
        <a:spcBef>
          <a:spcPct val="0"/>
        </a:spcBef>
        <a:spcAft>
          <a:spcPct val="0"/>
        </a:spcAft>
        <a:defRPr sz="2250" b="1">
          <a:solidFill>
            <a:srgbClr val="000000"/>
          </a:solidFill>
          <a:latin typeface="Arial" charset="0"/>
        </a:defRPr>
      </a:lvl5pPr>
      <a:lvl6pPr marL="342900" algn="l" rtl="0" fontAlgn="base">
        <a:lnSpc>
          <a:spcPct val="95000"/>
        </a:lnSpc>
        <a:spcBef>
          <a:spcPct val="0"/>
        </a:spcBef>
        <a:spcAft>
          <a:spcPct val="0"/>
        </a:spcAft>
        <a:defRPr sz="2250" b="1">
          <a:solidFill>
            <a:srgbClr val="000000"/>
          </a:solidFill>
          <a:latin typeface="Arial" charset="0"/>
        </a:defRPr>
      </a:lvl6pPr>
      <a:lvl7pPr marL="685800" algn="l" rtl="0" fontAlgn="base">
        <a:lnSpc>
          <a:spcPct val="95000"/>
        </a:lnSpc>
        <a:spcBef>
          <a:spcPct val="0"/>
        </a:spcBef>
        <a:spcAft>
          <a:spcPct val="0"/>
        </a:spcAft>
        <a:defRPr sz="2250" b="1">
          <a:solidFill>
            <a:srgbClr val="000000"/>
          </a:solidFill>
          <a:latin typeface="Arial" charset="0"/>
        </a:defRPr>
      </a:lvl7pPr>
      <a:lvl8pPr marL="1028700" algn="l" rtl="0" fontAlgn="base">
        <a:lnSpc>
          <a:spcPct val="95000"/>
        </a:lnSpc>
        <a:spcBef>
          <a:spcPct val="0"/>
        </a:spcBef>
        <a:spcAft>
          <a:spcPct val="0"/>
        </a:spcAft>
        <a:defRPr sz="2250" b="1">
          <a:solidFill>
            <a:srgbClr val="000000"/>
          </a:solidFill>
          <a:latin typeface="Arial" charset="0"/>
        </a:defRPr>
      </a:lvl8pPr>
      <a:lvl9pPr marL="1371600" algn="l" rtl="0" fontAlgn="base">
        <a:lnSpc>
          <a:spcPct val="95000"/>
        </a:lnSpc>
        <a:spcBef>
          <a:spcPct val="0"/>
        </a:spcBef>
        <a:spcAft>
          <a:spcPct val="0"/>
        </a:spcAft>
        <a:defRPr sz="2250" b="1">
          <a:solidFill>
            <a:srgbClr val="000000"/>
          </a:solidFill>
          <a:latin typeface="Arial" charset="0"/>
        </a:defRPr>
      </a:lvl9pPr>
    </p:titleStyle>
    <p:bodyStyle>
      <a:lvl1pPr marL="161925" indent="-161925" algn="l" rtl="0" eaLnBrk="0" fontAlgn="base" hangingPunct="0">
        <a:spcBef>
          <a:spcPts val="675"/>
        </a:spcBef>
        <a:spcAft>
          <a:spcPct val="0"/>
        </a:spcAft>
        <a:buFont typeface="Arial" panose="020B0604020202020204" pitchFamily="34" charset="0"/>
        <a:buChar char="˗"/>
        <a:defRPr kern="1200">
          <a:solidFill>
            <a:srgbClr val="000000"/>
          </a:solidFill>
          <a:latin typeface="+mn-lt"/>
          <a:ea typeface="+mn-ea"/>
          <a:cs typeface="+mn-cs"/>
        </a:defRPr>
      </a:lvl1pPr>
      <a:lvl2pPr marL="323850" indent="-161925" algn="l" rtl="0" eaLnBrk="0" fontAlgn="base" hangingPunct="0">
        <a:spcBef>
          <a:spcPts val="675"/>
        </a:spcBef>
        <a:spcAft>
          <a:spcPct val="0"/>
        </a:spcAft>
        <a:buFont typeface="Arial" panose="020B0604020202020204" pitchFamily="34" charset="0"/>
        <a:buChar char="˗"/>
        <a:defRPr kern="1200">
          <a:solidFill>
            <a:srgbClr val="000000"/>
          </a:solidFill>
          <a:latin typeface="+mn-lt"/>
          <a:ea typeface="+mn-ea"/>
          <a:cs typeface="+mn-cs"/>
        </a:defRPr>
      </a:lvl2pPr>
      <a:lvl3pPr marL="485775" indent="-161925" algn="l" rtl="0" eaLnBrk="0" fontAlgn="base" hangingPunct="0">
        <a:spcBef>
          <a:spcPts val="675"/>
        </a:spcBef>
        <a:spcAft>
          <a:spcPct val="0"/>
        </a:spcAft>
        <a:buFont typeface="Arial" panose="020B0604020202020204" pitchFamily="34" charset="0"/>
        <a:buChar char="˗"/>
        <a:defRPr kern="1200">
          <a:solidFill>
            <a:srgbClr val="000000"/>
          </a:solidFill>
          <a:latin typeface="+mn-lt"/>
          <a:ea typeface="+mn-ea"/>
          <a:cs typeface="+mn-cs"/>
        </a:defRPr>
      </a:lvl3pPr>
      <a:lvl4pPr marL="647700" indent="-161925" algn="l" rtl="0" eaLnBrk="0" fontAlgn="base" hangingPunct="0">
        <a:spcBef>
          <a:spcPts val="675"/>
        </a:spcBef>
        <a:spcAft>
          <a:spcPct val="0"/>
        </a:spcAft>
        <a:buFont typeface="Arial" panose="020B0604020202020204" pitchFamily="34" charset="0"/>
        <a:buChar char="˗"/>
        <a:defRPr kern="1200">
          <a:solidFill>
            <a:srgbClr val="000000"/>
          </a:solidFill>
          <a:latin typeface="+mn-lt"/>
          <a:ea typeface="+mn-ea"/>
          <a:cs typeface="+mn-cs"/>
        </a:defRPr>
      </a:lvl4pPr>
      <a:lvl5pPr marL="809625" indent="-161925" algn="l" rtl="0" eaLnBrk="0" fontAlgn="base" hangingPunct="0">
        <a:spcBef>
          <a:spcPts val="675"/>
        </a:spcBef>
        <a:spcAft>
          <a:spcPct val="0"/>
        </a:spcAft>
        <a:buFont typeface="Arial" panose="020B0604020202020204" pitchFamily="34" charset="0"/>
        <a:buChar char="˗"/>
        <a:defRPr kern="1200">
          <a:solidFill>
            <a:srgbClr val="000000"/>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tar.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774190" y="0"/>
            <a:ext cx="1369811" cy="1690688"/>
          </a:xfrm>
          <a:prstGeom prst="rect">
            <a:avLst/>
          </a:prstGeom>
        </p:spPr>
      </p:pic>
      <p:sp>
        <p:nvSpPr>
          <p:cNvPr id="1026" name="Title Placeholder 1"/>
          <p:cNvSpPr>
            <a:spLocks noGrp="1"/>
          </p:cNvSpPr>
          <p:nvPr>
            <p:ph type="title"/>
          </p:nvPr>
        </p:nvSpPr>
        <p:spPr bwMode="auto">
          <a:xfrm>
            <a:off x="484712" y="365127"/>
            <a:ext cx="7886700" cy="58685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4416" tIns="27208" rIns="54416" bIns="27208" numCol="1" anchor="t" anchorCtr="0" compatLnSpc="1">
            <a:prstTxWarp prst="textNoShape">
              <a:avLst/>
            </a:prstTxWarp>
          </a:bodyPr>
          <a:lstStyle/>
          <a:p>
            <a:pPr lvl="0"/>
            <a:r>
              <a:rPr lang="de-DE"/>
              <a:t>Mastertitelformat bearbeiten</a:t>
            </a:r>
            <a:endParaRPr lang="en-US" dirty="0"/>
          </a:p>
        </p:txBody>
      </p:sp>
      <p:sp>
        <p:nvSpPr>
          <p:cNvPr id="1027" name="Text Placeholder 2"/>
          <p:cNvSpPr>
            <a:spLocks noGrp="1"/>
          </p:cNvSpPr>
          <p:nvPr>
            <p:ph type="body" idx="1"/>
          </p:nvPr>
        </p:nvSpPr>
        <p:spPr bwMode="auto">
          <a:xfrm>
            <a:off x="484712" y="1440000"/>
            <a:ext cx="7886700" cy="4590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4416" tIns="27208" rIns="54416" bIns="27208" numCol="1" anchor="t" anchorCtr="0" compatLnSpc="1">
            <a:prstTxWarp prst="textNoShape">
              <a:avLst/>
            </a:prstTxWarp>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marL="153045" marR="0" lvl="0" indent="-153045" algn="just" defTabSz="815531" rtl="0" eaLnBrk="1" fontAlgn="base" latinLnBrk="0" hangingPunct="1">
              <a:lnSpc>
                <a:spcPct val="150000"/>
              </a:lnSpc>
              <a:spcBef>
                <a:spcPct val="0"/>
              </a:spcBef>
              <a:spcAft>
                <a:spcPct val="0"/>
              </a:spcAft>
              <a:buClrTx/>
              <a:buSzPct val="100000"/>
              <a:buFont typeface="+mj-lt"/>
              <a:buBlip>
                <a:blip r:embed="rId12"/>
              </a:buBlip>
              <a:tabLst/>
            </a:pPr>
            <a:r>
              <a:rPr lang="en-US" dirty="0"/>
              <a:t>Click to edit Master text styles</a:t>
            </a:r>
          </a:p>
          <a:p>
            <a:pPr marL="204060" marR="0" lvl="0" indent="-204060" algn="l" defTabSz="816239" rtl="0" eaLnBrk="1" fontAlgn="base" latinLnBrk="0" hangingPunct="1">
              <a:lnSpc>
                <a:spcPct val="90000"/>
              </a:lnSpc>
              <a:spcBef>
                <a:spcPts val="893"/>
              </a:spcBef>
              <a:spcAft>
                <a:spcPct val="0"/>
              </a:spcAft>
              <a:buClrTx/>
              <a:buSzTx/>
              <a:buFont typeface="Arial" charset="0"/>
              <a:buChar char="•"/>
              <a:tabLst/>
              <a:defRPr/>
            </a:pPr>
            <a:endParaRPr kumimoji="0" lang="en-US" sz="1575" b="0" i="0" u="none" strike="noStrike" kern="1200" cap="none" spc="0" normalizeH="0" baseline="0" noProof="0" dirty="0">
              <a:ln>
                <a:noFill/>
              </a:ln>
              <a:solidFill>
                <a:prstClr val="black"/>
              </a:solidFill>
              <a:effectLst/>
              <a:uLnTx/>
              <a:uFillTx/>
              <a:latin typeface="Lato Regular"/>
            </a:endParaRPr>
          </a:p>
        </p:txBody>
      </p:sp>
      <p:pic>
        <p:nvPicPr>
          <p:cNvPr id="11" name="Picture 10" descr="star2.ai"/>
          <p:cNvPicPr>
            <a:picLocks/>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8395076" y="6186081"/>
            <a:ext cx="394303" cy="544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userDrawn="1"/>
        </p:nvSpPr>
        <p:spPr>
          <a:xfrm>
            <a:off x="8463688" y="6305427"/>
            <a:ext cx="272695" cy="211849"/>
          </a:xfrm>
          <a:prstGeom prst="rect">
            <a:avLst/>
          </a:prstGeom>
          <a:noFill/>
        </p:spPr>
        <p:txBody>
          <a:bodyPr wrap="none" lIns="61210" tIns="30605" rIns="61210" bIns="30605">
            <a:spAutoFit/>
          </a:bodyPr>
          <a:lstStyle/>
          <a:p>
            <a:pPr algn="ctr" defTabSz="816076" fontAlgn="auto">
              <a:spcBef>
                <a:spcPts val="0"/>
              </a:spcBef>
              <a:spcAft>
                <a:spcPts val="0"/>
              </a:spcAft>
              <a:defRPr/>
            </a:pPr>
            <a:fld id="{3F099FC2-FF5B-D44A-B86C-6D670C33028E}" type="slidenum">
              <a:rPr lang="id-ID" sz="975" b="1" smtClean="0">
                <a:solidFill>
                  <a:schemeClr val="bg1"/>
                </a:solidFill>
                <a:latin typeface="+mn-lt"/>
                <a:ea typeface="+mn-ea"/>
                <a:cs typeface="Raleway Light"/>
              </a:rPr>
              <a:pPr algn="ctr" defTabSz="816076" fontAlgn="auto">
                <a:spcBef>
                  <a:spcPts val="0"/>
                </a:spcBef>
                <a:spcAft>
                  <a:spcPts val="0"/>
                </a:spcAft>
                <a:defRPr/>
              </a:pPr>
              <a:t>‹#›</a:t>
            </a:fld>
            <a:endParaRPr lang="id-ID" sz="975" dirty="0">
              <a:solidFill>
                <a:schemeClr val="bg1"/>
              </a:solidFill>
              <a:latin typeface="+mn-lt"/>
              <a:ea typeface="+mn-ea"/>
              <a:cs typeface="Raleway Light"/>
            </a:endParaRPr>
          </a:p>
        </p:txBody>
      </p:sp>
      <p:pic>
        <p:nvPicPr>
          <p:cNvPr id="13" name="Picture 12" descr="efpia.png"/>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7923429" y="6284228"/>
            <a:ext cx="382291" cy="30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610744"/>
      </p:ext>
    </p:extLst>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Lst>
  <p:hf hdr="0" ftr="0" dt="0"/>
  <p:txStyles>
    <p:titleStyle>
      <a:lvl1pPr algn="l" defTabSz="816239" rtl="0" eaLnBrk="1" fontAlgn="base" hangingPunct="1">
        <a:lnSpc>
          <a:spcPct val="90000"/>
        </a:lnSpc>
        <a:spcBef>
          <a:spcPct val="0"/>
        </a:spcBef>
        <a:spcAft>
          <a:spcPct val="0"/>
        </a:spcAft>
        <a:defRPr sz="1950" b="1" i="0" kern="1200">
          <a:solidFill>
            <a:srgbClr val="008899"/>
          </a:solidFill>
          <a:latin typeface="Calibri"/>
          <a:ea typeface="ＭＳ Ｐゴシック" charset="0"/>
          <a:cs typeface="Calibri"/>
        </a:defRPr>
      </a:lvl1pPr>
      <a:lvl2pPr algn="l" defTabSz="816239" rtl="0" eaLnBrk="1" fontAlgn="base" hangingPunct="1">
        <a:lnSpc>
          <a:spcPct val="90000"/>
        </a:lnSpc>
        <a:spcBef>
          <a:spcPct val="0"/>
        </a:spcBef>
        <a:spcAft>
          <a:spcPct val="0"/>
        </a:spcAft>
        <a:defRPr sz="3900">
          <a:solidFill>
            <a:schemeClr val="tx1"/>
          </a:solidFill>
          <a:latin typeface="Lato Regular" charset="0"/>
          <a:ea typeface="ＭＳ Ｐゴシック" charset="0"/>
        </a:defRPr>
      </a:lvl2pPr>
      <a:lvl3pPr algn="l" defTabSz="816239" rtl="0" eaLnBrk="1" fontAlgn="base" hangingPunct="1">
        <a:lnSpc>
          <a:spcPct val="90000"/>
        </a:lnSpc>
        <a:spcBef>
          <a:spcPct val="0"/>
        </a:spcBef>
        <a:spcAft>
          <a:spcPct val="0"/>
        </a:spcAft>
        <a:defRPr sz="3900">
          <a:solidFill>
            <a:schemeClr val="tx1"/>
          </a:solidFill>
          <a:latin typeface="Lato Regular" charset="0"/>
          <a:ea typeface="ＭＳ Ｐゴシック" charset="0"/>
        </a:defRPr>
      </a:lvl3pPr>
      <a:lvl4pPr algn="l" defTabSz="816239" rtl="0" eaLnBrk="1" fontAlgn="base" hangingPunct="1">
        <a:lnSpc>
          <a:spcPct val="90000"/>
        </a:lnSpc>
        <a:spcBef>
          <a:spcPct val="0"/>
        </a:spcBef>
        <a:spcAft>
          <a:spcPct val="0"/>
        </a:spcAft>
        <a:defRPr sz="3900">
          <a:solidFill>
            <a:schemeClr val="tx1"/>
          </a:solidFill>
          <a:latin typeface="Lato Regular" charset="0"/>
          <a:ea typeface="ＭＳ Ｐゴシック" charset="0"/>
        </a:defRPr>
      </a:lvl4pPr>
      <a:lvl5pPr algn="l" defTabSz="816239" rtl="0" eaLnBrk="1" fontAlgn="base" hangingPunct="1">
        <a:lnSpc>
          <a:spcPct val="90000"/>
        </a:lnSpc>
        <a:spcBef>
          <a:spcPct val="0"/>
        </a:spcBef>
        <a:spcAft>
          <a:spcPct val="0"/>
        </a:spcAft>
        <a:defRPr sz="3900">
          <a:solidFill>
            <a:schemeClr val="tx1"/>
          </a:solidFill>
          <a:latin typeface="Lato Regular" charset="0"/>
          <a:ea typeface="ＭＳ Ｐゴシック" charset="0"/>
        </a:defRPr>
      </a:lvl5pPr>
      <a:lvl6pPr marL="204060" algn="l" defTabSz="816239" rtl="0" eaLnBrk="1" fontAlgn="base" hangingPunct="1">
        <a:lnSpc>
          <a:spcPct val="90000"/>
        </a:lnSpc>
        <a:spcBef>
          <a:spcPct val="0"/>
        </a:spcBef>
        <a:spcAft>
          <a:spcPct val="0"/>
        </a:spcAft>
        <a:defRPr sz="3900">
          <a:solidFill>
            <a:schemeClr val="tx1"/>
          </a:solidFill>
          <a:latin typeface="Lato Regular" charset="0"/>
          <a:ea typeface="ＭＳ Ｐゴシック" charset="0"/>
        </a:defRPr>
      </a:lvl6pPr>
      <a:lvl7pPr marL="408119" algn="l" defTabSz="816239" rtl="0" eaLnBrk="1" fontAlgn="base" hangingPunct="1">
        <a:lnSpc>
          <a:spcPct val="90000"/>
        </a:lnSpc>
        <a:spcBef>
          <a:spcPct val="0"/>
        </a:spcBef>
        <a:spcAft>
          <a:spcPct val="0"/>
        </a:spcAft>
        <a:defRPr sz="3900">
          <a:solidFill>
            <a:schemeClr val="tx1"/>
          </a:solidFill>
          <a:latin typeface="Lato Regular" charset="0"/>
          <a:ea typeface="ＭＳ Ｐゴシック" charset="0"/>
        </a:defRPr>
      </a:lvl7pPr>
      <a:lvl8pPr marL="612179" algn="l" defTabSz="816239" rtl="0" eaLnBrk="1" fontAlgn="base" hangingPunct="1">
        <a:lnSpc>
          <a:spcPct val="90000"/>
        </a:lnSpc>
        <a:spcBef>
          <a:spcPct val="0"/>
        </a:spcBef>
        <a:spcAft>
          <a:spcPct val="0"/>
        </a:spcAft>
        <a:defRPr sz="3900">
          <a:solidFill>
            <a:schemeClr val="tx1"/>
          </a:solidFill>
          <a:latin typeface="Lato Regular" charset="0"/>
          <a:ea typeface="ＭＳ Ｐゴシック" charset="0"/>
        </a:defRPr>
      </a:lvl8pPr>
      <a:lvl9pPr marL="816239" algn="l" defTabSz="816239" rtl="0" eaLnBrk="1" fontAlgn="base" hangingPunct="1">
        <a:lnSpc>
          <a:spcPct val="90000"/>
        </a:lnSpc>
        <a:spcBef>
          <a:spcPct val="0"/>
        </a:spcBef>
        <a:spcAft>
          <a:spcPct val="0"/>
        </a:spcAft>
        <a:defRPr sz="3900">
          <a:solidFill>
            <a:schemeClr val="tx1"/>
          </a:solidFill>
          <a:latin typeface="Lato Regular" charset="0"/>
          <a:ea typeface="ＭＳ Ｐゴシック" charset="0"/>
        </a:defRPr>
      </a:lvl9pPr>
    </p:titleStyle>
    <p:bodyStyle>
      <a:lvl1pPr marL="0" marR="0" indent="0" algn="l" defTabSz="816239" rtl="0" eaLnBrk="1" fontAlgn="base" latinLnBrk="0" hangingPunct="1">
        <a:lnSpc>
          <a:spcPct val="90000"/>
        </a:lnSpc>
        <a:spcBef>
          <a:spcPts val="893"/>
        </a:spcBef>
        <a:spcAft>
          <a:spcPct val="0"/>
        </a:spcAft>
        <a:buClrTx/>
        <a:buSzTx/>
        <a:buFontTx/>
        <a:buNone/>
        <a:tabLst/>
        <a:defRPr lang="en-US" sz="1425" b="1" kern="1200" baseline="0" dirty="0" smtClean="0">
          <a:solidFill>
            <a:srgbClr val="008899"/>
          </a:solidFill>
          <a:latin typeface="+mn-lt"/>
          <a:ea typeface="ＭＳ Ｐゴシック" charset="0"/>
          <a:cs typeface="AgfaRotisSansSerif-Bold"/>
        </a:defRPr>
      </a:lvl1pPr>
      <a:lvl2pPr marL="816239" marR="0" indent="-204060" algn="l" defTabSz="816239" rtl="0" eaLnBrk="1" fontAlgn="base" latinLnBrk="0" hangingPunct="1">
        <a:lnSpc>
          <a:spcPct val="150000"/>
        </a:lnSpc>
        <a:spcBef>
          <a:spcPts val="446"/>
        </a:spcBef>
        <a:spcAft>
          <a:spcPct val="0"/>
        </a:spcAft>
        <a:buClrTx/>
        <a:buSzTx/>
        <a:buFontTx/>
        <a:buBlip>
          <a:blip r:embed="rId15"/>
        </a:buBlip>
        <a:tabLst/>
        <a:defRPr lang="en-US" sz="1425" kern="1200" baseline="0" dirty="0" smtClean="0">
          <a:solidFill>
            <a:schemeClr val="tx1"/>
          </a:solidFill>
          <a:latin typeface="+mn-lt"/>
          <a:ea typeface="ＭＳ Ｐゴシック" charset="0"/>
          <a:cs typeface="Arial"/>
        </a:defRPr>
      </a:lvl2pPr>
      <a:lvl3pPr marL="1020299" marR="0" indent="-204060" algn="l" defTabSz="816239" rtl="0" eaLnBrk="1" fontAlgn="base" latinLnBrk="0" hangingPunct="1">
        <a:lnSpc>
          <a:spcPct val="150000"/>
        </a:lnSpc>
        <a:spcBef>
          <a:spcPts val="446"/>
        </a:spcBef>
        <a:spcAft>
          <a:spcPct val="0"/>
        </a:spcAft>
        <a:buClrTx/>
        <a:buSzTx/>
        <a:buFontTx/>
        <a:buBlip>
          <a:blip r:embed="rId16"/>
        </a:buBlip>
        <a:tabLst/>
        <a:defRPr lang="en-US" sz="1425" kern="1200" baseline="0" dirty="0" smtClean="0">
          <a:solidFill>
            <a:schemeClr val="tx1"/>
          </a:solidFill>
          <a:latin typeface="+mn-lt"/>
          <a:ea typeface="ＭＳ Ｐゴシック" charset="0"/>
          <a:cs typeface="Arial"/>
        </a:defRPr>
      </a:lvl3pPr>
      <a:lvl4pPr marL="1428419" marR="0" indent="-204060" algn="l" defTabSz="816239" rtl="0" eaLnBrk="1" fontAlgn="base" latinLnBrk="0" hangingPunct="1">
        <a:lnSpc>
          <a:spcPct val="150000"/>
        </a:lnSpc>
        <a:spcBef>
          <a:spcPts val="446"/>
        </a:spcBef>
        <a:spcAft>
          <a:spcPct val="0"/>
        </a:spcAft>
        <a:buClrTx/>
        <a:buSzTx/>
        <a:buFontTx/>
        <a:buBlip>
          <a:blip r:embed="rId17"/>
        </a:buBlip>
        <a:tabLst/>
        <a:defRPr lang="en-US" sz="1425" kern="1200" baseline="0" dirty="0" smtClean="0">
          <a:solidFill>
            <a:schemeClr val="tx1"/>
          </a:solidFill>
          <a:latin typeface="+mn-lt"/>
          <a:ea typeface="ＭＳ Ｐゴシック" charset="0"/>
          <a:cs typeface="Arial"/>
        </a:defRPr>
      </a:lvl4pPr>
      <a:lvl5pPr marL="1836538" marR="0" indent="-204060" algn="l" defTabSz="816239" rtl="0" eaLnBrk="1" fontAlgn="base" latinLnBrk="0" hangingPunct="1">
        <a:lnSpc>
          <a:spcPct val="150000"/>
        </a:lnSpc>
        <a:spcBef>
          <a:spcPts val="446"/>
        </a:spcBef>
        <a:spcAft>
          <a:spcPct val="0"/>
        </a:spcAft>
        <a:buClrTx/>
        <a:buSzTx/>
        <a:buFont typeface="Courier New" panose="02070309020205020404" pitchFamily="49" charset="0"/>
        <a:buChar char="o"/>
        <a:tabLst/>
        <a:defRPr lang="en-US" sz="1425" kern="1200" baseline="0" dirty="0" smtClean="0">
          <a:solidFill>
            <a:srgbClr val="808080"/>
          </a:solidFill>
          <a:latin typeface="+mn-lt"/>
          <a:ea typeface="ＭＳ Ｐゴシック" charset="0"/>
          <a:cs typeface="Arial"/>
        </a:defRPr>
      </a:lvl5pPr>
      <a:lvl6pPr marL="2244658" indent="-204060" algn="l" defTabSz="816239" rtl="0" eaLnBrk="1" latinLnBrk="0" hangingPunct="1">
        <a:lnSpc>
          <a:spcPct val="90000"/>
        </a:lnSpc>
        <a:spcBef>
          <a:spcPts val="446"/>
        </a:spcBef>
        <a:buFont typeface="Arial" panose="020B0604020202020204" pitchFamily="34" charset="0"/>
        <a:buChar char="•"/>
        <a:defRPr sz="1575" kern="1200">
          <a:solidFill>
            <a:schemeClr val="tx1"/>
          </a:solidFill>
          <a:latin typeface="+mn-lt"/>
          <a:ea typeface="+mn-ea"/>
          <a:cs typeface="+mn-cs"/>
        </a:defRPr>
      </a:lvl6pPr>
      <a:lvl7pPr marL="2652777" indent="-204060" algn="l" defTabSz="816239" rtl="0" eaLnBrk="1" latinLnBrk="0" hangingPunct="1">
        <a:lnSpc>
          <a:spcPct val="90000"/>
        </a:lnSpc>
        <a:spcBef>
          <a:spcPts val="446"/>
        </a:spcBef>
        <a:buFont typeface="Arial" panose="020B0604020202020204" pitchFamily="34" charset="0"/>
        <a:buChar char="•"/>
        <a:defRPr sz="1575" kern="1200">
          <a:solidFill>
            <a:schemeClr val="tx1"/>
          </a:solidFill>
          <a:latin typeface="+mn-lt"/>
          <a:ea typeface="+mn-ea"/>
          <a:cs typeface="+mn-cs"/>
        </a:defRPr>
      </a:lvl7pPr>
      <a:lvl8pPr marL="3060897" indent="-204060" algn="l" defTabSz="816239" rtl="0" eaLnBrk="1" latinLnBrk="0" hangingPunct="1">
        <a:lnSpc>
          <a:spcPct val="90000"/>
        </a:lnSpc>
        <a:spcBef>
          <a:spcPts val="446"/>
        </a:spcBef>
        <a:buFont typeface="Arial" panose="020B0604020202020204" pitchFamily="34" charset="0"/>
        <a:buChar char="•"/>
        <a:defRPr sz="1575" kern="1200">
          <a:solidFill>
            <a:schemeClr val="tx1"/>
          </a:solidFill>
          <a:latin typeface="+mn-lt"/>
          <a:ea typeface="+mn-ea"/>
          <a:cs typeface="+mn-cs"/>
        </a:defRPr>
      </a:lvl8pPr>
      <a:lvl9pPr marL="3469016" indent="-204060" algn="l" defTabSz="816239" rtl="0" eaLnBrk="1" latinLnBrk="0" hangingPunct="1">
        <a:lnSpc>
          <a:spcPct val="90000"/>
        </a:lnSpc>
        <a:spcBef>
          <a:spcPts val="446"/>
        </a:spcBef>
        <a:buFont typeface="Arial" panose="020B0604020202020204" pitchFamily="34" charset="0"/>
        <a:buChar char="•"/>
        <a:defRPr sz="1575" kern="1200">
          <a:solidFill>
            <a:schemeClr val="tx1"/>
          </a:solidFill>
          <a:latin typeface="+mn-lt"/>
          <a:ea typeface="+mn-ea"/>
          <a:cs typeface="+mn-cs"/>
        </a:defRPr>
      </a:lvl9pPr>
    </p:bodyStyle>
    <p:otherStyle>
      <a:defPPr>
        <a:defRPr lang="en-US"/>
      </a:defPPr>
      <a:lvl1pPr marL="0" algn="l" defTabSz="816239" rtl="0" eaLnBrk="1" latinLnBrk="0" hangingPunct="1">
        <a:defRPr sz="1575" kern="1200">
          <a:solidFill>
            <a:schemeClr val="tx1"/>
          </a:solidFill>
          <a:latin typeface="+mn-lt"/>
          <a:ea typeface="+mn-ea"/>
          <a:cs typeface="+mn-cs"/>
        </a:defRPr>
      </a:lvl1pPr>
      <a:lvl2pPr marL="408119" algn="l" defTabSz="816239" rtl="0" eaLnBrk="1" latinLnBrk="0" hangingPunct="1">
        <a:defRPr sz="1575" kern="1200">
          <a:solidFill>
            <a:schemeClr val="tx1"/>
          </a:solidFill>
          <a:latin typeface="+mn-lt"/>
          <a:ea typeface="+mn-ea"/>
          <a:cs typeface="+mn-cs"/>
        </a:defRPr>
      </a:lvl2pPr>
      <a:lvl3pPr marL="816239" algn="l" defTabSz="816239" rtl="0" eaLnBrk="1" latinLnBrk="0" hangingPunct="1">
        <a:defRPr sz="1575" kern="1200">
          <a:solidFill>
            <a:schemeClr val="tx1"/>
          </a:solidFill>
          <a:latin typeface="+mn-lt"/>
          <a:ea typeface="+mn-ea"/>
          <a:cs typeface="+mn-cs"/>
        </a:defRPr>
      </a:lvl3pPr>
      <a:lvl4pPr marL="1224359" algn="l" defTabSz="816239" rtl="0" eaLnBrk="1" latinLnBrk="0" hangingPunct="1">
        <a:defRPr sz="1575" kern="1200">
          <a:solidFill>
            <a:schemeClr val="tx1"/>
          </a:solidFill>
          <a:latin typeface="+mn-lt"/>
          <a:ea typeface="+mn-ea"/>
          <a:cs typeface="+mn-cs"/>
        </a:defRPr>
      </a:lvl4pPr>
      <a:lvl5pPr marL="1632479" algn="l" defTabSz="816239" rtl="0" eaLnBrk="1" latinLnBrk="0" hangingPunct="1">
        <a:defRPr sz="1575" kern="1200">
          <a:solidFill>
            <a:schemeClr val="tx1"/>
          </a:solidFill>
          <a:latin typeface="+mn-lt"/>
          <a:ea typeface="+mn-ea"/>
          <a:cs typeface="+mn-cs"/>
        </a:defRPr>
      </a:lvl5pPr>
      <a:lvl6pPr marL="2040598" algn="l" defTabSz="816239" rtl="0" eaLnBrk="1" latinLnBrk="0" hangingPunct="1">
        <a:defRPr sz="1575" kern="1200">
          <a:solidFill>
            <a:schemeClr val="tx1"/>
          </a:solidFill>
          <a:latin typeface="+mn-lt"/>
          <a:ea typeface="+mn-ea"/>
          <a:cs typeface="+mn-cs"/>
        </a:defRPr>
      </a:lvl6pPr>
      <a:lvl7pPr marL="2448718" algn="l" defTabSz="816239" rtl="0" eaLnBrk="1" latinLnBrk="0" hangingPunct="1">
        <a:defRPr sz="1575" kern="1200">
          <a:solidFill>
            <a:schemeClr val="tx1"/>
          </a:solidFill>
          <a:latin typeface="+mn-lt"/>
          <a:ea typeface="+mn-ea"/>
          <a:cs typeface="+mn-cs"/>
        </a:defRPr>
      </a:lvl7pPr>
      <a:lvl8pPr marL="2856837" algn="l" defTabSz="816239" rtl="0" eaLnBrk="1" latinLnBrk="0" hangingPunct="1">
        <a:defRPr sz="1575" kern="1200">
          <a:solidFill>
            <a:schemeClr val="tx1"/>
          </a:solidFill>
          <a:latin typeface="+mn-lt"/>
          <a:ea typeface="+mn-ea"/>
          <a:cs typeface="+mn-cs"/>
        </a:defRPr>
      </a:lvl8pPr>
      <a:lvl9pPr marL="3264957" algn="l" defTabSz="816239" rtl="0" eaLnBrk="1" latinLnBrk="0" hangingPunct="1">
        <a:defRPr sz="15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2" descr="C:\Users\Zilvinas\Desktop\EPF Template 2013\powerpoint\EPF-PPT-back2-fixed.gi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34652"/>
            <a:ext cx="9169524" cy="6876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9B6F5A-A3ED-4885-99DE-B24648C82A4B}"/>
              </a:ext>
            </a:extLst>
          </p:cNvPr>
          <p:cNvSpPr txBox="1"/>
          <p:nvPr userDrawn="1"/>
        </p:nvSpPr>
        <p:spPr>
          <a:xfrm>
            <a:off x="7061328" y="220559"/>
            <a:ext cx="1940228" cy="300082"/>
          </a:xfrm>
          <a:prstGeom prst="rect">
            <a:avLst/>
          </a:prstGeom>
          <a:solidFill>
            <a:schemeClr val="bg1"/>
          </a:solidFill>
        </p:spPr>
        <p:txBody>
          <a:bodyPr wrap="square" rtlCol="0">
            <a:spAutoFit/>
          </a:bodyPr>
          <a:lstStyle/>
          <a:p>
            <a:pPr algn="ctr">
              <a:spcBef>
                <a:spcPts val="0"/>
              </a:spcBef>
            </a:pPr>
            <a:endParaRPr lang="en-GB" sz="1350" b="1" kern="1200" dirty="0">
              <a:solidFill>
                <a:schemeClr val="bg1"/>
              </a:solidFill>
              <a:latin typeface="+mn-lt"/>
              <a:ea typeface="+mn-ea"/>
              <a:cs typeface="+mn-cs"/>
            </a:endParaRPr>
          </a:p>
        </p:txBody>
      </p:sp>
      <p:pic>
        <p:nvPicPr>
          <p:cNvPr id="5" name="Picture 4">
            <a:extLst>
              <a:ext uri="{FF2B5EF4-FFF2-40B4-BE49-F238E27FC236}">
                <a16:creationId xmlns:a16="http://schemas.microsoft.com/office/drawing/2014/main" id="{F8CFEF97-05EC-408E-B2E6-B6E1A692FFD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235836" y="34653"/>
            <a:ext cx="1818689" cy="1438227"/>
          </a:xfrm>
          <a:prstGeom prst="rect">
            <a:avLst/>
          </a:prstGeom>
        </p:spPr>
      </p:pic>
      <p:pic>
        <p:nvPicPr>
          <p:cNvPr id="7" name="Picture 6">
            <a:extLst>
              <a:ext uri="{FF2B5EF4-FFF2-40B4-BE49-F238E27FC236}">
                <a16:creationId xmlns:a16="http://schemas.microsoft.com/office/drawing/2014/main" id="{D2D70BC7-3836-4731-B4F9-502D773A7C5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77116" y="6450422"/>
            <a:ext cx="7615293" cy="460681"/>
          </a:xfrm>
          <a:prstGeom prst="rect">
            <a:avLst/>
          </a:prstGeom>
        </p:spPr>
      </p:pic>
      <p:sp>
        <p:nvSpPr>
          <p:cNvPr id="8" name="TextBox 7">
            <a:extLst>
              <a:ext uri="{FF2B5EF4-FFF2-40B4-BE49-F238E27FC236}">
                <a16:creationId xmlns:a16="http://schemas.microsoft.com/office/drawing/2014/main" id="{B416997F-1C10-490B-BF83-C349D52CAE04}"/>
              </a:ext>
            </a:extLst>
          </p:cNvPr>
          <p:cNvSpPr txBox="1"/>
          <p:nvPr userDrawn="1"/>
        </p:nvSpPr>
        <p:spPr>
          <a:xfrm>
            <a:off x="3418661" y="1472879"/>
            <a:ext cx="5520863" cy="300082"/>
          </a:xfrm>
          <a:prstGeom prst="rect">
            <a:avLst/>
          </a:prstGeom>
          <a:solidFill>
            <a:schemeClr val="bg1"/>
          </a:solidFill>
        </p:spPr>
        <p:txBody>
          <a:bodyPr wrap="square" rtlCol="0">
            <a:spAutoFit/>
          </a:bodyPr>
          <a:lstStyle/>
          <a:p>
            <a:pPr algn="ctr">
              <a:spcBef>
                <a:spcPts val="0"/>
              </a:spcBef>
            </a:pPr>
            <a:endParaRPr lang="en-GB" sz="1350" b="1" kern="1200" dirty="0">
              <a:solidFill>
                <a:schemeClr val="bg1"/>
              </a:solidFill>
              <a:latin typeface="+mn-lt"/>
              <a:ea typeface="+mn-ea"/>
              <a:cs typeface="+mn-cs"/>
            </a:endParaRPr>
          </a:p>
        </p:txBody>
      </p:sp>
      <p:pic>
        <p:nvPicPr>
          <p:cNvPr id="10" name="Picture 9">
            <a:extLst>
              <a:ext uri="{FF2B5EF4-FFF2-40B4-BE49-F238E27FC236}">
                <a16:creationId xmlns:a16="http://schemas.microsoft.com/office/drawing/2014/main" id="{1A4FFA50-55AF-4238-8A3C-C48E0C2CCAF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49543" y="1709331"/>
            <a:ext cx="4186653" cy="4631064"/>
          </a:xfrm>
          <a:prstGeom prst="rect">
            <a:avLst/>
          </a:prstGeom>
        </p:spPr>
      </p:pic>
    </p:spTree>
    <p:extLst>
      <p:ext uri="{BB962C8B-B14F-4D97-AF65-F5344CB8AC3E}">
        <p14:creationId xmlns:p14="http://schemas.microsoft.com/office/powerpoint/2010/main" val="1362837284"/>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697951"/>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 id="2147486327" r:id="rId12"/>
    <p:sldLayoutId id="2147486328" r:id="rId13"/>
    <p:sldLayoutId id="2147486329" r:id="rId14"/>
    <p:sldLayoutId id="2147486330" r:id="rId15"/>
    <p:sldLayoutId id="2147486331" r:id="rId16"/>
    <p:sldLayoutId id="2147486332" r:id="rId17"/>
    <p:sldLayoutId id="2147486333" r:id="rId18"/>
    <p:sldLayoutId id="2147486334" r:id="rId19"/>
    <p:sldLayoutId id="2147486335" r:id="rId20"/>
    <p:sldLayoutId id="2147486336" r:id="rId21"/>
    <p:sldLayoutId id="2147486337" r:id="rId22"/>
    <p:sldLayoutId id="2147486338" r:id="rId23"/>
    <p:sldLayoutId id="2147486339" r:id="rId24"/>
    <p:sldLayoutId id="2147486340" r:id="rId25"/>
    <p:sldLayoutId id="2147486341" r:id="rId26"/>
    <p:sldLayoutId id="2147486342" r:id="rId27"/>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4.xml"/><Relationship Id="rId1" Type="http://schemas.openxmlformats.org/officeDocument/2006/relationships/slideLayout" Target="../slideLayouts/slideLayout86.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9.xml"/><Relationship Id="rId1" Type="http://schemas.openxmlformats.org/officeDocument/2006/relationships/tags" Target="../tags/tag4.xml"/><Relationship Id="rId5" Type="http://schemas.openxmlformats.org/officeDocument/2006/relationships/image" Target="../media/image60.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0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8" Type="http://schemas.openxmlformats.org/officeDocument/2006/relationships/hyperlink" Target="https://simple.wikipedia.org/wiki/Jigsaw_puzzle" TargetMode="External"/><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diagramLayout" Target="../diagrams/layout4.xml"/><Relationship Id="rId7" Type="http://schemas.openxmlformats.org/officeDocument/2006/relationships/image" Target="../media/image71.png"/><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diagramData" Target="../diagrams/data4.xml"/><Relationship Id="rId16" Type="http://schemas.openxmlformats.org/officeDocument/2006/relationships/diagramQuickStyle" Target="../diagrams/quickStyle6.xml"/><Relationship Id="rId1" Type="http://schemas.openxmlformats.org/officeDocument/2006/relationships/slideLayout" Target="../slideLayouts/slideLayout107.xml"/><Relationship Id="rId6" Type="http://schemas.microsoft.com/office/2007/relationships/diagramDrawing" Target="../diagrams/drawing4.xml"/><Relationship Id="rId11" Type="http://schemas.openxmlformats.org/officeDocument/2006/relationships/diagramQuickStyle" Target="../diagrams/quickStyle5.xml"/><Relationship Id="rId5" Type="http://schemas.openxmlformats.org/officeDocument/2006/relationships/diagramColors" Target="../diagrams/colors4.xml"/><Relationship Id="rId15" Type="http://schemas.openxmlformats.org/officeDocument/2006/relationships/diagramLayout" Target="../diagrams/layout6.xml"/><Relationship Id="rId10" Type="http://schemas.openxmlformats.org/officeDocument/2006/relationships/diagramLayout" Target="../diagrams/layout5.xml"/><Relationship Id="rId4" Type="http://schemas.openxmlformats.org/officeDocument/2006/relationships/diagramQuickStyle" Target="../diagrams/quickStyle4.xml"/><Relationship Id="rId9" Type="http://schemas.openxmlformats.org/officeDocument/2006/relationships/diagramData" Target="../diagrams/data5.xml"/><Relationship Id="rId14" Type="http://schemas.openxmlformats.org/officeDocument/2006/relationships/diagramData" Target="../diagrams/data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20.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0.PNG"/><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9.png"/><Relationship Id="rId1" Type="http://schemas.openxmlformats.org/officeDocument/2006/relationships/slideLayout" Target="../slideLayouts/slideLayout140.xml"/><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45.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6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6.xml"/></Relationships>
</file>

<file path=ppt/slides/_rels/slide5.xml.rels><?xml version="1.0" encoding="UTF-8" standalone="yes"?>
<Relationships xmlns="http://schemas.openxmlformats.org/package/2006/relationships"><Relationship Id="rId2" Type="http://schemas.openxmlformats.org/officeDocument/2006/relationships/hyperlink" Target="http://www.zoom.com/" TargetMode="Externa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60.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9.xml"/><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6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3.jpeg"/><Relationship Id="rId21" Type="http://schemas.openxmlformats.org/officeDocument/2006/relationships/image" Target="../media/image131.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image" Target="../media/image112.png"/><Relationship Id="rId16" Type="http://schemas.openxmlformats.org/officeDocument/2006/relationships/image" Target="../media/image126.png"/><Relationship Id="rId20" Type="http://schemas.openxmlformats.org/officeDocument/2006/relationships/image" Target="../media/image130.jpeg"/><Relationship Id="rId1" Type="http://schemas.openxmlformats.org/officeDocument/2006/relationships/slideLayout" Target="../slideLayouts/slideLayout21.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s>
</file>

<file path=ppt/slides/_rels/slide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1.xml"/><Relationship Id="rId5" Type="http://schemas.openxmlformats.org/officeDocument/2006/relationships/image" Target="../media/image135.png"/><Relationship Id="rId4" Type="http://schemas.openxmlformats.org/officeDocument/2006/relationships/image" Target="../media/image13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mailto:eunethta@zinl.nl" TargetMode="Externa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emf"/><Relationship Id="rId1" Type="http://schemas.openxmlformats.org/officeDocument/2006/relationships/slideLayout" Target="../slideLayouts/slideLayout21.xml"/><Relationship Id="rId4" Type="http://schemas.openxmlformats.org/officeDocument/2006/relationships/image" Target="../media/image138.jpeg"/></Relationships>
</file>

<file path=ppt/slides/_rels/slide73.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139.png"/><Relationship Id="rId7" Type="http://schemas.openxmlformats.org/officeDocument/2006/relationships/diagramLayout" Target="../diagrams/layout8.xm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diagramData" Target="../diagrams/data8.xml"/><Relationship Id="rId11" Type="http://schemas.openxmlformats.org/officeDocument/2006/relationships/image" Target="../media/image146.png"/><Relationship Id="rId5" Type="http://schemas.openxmlformats.org/officeDocument/2006/relationships/image" Target="../media/image141.emf"/><Relationship Id="rId10" Type="http://schemas.microsoft.com/office/2007/relationships/diagramDrawing" Target="../diagrams/drawing8.xml"/><Relationship Id="rId4" Type="http://schemas.openxmlformats.org/officeDocument/2006/relationships/image" Target="../media/image140.png"/><Relationship Id="rId9" Type="http://schemas.openxmlformats.org/officeDocument/2006/relationships/diagramColors" Target="../diagrams/colors8.xml"/></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validatehta.eu/" TargetMode="External"/><Relationship Id="rId1" Type="http://schemas.openxmlformats.org/officeDocument/2006/relationships/slideLayout" Target="../slideLayouts/slideLayout26.xml"/><Relationship Id="rId4" Type="http://schemas.openxmlformats.org/officeDocument/2006/relationships/image" Target="../media/image14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png"/></Relationships>
</file>

<file path=ppt/slides/_rels/slide77.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166.png"/><Relationship Id="rId4" Type="http://schemas.openxmlformats.org/officeDocument/2006/relationships/image" Target="../media/image165.png"/></Relationships>
</file>

<file path=ppt/slides/_rels/slide79.xml.rels><?xml version="1.0" encoding="UTF-8" standalone="yes"?>
<Relationships xmlns="http://schemas.openxmlformats.org/package/2006/relationships"><Relationship Id="rId3" Type="http://schemas.openxmlformats.org/officeDocument/2006/relationships/hyperlink" Target="https://ec.europa.eu/info/files/orientations-towards-first-strategic-plan-horizon-europe_en"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hyperlink" Target="https://ec.europa.eu/info/funding-tenders/opportunities/portal/screen/programmes/horizon"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hyperlink" Target="https://ec.europa.eu/info/funding-tenders/opportunities/portal/screen/programmes/horizon" TargetMode="External"/><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hyperlink" Target="http://ec.europa.eu/horizon-europe"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4.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video" Target="https://www.youtube.com/embed/vO_gmZdGJSk"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ctrTitle"/>
          </p:nvPr>
        </p:nvSpPr>
        <p:spPr>
          <a:xfrm>
            <a:off x="479425" y="728663"/>
            <a:ext cx="7513638" cy="2606675"/>
          </a:xfrm>
        </p:spPr>
        <p:txBody>
          <a:bodyPr/>
          <a:lstStyle/>
          <a:p>
            <a:pPr eaLnBrk="1" hangingPunct="1"/>
            <a:r>
              <a:rPr lang="en-GB" altLang="nl-NL" smtClean="0"/>
              <a:t>2021 EUnetHTA Forum</a:t>
            </a:r>
            <a:endParaRPr lang="nl-NL" altLang="nl-NL" smtClean="0"/>
          </a:p>
        </p:txBody>
      </p:sp>
      <p:sp>
        <p:nvSpPr>
          <p:cNvPr id="34819" name="Ondertitel 2"/>
          <p:cNvSpPr>
            <a:spLocks noGrp="1"/>
          </p:cNvSpPr>
          <p:nvPr>
            <p:ph type="subTitle" idx="1"/>
          </p:nvPr>
        </p:nvSpPr>
        <p:spPr>
          <a:xfrm>
            <a:off x="539750" y="3727450"/>
            <a:ext cx="7453313" cy="1214438"/>
          </a:xfrm>
        </p:spPr>
        <p:txBody>
          <a:bodyPr/>
          <a:lstStyle/>
          <a:p>
            <a:pPr eaLnBrk="1" hangingPunct="1">
              <a:spcBef>
                <a:spcPct val="0"/>
              </a:spcBef>
            </a:pPr>
            <a:r>
              <a:rPr lang="en-GB" altLang="nl-NL" sz="2400" smtClean="0"/>
              <a:t>Thursday 15 April 2021</a:t>
            </a:r>
          </a:p>
          <a:p>
            <a:pPr eaLnBrk="1" hangingPunct="1">
              <a:spcBef>
                <a:spcPct val="0"/>
              </a:spcBef>
            </a:pPr>
            <a:endParaRPr lang="en-GB" altLang="nl-NL" sz="2400" smtClean="0"/>
          </a:p>
          <a:p>
            <a:pPr eaLnBrk="1" hangingPunct="1">
              <a:spcBef>
                <a:spcPct val="0"/>
              </a:spcBef>
            </a:pPr>
            <a:r>
              <a:rPr lang="en-GB" altLang="nl-NL" sz="4000" b="1" smtClean="0"/>
              <a:t>Welcome</a:t>
            </a:r>
          </a:p>
          <a:p>
            <a:pPr eaLnBrk="1" hangingPunct="1">
              <a:spcBef>
                <a:spcPct val="0"/>
              </a:spcBef>
            </a:pPr>
            <a:endParaRPr lang="en-GB" altLang="nl-NL" smtClean="0"/>
          </a:p>
        </p:txBody>
      </p:sp>
      <p:sp>
        <p:nvSpPr>
          <p:cNvPr id="34820" name="Tijdelijke aanduiding voor dianummer 4"/>
          <p:cNvSpPr>
            <a:spLocks noGrp="1"/>
          </p:cNvSpPr>
          <p:nvPr>
            <p:ph type="sldNum" sz="quarter" idx="4294967295"/>
          </p:nvPr>
        </p:nvSpPr>
        <p:spPr bwMode="auto">
          <a:xfrm>
            <a:off x="7993063" y="6943725"/>
            <a:ext cx="611187" cy="122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0" hangingPunct="0"/>
            <a:fld id="{2A7DFD01-C10F-4AE0-AB18-4D233F0535EE}" type="slidenum">
              <a:rPr lang="en-GB" altLang="nl-NL" sz="1800" smtClean="0">
                <a:solidFill>
                  <a:srgbClr val="505050"/>
                </a:solidFill>
              </a:rPr>
              <a:pPr algn="l" eaLnBrk="0" hangingPunct="0"/>
              <a:t>1</a:t>
            </a:fld>
            <a:endParaRPr lang="en-GB" altLang="nl-NL" sz="1800" smtClean="0">
              <a:solidFill>
                <a:srgbClr val="505050"/>
              </a:solidFill>
            </a:endParaRPr>
          </a:p>
        </p:txBody>
      </p:sp>
      <p:sp>
        <p:nvSpPr>
          <p:cNvPr id="34821" name="Tijdelijke aanduiding voor tekst 5"/>
          <p:cNvSpPr>
            <a:spLocks noGrp="1"/>
          </p:cNvSpPr>
          <p:nvPr>
            <p:ph type="body" sz="quarter" idx="17"/>
          </p:nvPr>
        </p:nvSpPr>
        <p:spPr>
          <a:xfrm>
            <a:off x="542925" y="6216650"/>
            <a:ext cx="622300" cy="465138"/>
          </a:xfrm>
          <a:blipFill dpi="0" rotWithShape="1">
            <a:srcRect/>
          </a:blipFill>
        </p:spPr>
        <p:txBody>
          <a:bodyPr/>
          <a:lstStyle/>
          <a:p>
            <a:pPr eaLnBrk="1" hangingPunct="1"/>
            <a:endParaRPr lang="nl-NL" altLang="nl-NL"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94D3B221-8B0C-42FD-B7A2-60AEB4D697BC}" type="slidenum">
              <a:rPr lang="en-GB" altLang="nl-NL" smtClean="0"/>
              <a:pPr>
                <a:defRPr/>
              </a:pPr>
              <a:t>10</a:t>
            </a:fld>
            <a:endParaRPr lang="en-GB" altLang="nl-NL"/>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10832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94D3B221-8B0C-42FD-B7A2-60AEB4D697BC}" type="slidenum">
              <a:rPr lang="en-GB" altLang="nl-NL" smtClean="0"/>
              <a:pPr>
                <a:defRPr/>
              </a:pPr>
              <a:t>11</a:t>
            </a:fld>
            <a:endParaRPr lang="en-GB" altLang="nl-NL"/>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978918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539750" y="1757363"/>
            <a:ext cx="8064500" cy="1568450"/>
          </a:xfrm>
        </p:spPr>
        <p:txBody>
          <a:bodyPr/>
          <a:lstStyle/>
          <a:p>
            <a:r>
              <a:rPr lang="nl-NL" altLang="nl-NL" smtClean="0"/>
              <a:t>2. Today’s agenda</a:t>
            </a:r>
          </a:p>
        </p:txBody>
      </p:sp>
      <p:sp>
        <p:nvSpPr>
          <p:cNvPr id="44035" name="Tijdelijke aanduiding voor tekst 2"/>
          <p:cNvSpPr>
            <a:spLocks noGrp="1"/>
          </p:cNvSpPr>
          <p:nvPr>
            <p:ph type="body" sz="quarter" idx="12"/>
          </p:nvPr>
        </p:nvSpPr>
        <p:spPr>
          <a:xfrm>
            <a:off x="539750" y="3725863"/>
            <a:ext cx="8064500" cy="1323975"/>
          </a:xfrm>
        </p:spPr>
        <p:txBody>
          <a:bodyPr/>
          <a:lstStyle/>
          <a:p>
            <a:pPr>
              <a:spcBef>
                <a:spcPct val="0"/>
              </a:spcBef>
            </a:pPr>
            <a:r>
              <a:rPr lang="nl-NL" altLang="nl-NL" smtClean="0"/>
              <a:t>Niklas Hedberg, </a:t>
            </a:r>
            <a:r>
              <a:rPr lang="nl-NL" altLang="nl-NL" i="1" smtClean="0"/>
              <a:t>TLV</a:t>
            </a:r>
          </a:p>
        </p:txBody>
      </p:sp>
      <p:sp>
        <p:nvSpPr>
          <p:cNvPr id="44036" name="Tijdelijke aanduiding voor tekst 3"/>
          <p:cNvSpPr>
            <a:spLocks noGrp="1"/>
          </p:cNvSpPr>
          <p:nvPr>
            <p:ph type="body" sz="quarter" idx="14"/>
          </p:nvPr>
        </p:nvSpPr>
        <p:spPr>
          <a:xfrm>
            <a:off x="542925" y="6216650"/>
            <a:ext cx="622300" cy="465138"/>
          </a:xfrm>
          <a:blipFill dpi="0" rotWithShape="1">
            <a:srcRect/>
          </a:blipFill>
        </p:spPr>
        <p:txBody>
          <a:bodyPr/>
          <a:lstStyle/>
          <a:p>
            <a:endParaRPr lang="nl-NL" altLang="nl-NL" smtClean="0"/>
          </a:p>
        </p:txBody>
      </p:sp>
      <p:sp>
        <p:nvSpPr>
          <p:cNvPr id="44037" name="Tijdelijke aanduiding voor dianumm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8F1737-2D98-416D-A0D3-C7244054F000}" type="slidenum">
              <a:rPr lang="en-GB" altLang="nl-NL" smtClean="0">
                <a:solidFill>
                  <a:srgbClr val="505050"/>
                </a:solidFill>
              </a:rPr>
              <a:pPr/>
              <a:t>12</a:t>
            </a:fld>
            <a:endParaRPr lang="en-GB" altLang="nl-NL" smtClean="0">
              <a:solidFill>
                <a:srgbClr val="50505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p:txBody>
          <a:bodyPr/>
          <a:lstStyle/>
          <a:p>
            <a:endParaRPr lang="nl-NL"/>
          </a:p>
        </p:txBody>
      </p:sp>
      <p:sp>
        <p:nvSpPr>
          <p:cNvPr id="4" name="Tijdelijke aanduiding voor dianummer 3"/>
          <p:cNvSpPr>
            <a:spLocks noGrp="1"/>
          </p:cNvSpPr>
          <p:nvPr>
            <p:ph type="sldNum" sz="quarter" idx="16"/>
          </p:nvPr>
        </p:nvSpPr>
        <p:spPr/>
        <p:txBody>
          <a:bodyPr/>
          <a:lstStyle/>
          <a:p>
            <a:pPr>
              <a:defRPr/>
            </a:pPr>
            <a:fld id="{F1EC29E5-57BF-4C9D-8A82-BA8191FB8F21}" type="slidenum">
              <a:rPr lang="en-GB" altLang="nl-NL" smtClean="0"/>
              <a:pPr>
                <a:defRPr/>
              </a:pPr>
              <a:t>13</a:t>
            </a:fld>
            <a:endParaRPr lang="en-GB" altLang="nl-NL"/>
          </a:p>
        </p:txBody>
      </p:sp>
      <p:pic>
        <p:nvPicPr>
          <p:cNvPr id="6" name="Afbeelding 5"/>
          <p:cNvPicPr>
            <a:picLocks noChangeAspect="1"/>
          </p:cNvPicPr>
          <p:nvPr/>
        </p:nvPicPr>
        <p:blipFill>
          <a:blip r:embed="rId2"/>
          <a:stretch>
            <a:fillRect/>
          </a:stretch>
        </p:blipFill>
        <p:spPr>
          <a:xfrm>
            <a:off x="1414022" y="899759"/>
            <a:ext cx="6315956" cy="5058481"/>
          </a:xfrm>
          <a:prstGeom prst="rect">
            <a:avLst/>
          </a:prstGeom>
        </p:spPr>
      </p:pic>
    </p:spTree>
    <p:extLst>
      <p:ext uri="{BB962C8B-B14F-4D97-AF65-F5344CB8AC3E}">
        <p14:creationId xmlns:p14="http://schemas.microsoft.com/office/powerpoint/2010/main" val="2584837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p:txBody>
          <a:bodyPr/>
          <a:lstStyle/>
          <a:p>
            <a:endParaRPr lang="nl-NL"/>
          </a:p>
        </p:txBody>
      </p:sp>
      <p:sp>
        <p:nvSpPr>
          <p:cNvPr id="4" name="Tijdelijke aanduiding voor dianummer 3"/>
          <p:cNvSpPr>
            <a:spLocks noGrp="1"/>
          </p:cNvSpPr>
          <p:nvPr>
            <p:ph type="sldNum" sz="quarter" idx="16"/>
          </p:nvPr>
        </p:nvSpPr>
        <p:spPr/>
        <p:txBody>
          <a:bodyPr/>
          <a:lstStyle/>
          <a:p>
            <a:pPr>
              <a:defRPr/>
            </a:pPr>
            <a:fld id="{F1EC29E5-57BF-4C9D-8A82-BA8191FB8F21}" type="slidenum">
              <a:rPr lang="en-GB" altLang="nl-NL" smtClean="0"/>
              <a:pPr>
                <a:defRPr/>
              </a:pPr>
              <a:t>14</a:t>
            </a:fld>
            <a:endParaRPr lang="en-GB" altLang="nl-NL"/>
          </a:p>
        </p:txBody>
      </p:sp>
      <p:pic>
        <p:nvPicPr>
          <p:cNvPr id="6" name="Afbeelding 5"/>
          <p:cNvPicPr>
            <a:picLocks noChangeAspect="1"/>
          </p:cNvPicPr>
          <p:nvPr/>
        </p:nvPicPr>
        <p:blipFill>
          <a:blip r:embed="rId2"/>
          <a:stretch>
            <a:fillRect/>
          </a:stretch>
        </p:blipFill>
        <p:spPr>
          <a:xfrm>
            <a:off x="1547664" y="3284984"/>
            <a:ext cx="6401693" cy="2400635"/>
          </a:xfrm>
          <a:prstGeom prst="rect">
            <a:avLst/>
          </a:prstGeom>
        </p:spPr>
      </p:pic>
      <p:pic>
        <p:nvPicPr>
          <p:cNvPr id="2" name="Picture 1"/>
          <p:cNvPicPr>
            <a:picLocks noChangeAspect="1"/>
          </p:cNvPicPr>
          <p:nvPr/>
        </p:nvPicPr>
        <p:blipFill>
          <a:blip r:embed="rId3"/>
          <a:stretch>
            <a:fillRect/>
          </a:stretch>
        </p:blipFill>
        <p:spPr>
          <a:xfrm>
            <a:off x="1496650" y="836712"/>
            <a:ext cx="6452707" cy="2448272"/>
          </a:xfrm>
          <a:prstGeom prst="rect">
            <a:avLst/>
          </a:prstGeom>
        </p:spPr>
      </p:pic>
    </p:spTree>
    <p:extLst>
      <p:ext uri="{BB962C8B-B14F-4D97-AF65-F5344CB8AC3E}">
        <p14:creationId xmlns:p14="http://schemas.microsoft.com/office/powerpoint/2010/main" val="261995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a:xfrm>
            <a:off x="539750" y="1757363"/>
            <a:ext cx="8064500" cy="1568450"/>
          </a:xfrm>
        </p:spPr>
        <p:txBody>
          <a:bodyPr/>
          <a:lstStyle/>
          <a:p>
            <a:r>
              <a:rPr lang="nl-NL" altLang="nl-NL" smtClean="0"/>
              <a:t>3. Keynote speech</a:t>
            </a:r>
          </a:p>
        </p:txBody>
      </p:sp>
      <p:sp>
        <p:nvSpPr>
          <p:cNvPr id="45059" name="Tijdelijke aanduiding voor tekst 2"/>
          <p:cNvSpPr>
            <a:spLocks noGrp="1"/>
          </p:cNvSpPr>
          <p:nvPr>
            <p:ph type="body" sz="quarter" idx="12"/>
          </p:nvPr>
        </p:nvSpPr>
        <p:spPr>
          <a:xfrm>
            <a:off x="539750" y="3725863"/>
            <a:ext cx="8064500" cy="1323975"/>
          </a:xfrm>
        </p:spPr>
        <p:txBody>
          <a:bodyPr/>
          <a:lstStyle/>
          <a:p>
            <a:pPr>
              <a:spcBef>
                <a:spcPct val="0"/>
              </a:spcBef>
            </a:pPr>
            <a:r>
              <a:rPr lang="nl-NL" altLang="nl-NL" smtClean="0"/>
              <a:t>Anna Eva Ampelas, </a:t>
            </a:r>
            <a:r>
              <a:rPr lang="nl-NL" altLang="nl-NL" i="1" smtClean="0"/>
              <a:t>European Commission (DG SANTE)</a:t>
            </a:r>
          </a:p>
        </p:txBody>
      </p:sp>
      <p:sp>
        <p:nvSpPr>
          <p:cNvPr id="45060" name="Tijdelijke aanduiding voor tekst 3"/>
          <p:cNvSpPr>
            <a:spLocks noGrp="1"/>
          </p:cNvSpPr>
          <p:nvPr>
            <p:ph type="body" sz="quarter" idx="14"/>
          </p:nvPr>
        </p:nvSpPr>
        <p:spPr>
          <a:xfrm>
            <a:off x="542925" y="6216650"/>
            <a:ext cx="622300" cy="465138"/>
          </a:xfrm>
          <a:blipFill dpi="0" rotWithShape="1">
            <a:srcRect/>
          </a:blipFill>
        </p:spPr>
        <p:txBody>
          <a:bodyPr/>
          <a:lstStyle/>
          <a:p>
            <a:endParaRPr lang="nl-NL" altLang="nl-NL" smtClean="0"/>
          </a:p>
        </p:txBody>
      </p:sp>
      <p:sp>
        <p:nvSpPr>
          <p:cNvPr id="45061" name="Tijdelijke aanduiding voor dianumm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0CDCFB-BAE1-4CFF-90D7-C3D484F6752D}" type="slidenum">
              <a:rPr lang="en-GB" altLang="nl-NL" smtClean="0">
                <a:solidFill>
                  <a:srgbClr val="505050"/>
                </a:solidFill>
              </a:rPr>
              <a:pPr/>
              <a:t>15</a:t>
            </a:fld>
            <a:endParaRPr lang="en-GB" altLang="nl-NL" smtClean="0">
              <a:solidFill>
                <a:srgbClr val="50505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IE" sz="2700" b="1" dirty="0"/>
              <a:t/>
            </a:r>
            <a:br>
              <a:rPr lang="en-IE" sz="2700" b="1" dirty="0"/>
            </a:br>
            <a:r>
              <a:rPr lang="en-IE" sz="2700" b="1" dirty="0"/>
              <a:t>EUnetHTA – </a:t>
            </a:r>
            <a:br>
              <a:rPr lang="en-IE" sz="2700" b="1" dirty="0"/>
            </a:br>
            <a:r>
              <a:rPr lang="en-IE" sz="2700" b="1" dirty="0"/>
              <a:t>Working together for </a:t>
            </a:r>
            <a:r>
              <a:rPr lang="en-US" sz="2700" b="1" dirty="0"/>
              <a:t>the future</a:t>
            </a:r>
            <a:endParaRPr lang="en-GB" sz="2700" b="1" dirty="0"/>
          </a:p>
        </p:txBody>
      </p:sp>
      <p:sp>
        <p:nvSpPr>
          <p:cNvPr id="7" name="Subtitle 6"/>
          <p:cNvSpPr>
            <a:spLocks noGrp="1"/>
          </p:cNvSpPr>
          <p:nvPr>
            <p:ph type="subTitle" idx="1"/>
          </p:nvPr>
        </p:nvSpPr>
        <p:spPr/>
        <p:txBody>
          <a:bodyPr/>
          <a:lstStyle/>
          <a:p>
            <a:pPr>
              <a:spcAft>
                <a:spcPts val="900"/>
              </a:spcAft>
            </a:pPr>
            <a:r>
              <a:rPr lang="en-GB" sz="1800" dirty="0"/>
              <a:t>Anna Eva </a:t>
            </a:r>
            <a:r>
              <a:rPr lang="en-GB" sz="1800" dirty="0" err="1"/>
              <a:t>Ampelas</a:t>
            </a:r>
            <a:endParaRPr lang="en-GB" sz="1800" dirty="0"/>
          </a:p>
          <a:p>
            <a:pPr>
              <a:spcAft>
                <a:spcPts val="900"/>
              </a:spcAft>
            </a:pPr>
            <a:r>
              <a:rPr lang="en-GB" sz="1800" dirty="0"/>
              <a:t>DG SANTE, Head of unit</a:t>
            </a:r>
          </a:p>
          <a:p>
            <a:pPr>
              <a:spcAft>
                <a:spcPts val="900"/>
              </a:spcAft>
            </a:pPr>
            <a:r>
              <a:rPr lang="en-GB" sz="1800" dirty="0"/>
              <a:t>B6 - Medical devices and HTA</a:t>
            </a:r>
          </a:p>
        </p:txBody>
      </p:sp>
      <p:sp>
        <p:nvSpPr>
          <p:cNvPr id="8" name="Text Placeholder 7"/>
          <p:cNvSpPr>
            <a:spLocks noGrp="1"/>
          </p:cNvSpPr>
          <p:nvPr>
            <p:ph type="body" sz="quarter" idx="13"/>
          </p:nvPr>
        </p:nvSpPr>
        <p:spPr>
          <a:xfrm>
            <a:off x="5214487" y="5422720"/>
            <a:ext cx="3780235" cy="396749"/>
          </a:xfrm>
        </p:spPr>
        <p:txBody>
          <a:bodyPr/>
          <a:lstStyle/>
          <a:p>
            <a:r>
              <a:rPr lang="en-GB" dirty="0" smtClean="0"/>
              <a:t>EUnetHTA Forum, 15 April 2021</a:t>
            </a:r>
            <a:endParaRPr lang="en-GB" dirty="0"/>
          </a:p>
        </p:txBody>
      </p:sp>
    </p:spTree>
    <p:extLst>
      <p:ext uri="{BB962C8B-B14F-4D97-AF65-F5344CB8AC3E}">
        <p14:creationId xmlns:p14="http://schemas.microsoft.com/office/powerpoint/2010/main" val="15950584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539750" y="1757363"/>
            <a:ext cx="8064500" cy="1568450"/>
          </a:xfrm>
        </p:spPr>
        <p:txBody>
          <a:bodyPr/>
          <a:lstStyle/>
          <a:p>
            <a:r>
              <a:rPr lang="nl-NL" altLang="nl-NL" smtClean="0"/>
              <a:t>4. </a:t>
            </a:r>
            <a:r>
              <a:rPr lang="en-US" altLang="nl-NL" smtClean="0"/>
              <a:t>Update from the European Commission (DG SANTE)</a:t>
            </a:r>
            <a:endParaRPr lang="nl-NL" altLang="nl-NL" smtClean="0"/>
          </a:p>
        </p:txBody>
      </p:sp>
      <p:sp>
        <p:nvSpPr>
          <p:cNvPr id="46083" name="Tijdelijke aanduiding voor tekst 2"/>
          <p:cNvSpPr>
            <a:spLocks noGrp="1"/>
          </p:cNvSpPr>
          <p:nvPr>
            <p:ph type="body" sz="quarter" idx="12"/>
          </p:nvPr>
        </p:nvSpPr>
        <p:spPr>
          <a:xfrm>
            <a:off x="539750" y="3725863"/>
            <a:ext cx="8064500" cy="1323975"/>
          </a:xfrm>
        </p:spPr>
        <p:txBody>
          <a:bodyPr/>
          <a:lstStyle/>
          <a:p>
            <a:pPr>
              <a:spcBef>
                <a:spcPct val="0"/>
              </a:spcBef>
            </a:pPr>
            <a:r>
              <a:rPr lang="it-IT" altLang="nl-NL" smtClean="0"/>
              <a:t>Flora Giorgio, </a:t>
            </a:r>
            <a:r>
              <a:rPr lang="it-IT" altLang="nl-NL" i="1" smtClean="0"/>
              <a:t>European Commission (DG SANTE)</a:t>
            </a:r>
            <a:endParaRPr lang="nl-NL" altLang="nl-NL" i="1" smtClean="0"/>
          </a:p>
        </p:txBody>
      </p:sp>
      <p:sp>
        <p:nvSpPr>
          <p:cNvPr id="46084" name="Tijdelijke aanduiding voor tekst 3"/>
          <p:cNvSpPr>
            <a:spLocks noGrp="1"/>
          </p:cNvSpPr>
          <p:nvPr>
            <p:ph type="body" sz="quarter" idx="14"/>
          </p:nvPr>
        </p:nvSpPr>
        <p:spPr>
          <a:xfrm>
            <a:off x="542925" y="6216650"/>
            <a:ext cx="622300" cy="465138"/>
          </a:xfrm>
          <a:blipFill dpi="0" rotWithShape="1">
            <a:srcRect/>
          </a:blipFill>
        </p:spPr>
        <p:txBody>
          <a:bodyPr/>
          <a:lstStyle/>
          <a:p>
            <a:endParaRPr lang="nl-NL" altLang="nl-NL" smtClean="0"/>
          </a:p>
        </p:txBody>
      </p:sp>
      <p:sp>
        <p:nvSpPr>
          <p:cNvPr id="46085" name="Tijdelijke aanduiding voor dianumm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0E7C6E-B849-49EE-A614-71B177667D9F}" type="slidenum">
              <a:rPr lang="en-GB" altLang="nl-NL" smtClean="0">
                <a:solidFill>
                  <a:srgbClr val="505050"/>
                </a:solidFill>
              </a:rPr>
              <a:pPr/>
              <a:t>17</a:t>
            </a:fld>
            <a:endParaRPr lang="en-GB" altLang="nl-NL" smtClean="0">
              <a:solidFill>
                <a:srgbClr val="50505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Thank you</a:t>
            </a:r>
            <a:endParaRPr lang="en-GB" dirty="0"/>
          </a:p>
        </p:txBody>
      </p:sp>
      <p:sp>
        <p:nvSpPr>
          <p:cNvPr id="3" name="Subtitle 2"/>
          <p:cNvSpPr>
            <a:spLocks noGrp="1"/>
          </p:cNvSpPr>
          <p:nvPr>
            <p:ph type="subTitle" idx="1"/>
          </p:nvPr>
        </p:nvSpPr>
        <p:spPr>
          <a:xfrm>
            <a:off x="569681" y="4342077"/>
            <a:ext cx="6705762" cy="1390139"/>
          </a:xfrm>
        </p:spPr>
        <p:txBody>
          <a:bodyPr wrap="square" anchor="b" anchorCtr="0"/>
          <a:lstStyle/>
          <a:p>
            <a:r>
              <a:rPr lang="en-US" sz="788" b="1" dirty="0"/>
              <a:t>© European Union 2020</a:t>
            </a:r>
          </a:p>
          <a:p>
            <a:r>
              <a:rPr lang="en-US" sz="788" dirty="0"/>
              <a:t>Unless otherwise noted the reuse of this presentation is </a:t>
            </a:r>
            <a:r>
              <a:rPr lang="en-US" sz="788" dirty="0" err="1"/>
              <a:t>authorised</a:t>
            </a:r>
            <a:r>
              <a:rPr lang="en-US" sz="788" dirty="0"/>
              <a:t> under the </a:t>
            </a:r>
            <a:r>
              <a:rPr lang="en-US" sz="788" dirty="0">
                <a:hlinkClick r:id="rId3"/>
              </a:rPr>
              <a:t>CC BY 4.0 </a:t>
            </a:r>
            <a:r>
              <a:rPr lang="en-US" sz="788" dirty="0"/>
              <a:t>license. For any use or reproduction of elements that are not owned by the EU, permission may need to be sought directly from the respective right holders.</a:t>
            </a:r>
          </a:p>
          <a:p>
            <a:r>
              <a:rPr lang="en-US" sz="788" dirty="0"/>
              <a:t>Slide </a:t>
            </a:r>
            <a:r>
              <a:rPr lang="en-US" sz="788" dirty="0">
                <a:solidFill>
                  <a:schemeClr val="accent6"/>
                </a:solidFill>
              </a:rPr>
              <a:t>xx</a:t>
            </a:r>
            <a:r>
              <a:rPr lang="en-US" sz="788" dirty="0"/>
              <a:t>: </a:t>
            </a:r>
            <a:r>
              <a:rPr lang="en-US" sz="788" dirty="0">
                <a:solidFill>
                  <a:schemeClr val="accent6"/>
                </a:solidFill>
              </a:rPr>
              <a:t>element concerned</a:t>
            </a:r>
            <a:r>
              <a:rPr lang="en-US" sz="788" dirty="0"/>
              <a:t>, source</a:t>
            </a:r>
            <a:r>
              <a:rPr lang="en-US" sz="788" dirty="0">
                <a:solidFill>
                  <a:schemeClr val="accent6"/>
                </a:solidFill>
              </a:rPr>
              <a:t>: e.g. Fotolia.com</a:t>
            </a:r>
            <a:r>
              <a:rPr lang="en-US" sz="788" dirty="0"/>
              <a:t>; Slide </a:t>
            </a:r>
            <a:r>
              <a:rPr lang="en-US" sz="788" dirty="0">
                <a:solidFill>
                  <a:schemeClr val="accent6"/>
                </a:solidFill>
              </a:rPr>
              <a:t>xx</a:t>
            </a:r>
            <a:r>
              <a:rPr lang="en-US" sz="788" dirty="0"/>
              <a:t>: </a:t>
            </a:r>
            <a:r>
              <a:rPr lang="en-US" sz="788" dirty="0">
                <a:solidFill>
                  <a:schemeClr val="accent6"/>
                </a:solidFill>
              </a:rPr>
              <a:t>element concerned</a:t>
            </a:r>
            <a:r>
              <a:rPr lang="en-US" sz="788" dirty="0"/>
              <a:t>, source: </a:t>
            </a:r>
            <a:r>
              <a:rPr lang="en-US" sz="788" dirty="0">
                <a:solidFill>
                  <a:schemeClr val="accent6"/>
                </a:solidFill>
              </a:rPr>
              <a:t>e.g. iStock.com</a:t>
            </a:r>
            <a:endParaRPr lang="en-GB" sz="788" dirty="0">
              <a:solidFill>
                <a:schemeClr val="accent6"/>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93" y="4500935"/>
            <a:ext cx="767622" cy="268573"/>
          </a:xfrm>
          <a:prstGeom prst="rect">
            <a:avLst/>
          </a:prstGeom>
        </p:spPr>
      </p:pic>
    </p:spTree>
    <p:extLst>
      <p:ext uri="{BB962C8B-B14F-4D97-AF65-F5344CB8AC3E}">
        <p14:creationId xmlns:p14="http://schemas.microsoft.com/office/powerpoint/2010/main" val="2044826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ctrTitle"/>
          </p:nvPr>
        </p:nvSpPr>
        <p:spPr>
          <a:xfrm>
            <a:off x="479425" y="728663"/>
            <a:ext cx="7513638" cy="2606675"/>
          </a:xfrm>
        </p:spPr>
        <p:txBody>
          <a:bodyPr/>
          <a:lstStyle/>
          <a:p>
            <a:r>
              <a:rPr lang="nl-NL" altLang="nl-NL" smtClean="0"/>
              <a:t>Break</a:t>
            </a:r>
          </a:p>
        </p:txBody>
      </p:sp>
      <p:sp>
        <p:nvSpPr>
          <p:cNvPr id="47107" name="Ondertitel 2"/>
          <p:cNvSpPr>
            <a:spLocks noGrp="1"/>
          </p:cNvSpPr>
          <p:nvPr>
            <p:ph type="subTitle" idx="1"/>
          </p:nvPr>
        </p:nvSpPr>
        <p:spPr>
          <a:xfrm>
            <a:off x="539750" y="3727450"/>
            <a:ext cx="7453313" cy="1214438"/>
          </a:xfrm>
        </p:spPr>
        <p:txBody>
          <a:bodyPr/>
          <a:lstStyle/>
          <a:p>
            <a:pPr>
              <a:spcBef>
                <a:spcPct val="0"/>
              </a:spcBef>
            </a:pPr>
            <a:endParaRPr lang="nl-NL" altLang="nl-NL" smtClean="0"/>
          </a:p>
        </p:txBody>
      </p:sp>
      <p:sp>
        <p:nvSpPr>
          <p:cNvPr id="47108" name="Tijdelijke aanduiding voor tekst 3"/>
          <p:cNvSpPr>
            <a:spLocks noGrp="1"/>
          </p:cNvSpPr>
          <p:nvPr>
            <p:ph type="body" sz="quarter" idx="17"/>
          </p:nvPr>
        </p:nvSpPr>
        <p:spPr>
          <a:xfrm>
            <a:off x="542925" y="6216650"/>
            <a:ext cx="622300" cy="465138"/>
          </a:xfrm>
          <a:blipFill dpi="0" rotWithShape="1">
            <a:srcRect/>
          </a:blipFill>
        </p:spPr>
        <p:txBody>
          <a:bodyPr/>
          <a:lstStyle/>
          <a:p>
            <a:endParaRPr lang="nl-NL" altLang="nl-NL"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a:xfrm>
            <a:off x="539750" y="1757363"/>
            <a:ext cx="8064500" cy="1568450"/>
          </a:xfrm>
        </p:spPr>
        <p:txBody>
          <a:bodyPr/>
          <a:lstStyle/>
          <a:p>
            <a:pPr eaLnBrk="1" hangingPunct="1"/>
            <a:r>
              <a:rPr lang="en-GB" altLang="nl-NL" dirty="0" smtClean="0"/>
              <a:t>Housekeeping and welcome</a:t>
            </a:r>
            <a:endParaRPr lang="nl-NL" altLang="nl-NL" dirty="0" smtClean="0"/>
          </a:p>
        </p:txBody>
      </p:sp>
      <p:sp>
        <p:nvSpPr>
          <p:cNvPr id="36867" name="Slide Number Placehold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9CC785-318D-4957-BF40-A18FD829219F}" type="slidenum">
              <a:rPr lang="en-GB" altLang="nl-NL" smtClean="0">
                <a:solidFill>
                  <a:srgbClr val="505050"/>
                </a:solidFill>
              </a:rPr>
              <a:pPr/>
              <a:t>2</a:t>
            </a:fld>
            <a:endParaRPr lang="en-GB" altLang="nl-NL" smtClean="0">
              <a:solidFill>
                <a:srgbClr val="505050"/>
              </a:solidFill>
            </a:endParaRPr>
          </a:p>
        </p:txBody>
      </p:sp>
      <p:sp>
        <p:nvSpPr>
          <p:cNvPr id="36868" name="Text Placeholder 7"/>
          <p:cNvSpPr>
            <a:spLocks noGrp="1"/>
          </p:cNvSpPr>
          <p:nvPr>
            <p:ph type="body" sz="quarter" idx="12"/>
          </p:nvPr>
        </p:nvSpPr>
        <p:spPr>
          <a:xfrm>
            <a:off x="539750" y="3725863"/>
            <a:ext cx="8064500" cy="1323975"/>
          </a:xfrm>
        </p:spPr>
        <p:txBody>
          <a:bodyPr/>
          <a:lstStyle/>
          <a:p>
            <a:pPr>
              <a:spcBef>
                <a:spcPct val="0"/>
              </a:spcBef>
            </a:pPr>
            <a:r>
              <a:rPr lang="en-GB" altLang="nl-NL" dirty="0" smtClean="0"/>
              <a:t>Lauren Law, ZIN</a:t>
            </a:r>
          </a:p>
          <a:p>
            <a:pPr>
              <a:spcBef>
                <a:spcPct val="0"/>
              </a:spcBef>
            </a:pPr>
            <a:r>
              <a:rPr lang="en-GB" altLang="nl-NL" dirty="0" smtClean="0"/>
              <a:t>Marcus Guardian, ZIN</a:t>
            </a:r>
          </a:p>
        </p:txBody>
      </p:sp>
      <p:sp>
        <p:nvSpPr>
          <p:cNvPr id="36869" name="Text Placeholder 8"/>
          <p:cNvSpPr>
            <a:spLocks noGrp="1"/>
          </p:cNvSpPr>
          <p:nvPr>
            <p:ph type="body" sz="quarter" idx="14"/>
          </p:nvPr>
        </p:nvSpPr>
        <p:spPr>
          <a:xfrm>
            <a:off x="542925" y="6216650"/>
            <a:ext cx="622300" cy="465138"/>
          </a:xfrm>
          <a:blipFill dpi="0" rotWithShape="1">
            <a:srcRect/>
          </a:blipFill>
        </p:spPr>
        <p:txBody>
          <a:bodyPr/>
          <a:lstStyle/>
          <a:p>
            <a:pPr eaLnBrk="1" hangingPunct="1"/>
            <a:endParaRPr lang="nl-NL" altLang="nl-NL"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1757363"/>
            <a:ext cx="8064500" cy="1568450"/>
          </a:xfrm>
        </p:spPr>
        <p:txBody>
          <a:bodyPr>
            <a:normAutofit fontScale="90000"/>
          </a:bodyPr>
          <a:lstStyle/>
          <a:p>
            <a:pPr>
              <a:defRPr/>
            </a:pPr>
            <a:r>
              <a:rPr lang="nl-NL" dirty="0" smtClean="0"/>
              <a:t>5. </a:t>
            </a:r>
            <a:r>
              <a:rPr lang="en-US" dirty="0"/>
              <a:t>Session 1 </a:t>
            </a:r>
            <a:r>
              <a:rPr lang="en-US" dirty="0" smtClean="0"/>
              <a:t/>
            </a:r>
            <a:br>
              <a:rPr lang="en-US" dirty="0" smtClean="0"/>
            </a:br>
            <a:r>
              <a:rPr lang="en-US" b="0" dirty="0" smtClean="0"/>
              <a:t>Challenges </a:t>
            </a:r>
            <a:r>
              <a:rPr lang="en-US" b="0" dirty="0"/>
              <a:t>to a lifecycle approach to </a:t>
            </a:r>
            <a:r>
              <a:rPr lang="en-US" b="0" dirty="0" err="1"/>
              <a:t>EUnetHTA’s</a:t>
            </a:r>
            <a:r>
              <a:rPr lang="en-US" b="0" dirty="0"/>
              <a:t> work: Lessons learned from the current Joint Action</a:t>
            </a:r>
            <a:endParaRPr lang="nl-NL" b="0" dirty="0"/>
          </a:p>
        </p:txBody>
      </p:sp>
      <p:sp>
        <p:nvSpPr>
          <p:cNvPr id="48131" name="Tijdelijke aanduiding voor tekst 2"/>
          <p:cNvSpPr>
            <a:spLocks noGrp="1"/>
          </p:cNvSpPr>
          <p:nvPr>
            <p:ph type="body" sz="quarter" idx="12"/>
          </p:nvPr>
        </p:nvSpPr>
        <p:spPr>
          <a:xfrm>
            <a:off x="539750" y="3725863"/>
            <a:ext cx="8064500" cy="1323975"/>
          </a:xfrm>
        </p:spPr>
        <p:txBody>
          <a:bodyPr/>
          <a:lstStyle/>
          <a:p>
            <a:pPr>
              <a:spcBef>
                <a:spcPct val="0"/>
              </a:spcBef>
            </a:pPr>
            <a:r>
              <a:rPr lang="nl-NL" altLang="nl-NL" b="1" smtClean="0"/>
              <a:t>Moderator</a:t>
            </a:r>
            <a:r>
              <a:rPr lang="nl-NL" altLang="nl-NL" smtClean="0"/>
              <a:t>: Ansgar Hebborn, </a:t>
            </a:r>
            <a:r>
              <a:rPr lang="nl-NL" altLang="nl-NL" i="1" smtClean="0"/>
              <a:t>EFPIA</a:t>
            </a:r>
          </a:p>
        </p:txBody>
      </p:sp>
      <p:sp>
        <p:nvSpPr>
          <p:cNvPr id="48132" name="Tijdelijke aanduiding voor tekst 3"/>
          <p:cNvSpPr>
            <a:spLocks noGrp="1"/>
          </p:cNvSpPr>
          <p:nvPr>
            <p:ph type="body" sz="quarter" idx="14"/>
          </p:nvPr>
        </p:nvSpPr>
        <p:spPr>
          <a:xfrm>
            <a:off x="542925" y="6216650"/>
            <a:ext cx="622300" cy="465138"/>
          </a:xfrm>
          <a:blipFill dpi="0" rotWithShape="1">
            <a:srcRect/>
          </a:blipFill>
        </p:spPr>
        <p:txBody>
          <a:bodyPr/>
          <a:lstStyle/>
          <a:p>
            <a:endParaRPr lang="nl-NL" altLang="nl-NL" smtClean="0"/>
          </a:p>
        </p:txBody>
      </p:sp>
      <p:sp>
        <p:nvSpPr>
          <p:cNvPr id="48133" name="Tijdelijke aanduiding voor dianumm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AF5D96-EA04-4278-BA86-F6646B9AC4F9}" type="slidenum">
              <a:rPr lang="en-GB" altLang="nl-NL" smtClean="0">
                <a:solidFill>
                  <a:srgbClr val="505050"/>
                </a:solidFill>
              </a:rPr>
              <a:pPr/>
              <a:t>20</a:t>
            </a:fld>
            <a:endParaRPr lang="en-GB" altLang="nl-NL" smtClean="0">
              <a:solidFill>
                <a:srgbClr val="50505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1DFFA10-C827-4482-A819-C8C9A258B660}"/>
              </a:ext>
            </a:extLst>
          </p:cNvPr>
          <p:cNvSpPr>
            <a:spLocks noGrp="1"/>
          </p:cNvSpPr>
          <p:nvPr>
            <p:ph type="body" sz="quarter" idx="14"/>
          </p:nvPr>
        </p:nvSpPr>
        <p:spPr/>
        <p:txBody>
          <a:bodyPr/>
          <a:lstStyle/>
          <a:p>
            <a:r>
              <a:rPr lang="de-DE" dirty="0"/>
              <a:t>Zoe Garrett, </a:t>
            </a:r>
            <a:r>
              <a:rPr lang="de-DE" dirty="0" err="1"/>
              <a:t>EUnetHTA</a:t>
            </a:r>
            <a:r>
              <a:rPr lang="de-DE" dirty="0"/>
              <a:t>/NICE</a:t>
            </a:r>
          </a:p>
          <a:p>
            <a:r>
              <a:rPr lang="de-DE" dirty="0"/>
              <a:t>Ansgar Hebborn, EFPIA/Roche</a:t>
            </a:r>
          </a:p>
          <a:p>
            <a:r>
              <a:rPr lang="de-DE" dirty="0"/>
              <a:t>Valentina </a:t>
            </a:r>
            <a:r>
              <a:rPr lang="de-DE" dirty="0" err="1"/>
              <a:t>Strammiello</a:t>
            </a:r>
            <a:r>
              <a:rPr lang="de-DE" dirty="0"/>
              <a:t>, European Patient Forum (EPF)</a:t>
            </a:r>
          </a:p>
          <a:p>
            <a:r>
              <a:rPr lang="de-DE" dirty="0"/>
              <a:t>Alex Correia, </a:t>
            </a:r>
            <a:r>
              <a:rPr lang="de-DE" dirty="0" err="1"/>
              <a:t>Infarmed</a:t>
            </a:r>
            <a:r>
              <a:rPr lang="de-DE" dirty="0"/>
              <a:t> (Portugal)</a:t>
            </a:r>
          </a:p>
          <a:p>
            <a:r>
              <a:rPr lang="de-DE" dirty="0"/>
              <a:t>Chantal </a:t>
            </a:r>
            <a:r>
              <a:rPr lang="de-DE" dirty="0" err="1"/>
              <a:t>Guilhaume</a:t>
            </a:r>
            <a:r>
              <a:rPr lang="de-DE" dirty="0"/>
              <a:t>, HAS (France)</a:t>
            </a:r>
          </a:p>
          <a:p>
            <a:r>
              <a:rPr lang="de-DE" dirty="0"/>
              <a:t>Michael </a:t>
            </a:r>
            <a:r>
              <a:rPr lang="de-DE" dirty="0" err="1"/>
              <a:t>Berntgen</a:t>
            </a:r>
            <a:r>
              <a:rPr lang="de-DE" dirty="0"/>
              <a:t>, EMA</a:t>
            </a:r>
          </a:p>
        </p:txBody>
      </p:sp>
      <p:sp>
        <p:nvSpPr>
          <p:cNvPr id="5" name="Foliennummernplatzhalter 4">
            <a:extLst>
              <a:ext uri="{FF2B5EF4-FFF2-40B4-BE49-F238E27FC236}">
                <a16:creationId xmlns:a16="http://schemas.microsoft.com/office/drawing/2014/main" id="{2CF4B77C-7DBA-432A-A1DA-C71A38B1421A}"/>
              </a:ext>
            </a:extLst>
          </p:cNvPr>
          <p:cNvSpPr>
            <a:spLocks noGrp="1"/>
          </p:cNvSpPr>
          <p:nvPr>
            <p:ph type="sldNum" sz="quarter" idx="16"/>
          </p:nvPr>
        </p:nvSpPr>
        <p:spPr/>
        <p:txBody>
          <a:bodyPr/>
          <a:lstStyle/>
          <a:p>
            <a:pPr defTabSz="685800">
              <a:defRPr/>
            </a:pPr>
            <a:fld id="{6D822A65-F040-4879-8EE4-FABF03DB2DAD}" type="slidenum">
              <a:rPr lang="en-GB">
                <a:latin typeface="Arial"/>
              </a:rPr>
              <a:pPr defTabSz="685800">
                <a:defRPr/>
              </a:pPr>
              <a:t>21</a:t>
            </a:fld>
            <a:endParaRPr lang="en-GB" dirty="0">
              <a:latin typeface="Arial"/>
            </a:endParaRPr>
          </a:p>
        </p:txBody>
      </p:sp>
      <p:sp>
        <p:nvSpPr>
          <p:cNvPr id="3" name="Titel 2">
            <a:extLst>
              <a:ext uri="{FF2B5EF4-FFF2-40B4-BE49-F238E27FC236}">
                <a16:creationId xmlns:a16="http://schemas.microsoft.com/office/drawing/2014/main" id="{31A5A401-9247-4D3F-B7A0-1DECF9190E3A}"/>
              </a:ext>
            </a:extLst>
          </p:cNvPr>
          <p:cNvSpPr>
            <a:spLocks noGrp="1"/>
          </p:cNvSpPr>
          <p:nvPr>
            <p:ph type="title" idx="4294967295"/>
          </p:nvPr>
        </p:nvSpPr>
        <p:spPr>
          <a:xfrm>
            <a:off x="0" y="2175272"/>
            <a:ext cx="8065294" cy="1176338"/>
          </a:xfrm>
        </p:spPr>
        <p:txBody>
          <a:bodyPr/>
          <a:lstStyle/>
          <a:p>
            <a:r>
              <a:rPr lang="de-DE" dirty="0"/>
              <a:t>Session 1</a:t>
            </a:r>
          </a:p>
        </p:txBody>
      </p:sp>
      <p:pic>
        <p:nvPicPr>
          <p:cNvPr id="9" name="Grafik 8">
            <a:extLst>
              <a:ext uri="{FF2B5EF4-FFF2-40B4-BE49-F238E27FC236}">
                <a16:creationId xmlns:a16="http://schemas.microsoft.com/office/drawing/2014/main" id="{51356516-75FF-4F89-AD4E-FB7645160E3E}"/>
              </a:ext>
            </a:extLst>
          </p:cNvPr>
          <p:cNvPicPr>
            <a:picLocks noChangeAspect="1"/>
          </p:cNvPicPr>
          <p:nvPr/>
        </p:nvPicPr>
        <p:blipFill>
          <a:blip r:embed="rId2"/>
          <a:stretch>
            <a:fillRect/>
          </a:stretch>
        </p:blipFill>
        <p:spPr>
          <a:xfrm>
            <a:off x="1487398" y="1697295"/>
            <a:ext cx="7234039" cy="2990492"/>
          </a:xfrm>
          <a:prstGeom prst="rect">
            <a:avLst/>
          </a:prstGeom>
        </p:spPr>
      </p:pic>
    </p:spTree>
    <p:extLst>
      <p:ext uri="{BB962C8B-B14F-4D97-AF65-F5344CB8AC3E}">
        <p14:creationId xmlns:p14="http://schemas.microsoft.com/office/powerpoint/2010/main" val="3689294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1A5A401-9247-4D3F-B7A0-1DECF9190E3A}"/>
              </a:ext>
            </a:extLst>
          </p:cNvPr>
          <p:cNvSpPr>
            <a:spLocks noGrp="1"/>
          </p:cNvSpPr>
          <p:nvPr>
            <p:ph type="title"/>
          </p:nvPr>
        </p:nvSpPr>
        <p:spPr/>
        <p:txBody>
          <a:bodyPr/>
          <a:lstStyle/>
          <a:p>
            <a:r>
              <a:rPr lang="de-DE" dirty="0" err="1"/>
              <a:t>Panelists</a:t>
            </a:r>
            <a:r>
              <a:rPr lang="de-DE" dirty="0"/>
              <a:t/>
            </a:r>
            <a:br>
              <a:rPr lang="de-DE" dirty="0"/>
            </a:br>
            <a:r>
              <a:rPr lang="de-DE" sz="1350" dirty="0"/>
              <a:t>(in </a:t>
            </a:r>
            <a:r>
              <a:rPr lang="de-DE" sz="1350" dirty="0" err="1"/>
              <a:t>order</a:t>
            </a:r>
            <a:r>
              <a:rPr lang="de-DE" sz="1350" dirty="0"/>
              <a:t> </a:t>
            </a:r>
            <a:r>
              <a:rPr lang="de-DE" sz="1350" dirty="0" err="1"/>
              <a:t>of</a:t>
            </a:r>
            <a:r>
              <a:rPr lang="de-DE" sz="1350" dirty="0"/>
              <a:t> </a:t>
            </a:r>
            <a:r>
              <a:rPr lang="de-DE" sz="1350" dirty="0" err="1"/>
              <a:t>their</a:t>
            </a:r>
            <a:r>
              <a:rPr lang="de-DE" sz="1350" dirty="0"/>
              <a:t> </a:t>
            </a:r>
            <a:r>
              <a:rPr lang="de-DE" sz="1350" dirty="0" err="1"/>
              <a:t>presentations</a:t>
            </a:r>
            <a:r>
              <a:rPr lang="de-DE" sz="1350" dirty="0"/>
              <a:t>)</a:t>
            </a:r>
          </a:p>
        </p:txBody>
      </p:sp>
      <p:sp>
        <p:nvSpPr>
          <p:cNvPr id="2" name="Textplatzhalter 1">
            <a:extLst>
              <a:ext uri="{FF2B5EF4-FFF2-40B4-BE49-F238E27FC236}">
                <a16:creationId xmlns:a16="http://schemas.microsoft.com/office/drawing/2014/main" id="{A1DFFA10-C827-4482-A819-C8C9A258B660}"/>
              </a:ext>
            </a:extLst>
          </p:cNvPr>
          <p:cNvSpPr>
            <a:spLocks noGrp="1"/>
          </p:cNvSpPr>
          <p:nvPr>
            <p:ph type="body" sz="quarter" idx="12"/>
          </p:nvPr>
        </p:nvSpPr>
        <p:spPr/>
        <p:txBody>
          <a:bodyPr/>
          <a:lstStyle/>
          <a:p>
            <a:r>
              <a:rPr lang="de-DE" dirty="0"/>
              <a:t>1. Zoe Garrett, </a:t>
            </a:r>
            <a:r>
              <a:rPr lang="de-DE" dirty="0" err="1"/>
              <a:t>EUnetHTA</a:t>
            </a:r>
            <a:r>
              <a:rPr lang="de-DE" dirty="0"/>
              <a:t>/NICE (UK)</a:t>
            </a:r>
          </a:p>
          <a:p>
            <a:r>
              <a:rPr lang="de-DE" dirty="0"/>
              <a:t>2. Ansgar Hebborn, EFPIA/Roche</a:t>
            </a:r>
          </a:p>
          <a:p>
            <a:r>
              <a:rPr lang="de-DE" dirty="0"/>
              <a:t>3. Valentina </a:t>
            </a:r>
            <a:r>
              <a:rPr lang="de-DE" dirty="0" err="1"/>
              <a:t>Strammiello</a:t>
            </a:r>
            <a:r>
              <a:rPr lang="de-DE" dirty="0"/>
              <a:t>, European Patient Forum (EPF)</a:t>
            </a:r>
          </a:p>
          <a:p>
            <a:r>
              <a:rPr lang="de-DE" dirty="0"/>
              <a:t>4. Alex Correia, </a:t>
            </a:r>
            <a:r>
              <a:rPr lang="de-DE" dirty="0" err="1"/>
              <a:t>Infarmed</a:t>
            </a:r>
            <a:r>
              <a:rPr lang="de-DE" dirty="0"/>
              <a:t> (Portugal)</a:t>
            </a:r>
          </a:p>
          <a:p>
            <a:r>
              <a:rPr lang="de-DE" dirty="0"/>
              <a:t>5. Chantal </a:t>
            </a:r>
            <a:r>
              <a:rPr lang="de-DE" dirty="0" err="1"/>
              <a:t>Guilhaume</a:t>
            </a:r>
            <a:r>
              <a:rPr lang="de-DE" dirty="0"/>
              <a:t>, </a:t>
            </a:r>
            <a:r>
              <a:rPr lang="de-DE" dirty="0" err="1"/>
              <a:t>EUnetHTA</a:t>
            </a:r>
            <a:r>
              <a:rPr lang="de-DE" dirty="0"/>
              <a:t>/HAS (France)</a:t>
            </a:r>
          </a:p>
          <a:p>
            <a:r>
              <a:rPr lang="de-DE" dirty="0"/>
              <a:t>6. Michael </a:t>
            </a:r>
            <a:r>
              <a:rPr lang="de-DE" dirty="0" err="1"/>
              <a:t>Berntgen</a:t>
            </a:r>
            <a:r>
              <a:rPr lang="de-DE" dirty="0"/>
              <a:t>, EMA</a:t>
            </a:r>
          </a:p>
        </p:txBody>
      </p:sp>
      <p:sp>
        <p:nvSpPr>
          <p:cNvPr id="6" name="Textplatzhalter 5">
            <a:extLst>
              <a:ext uri="{FF2B5EF4-FFF2-40B4-BE49-F238E27FC236}">
                <a16:creationId xmlns:a16="http://schemas.microsoft.com/office/drawing/2014/main" id="{786B6CF4-39FA-45C2-882F-E63F8B7E00EB}"/>
              </a:ext>
            </a:extLst>
          </p:cNvPr>
          <p:cNvSpPr>
            <a:spLocks noGrp="1"/>
          </p:cNvSpPr>
          <p:nvPr>
            <p:ph type="body" sz="quarter" idx="14"/>
          </p:nvPr>
        </p:nvSpPr>
        <p:spPr/>
        <p:txBody>
          <a:bodyPr/>
          <a:lstStyle/>
          <a:p>
            <a:endParaRPr lang="de-DE"/>
          </a:p>
        </p:txBody>
      </p:sp>
      <p:sp>
        <p:nvSpPr>
          <p:cNvPr id="5" name="Foliennummernplatzhalter 4">
            <a:extLst>
              <a:ext uri="{FF2B5EF4-FFF2-40B4-BE49-F238E27FC236}">
                <a16:creationId xmlns:a16="http://schemas.microsoft.com/office/drawing/2014/main" id="{2CF4B77C-7DBA-432A-A1DA-C71A38B1421A}"/>
              </a:ext>
            </a:extLst>
          </p:cNvPr>
          <p:cNvSpPr>
            <a:spLocks noGrp="1"/>
          </p:cNvSpPr>
          <p:nvPr>
            <p:ph type="sldNum" sz="quarter" idx="16"/>
          </p:nvPr>
        </p:nvSpPr>
        <p:spPr/>
        <p:txBody>
          <a:bodyPr/>
          <a:lstStyle/>
          <a:p>
            <a:pPr defTabSz="685800">
              <a:defRPr/>
            </a:pPr>
            <a:fld id="{6D822A65-F040-4879-8EE4-FABF03DB2DAD}" type="slidenum">
              <a:rPr lang="en-GB">
                <a:latin typeface="Arial"/>
              </a:rPr>
              <a:pPr defTabSz="685800">
                <a:defRPr/>
              </a:pPr>
              <a:t>22</a:t>
            </a:fld>
            <a:endParaRPr lang="en-GB" dirty="0">
              <a:latin typeface="Arial"/>
            </a:endParaRPr>
          </a:p>
        </p:txBody>
      </p:sp>
    </p:spTree>
    <p:extLst>
      <p:ext uri="{BB962C8B-B14F-4D97-AF65-F5344CB8AC3E}">
        <p14:creationId xmlns:p14="http://schemas.microsoft.com/office/powerpoint/2010/main" val="1512879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64154B97-9082-4C70-9DCF-F10F9BCD3AA5}" type="slidenum">
              <a:rPr lang="fr-FR" smtClean="0"/>
              <a:pPr>
                <a:defRPr/>
              </a:pPr>
              <a:t>23</a:t>
            </a:fld>
            <a:endParaRPr lang="fr-FR"/>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7198320" cy="562327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995" y="5463129"/>
            <a:ext cx="1273324" cy="1273324"/>
          </a:xfrm>
          <a:prstGeom prst="rect">
            <a:avLst/>
          </a:prstGeom>
        </p:spPr>
      </p:pic>
    </p:spTree>
    <p:extLst>
      <p:ext uri="{BB962C8B-B14F-4D97-AF65-F5344CB8AC3E}">
        <p14:creationId xmlns:p14="http://schemas.microsoft.com/office/powerpoint/2010/main" val="2588476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5">
            <a:extLst>
              <a:ext uri="{FF2B5EF4-FFF2-40B4-BE49-F238E27FC236}">
                <a16:creationId xmlns:a16="http://schemas.microsoft.com/office/drawing/2014/main" id="{C04AFD69-4654-4BBD-9727-9385A5158061}"/>
              </a:ext>
            </a:extLst>
          </p:cNvPr>
          <p:cNvSpPr>
            <a:spLocks noGrp="1"/>
          </p:cNvSpPr>
          <p:nvPr>
            <p:ph type="title"/>
          </p:nvPr>
        </p:nvSpPr>
        <p:spPr/>
        <p:txBody>
          <a:bodyPr>
            <a:normAutofit/>
          </a:bodyPr>
          <a:lstStyle/>
          <a:p>
            <a:r>
              <a:rPr lang="en-GB" altLang="en-US" dirty="0"/>
              <a:t>Challenges to a lifecycle approach to </a:t>
            </a:r>
            <a:r>
              <a:rPr lang="en-GB" altLang="en-US" dirty="0" err="1"/>
              <a:t>EUnetHTA’s</a:t>
            </a:r>
            <a:r>
              <a:rPr lang="en-GB" altLang="en-US" dirty="0"/>
              <a:t> work: Lessons learned from the current Joint Action</a:t>
            </a:r>
          </a:p>
        </p:txBody>
      </p:sp>
      <p:sp>
        <p:nvSpPr>
          <p:cNvPr id="6" name="Text Placeholder 5">
            <a:extLst>
              <a:ext uri="{FF2B5EF4-FFF2-40B4-BE49-F238E27FC236}">
                <a16:creationId xmlns:a16="http://schemas.microsoft.com/office/drawing/2014/main" id="{15000E24-C269-4C0B-8DE0-9250AC8BB0E6}"/>
              </a:ext>
            </a:extLst>
          </p:cNvPr>
          <p:cNvSpPr>
            <a:spLocks noGrp="1"/>
          </p:cNvSpPr>
          <p:nvPr>
            <p:ph type="body" sz="quarter" idx="12"/>
          </p:nvPr>
        </p:nvSpPr>
        <p:spPr/>
        <p:txBody>
          <a:bodyPr/>
          <a:lstStyle/>
          <a:p>
            <a:r>
              <a:rPr lang="en-GB" dirty="0"/>
              <a:t>Zoe Garrett, Vice-Chair EUnetHTA Executive Board</a:t>
            </a:r>
          </a:p>
          <a:p>
            <a:r>
              <a:rPr lang="en-GB" dirty="0"/>
              <a:t>National Institute Health and Care Excellence (NICE)</a:t>
            </a:r>
          </a:p>
        </p:txBody>
      </p:sp>
      <p:sp>
        <p:nvSpPr>
          <p:cNvPr id="7" name="Text Placeholder 6">
            <a:extLst>
              <a:ext uri="{FF2B5EF4-FFF2-40B4-BE49-F238E27FC236}">
                <a16:creationId xmlns:a16="http://schemas.microsoft.com/office/drawing/2014/main" id="{6AF8DA73-2C05-4FDC-9AE0-5BEE10F2D610}"/>
              </a:ext>
            </a:extLst>
          </p:cNvPr>
          <p:cNvSpPr>
            <a:spLocks noGrp="1"/>
          </p:cNvSpPr>
          <p:nvPr>
            <p:ph type="body" sz="quarter" idx="14"/>
          </p:nvPr>
        </p:nvSpPr>
        <p:spPr/>
        <p:txBody>
          <a:bodyPr/>
          <a:lstStyle/>
          <a:p>
            <a:endParaRPr lang="en-GB"/>
          </a:p>
        </p:txBody>
      </p:sp>
      <p:sp>
        <p:nvSpPr>
          <p:cNvPr id="2" name="Tijdelijke aanduiding voor dianummer 1">
            <a:extLst>
              <a:ext uri="{FF2B5EF4-FFF2-40B4-BE49-F238E27FC236}">
                <a16:creationId xmlns:a16="http://schemas.microsoft.com/office/drawing/2014/main" id="{60D31ABB-73D9-44F7-9EBC-5DF2A610E8BB}"/>
              </a:ext>
            </a:extLst>
          </p:cNvPr>
          <p:cNvSpPr>
            <a:spLocks noGrp="1"/>
          </p:cNvSpPr>
          <p:nvPr>
            <p:ph type="sldNum" sz="quarter" idx="16"/>
          </p:nvPr>
        </p:nvSpPr>
        <p:spPr/>
        <p:txBody>
          <a:bodyPr/>
          <a:lstStyle/>
          <a:p>
            <a:pPr defTabSz="685800"/>
            <a:fld id="{CF868D4A-78F7-408A-8A2D-F122D4FB3C4D}" type="slidenum">
              <a:rPr lang="en-GB">
                <a:latin typeface="Arial"/>
              </a:rPr>
              <a:pPr defTabSz="685800"/>
              <a:t>24</a:t>
            </a:fld>
            <a:endParaRPr lang="en-GB" dirty="0">
              <a:latin typeface="Arial"/>
            </a:endParaRPr>
          </a:p>
        </p:txBody>
      </p:sp>
      <p:sp>
        <p:nvSpPr>
          <p:cNvPr id="82948" name="Footer Placeholder 7">
            <a:extLst>
              <a:ext uri="{FF2B5EF4-FFF2-40B4-BE49-F238E27FC236}">
                <a16:creationId xmlns:a16="http://schemas.microsoft.com/office/drawing/2014/main" id="{9D8B11C0-9750-4308-BB9A-A089365F29E7}"/>
              </a:ext>
            </a:extLst>
          </p:cNvPr>
          <p:cNvSpPr>
            <a:spLocks noGrp="1"/>
          </p:cNvSpPr>
          <p:nvPr>
            <p:ph type="ftr" sz="quarter" idx="17"/>
          </p:nvPr>
        </p:nvSpPr>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r>
              <a:rPr lang="en-US" altLang="en-US" sz="1350">
                <a:solidFill>
                  <a:srgbClr val="505050"/>
                </a:solidFill>
              </a:rPr>
              <a:t>European network for Health Technology Assessment | JA3 2016-2020 | www.eunethta.eu</a:t>
            </a:r>
            <a:endParaRPr lang="en-GB" altLang="en-US" sz="1350">
              <a:solidFill>
                <a:srgbClr val="505050"/>
              </a:solidFill>
            </a:endParaRPr>
          </a:p>
        </p:txBody>
      </p:sp>
    </p:spTree>
    <p:extLst>
      <p:ext uri="{BB962C8B-B14F-4D97-AF65-F5344CB8AC3E}">
        <p14:creationId xmlns:p14="http://schemas.microsoft.com/office/powerpoint/2010/main" val="2477299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8719ED-D51A-4BF6-B192-F0F7D4AA500C}"/>
              </a:ext>
            </a:extLst>
          </p:cNvPr>
          <p:cNvSpPr>
            <a:spLocks noGrp="1"/>
          </p:cNvSpPr>
          <p:nvPr>
            <p:ph type="body" sz="quarter" idx="13"/>
          </p:nvPr>
        </p:nvSpPr>
        <p:spPr/>
        <p:txBody>
          <a:bodyPr/>
          <a:lstStyle/>
          <a:p>
            <a:pPr marL="214313" indent="-214313">
              <a:buFont typeface="Arial" panose="020B0604020202020204" pitchFamily="34" charset="0"/>
              <a:buChar char="•"/>
            </a:pPr>
            <a:r>
              <a:rPr lang="en-GB" dirty="0"/>
              <a:t>An objective of EUnetHTA is to support voluntary cooperation between HTA agencies by providing the scientific and technical mechanism of a permanent European cooperation on HTA. </a:t>
            </a:r>
          </a:p>
          <a:p>
            <a:pPr marL="214313" indent="-214313">
              <a:buFont typeface="Arial" panose="020B0604020202020204" pitchFamily="34" charset="0"/>
              <a:buChar char="•"/>
            </a:pPr>
            <a:r>
              <a:rPr lang="en-GB" dirty="0"/>
              <a:t>To meet this objective we initiated a piece of work to develop the underlying scientific and technical principles for a future model of HTA cooperation.</a:t>
            </a:r>
          </a:p>
          <a:p>
            <a:pPr marL="214313" indent="-214313">
              <a:buFont typeface="Arial" panose="020B0604020202020204" pitchFamily="34" charset="0"/>
              <a:buChar char="•"/>
            </a:pPr>
            <a:r>
              <a:rPr lang="en-GB" dirty="0"/>
              <a:t>The work compiles the outputs of JA3 into a report (a White Paper) that describes the way we worked in JA3, what we have achieved, what we have learnt and what we recommend for the future.</a:t>
            </a:r>
          </a:p>
          <a:p>
            <a:r>
              <a:rPr lang="en-GB" dirty="0"/>
              <a:t>Caveats to this presentation:</a:t>
            </a:r>
          </a:p>
          <a:p>
            <a:pPr marL="214313" indent="-214313">
              <a:buFont typeface="Arial" panose="020B0604020202020204" pitchFamily="34" charset="0"/>
              <a:buChar char="•"/>
            </a:pPr>
            <a:r>
              <a:rPr lang="en-GB" dirty="0"/>
              <a:t>The report is still draft undergoing consultation and discussion</a:t>
            </a:r>
          </a:p>
          <a:p>
            <a:pPr marL="214313" indent="-214313">
              <a:buFont typeface="Arial" panose="020B0604020202020204" pitchFamily="34" charset="0"/>
              <a:buChar char="•"/>
            </a:pPr>
            <a:r>
              <a:rPr lang="en-GB" dirty="0"/>
              <a:t>This presentation has a pharmaceutical focus</a:t>
            </a:r>
          </a:p>
          <a:p>
            <a:pPr marL="214313" indent="-214313">
              <a:buFont typeface="Arial" panose="020B0604020202020204" pitchFamily="34" charset="0"/>
              <a:buChar char="•"/>
            </a:pPr>
            <a:r>
              <a:rPr lang="en-GB" dirty="0"/>
              <a:t>Only a small selection of findings are presented</a:t>
            </a:r>
          </a:p>
        </p:txBody>
      </p:sp>
      <p:sp>
        <p:nvSpPr>
          <p:cNvPr id="3" name="Title 2">
            <a:extLst>
              <a:ext uri="{FF2B5EF4-FFF2-40B4-BE49-F238E27FC236}">
                <a16:creationId xmlns:a16="http://schemas.microsoft.com/office/drawing/2014/main" id="{69AC0E32-6F30-4DCE-B488-C52513B22054}"/>
              </a:ext>
            </a:extLst>
          </p:cNvPr>
          <p:cNvSpPr>
            <a:spLocks noGrp="1"/>
          </p:cNvSpPr>
          <p:nvPr>
            <p:ph type="title"/>
          </p:nvPr>
        </p:nvSpPr>
        <p:spPr/>
        <p:txBody>
          <a:bodyPr/>
          <a:lstStyle/>
          <a:p>
            <a:r>
              <a:rPr lang="en-GB" dirty="0"/>
              <a:t>Background</a:t>
            </a:r>
          </a:p>
        </p:txBody>
      </p:sp>
      <p:sp>
        <p:nvSpPr>
          <p:cNvPr id="4" name="Text Placeholder 3">
            <a:extLst>
              <a:ext uri="{FF2B5EF4-FFF2-40B4-BE49-F238E27FC236}">
                <a16:creationId xmlns:a16="http://schemas.microsoft.com/office/drawing/2014/main" id="{5EDAB379-650B-487A-9C29-EB207DDE02B0}"/>
              </a:ext>
            </a:extLst>
          </p:cNvPr>
          <p:cNvSpPr>
            <a:spLocks noGrp="1"/>
          </p:cNvSpPr>
          <p:nvPr>
            <p:ph type="body" sz="quarter" idx="17"/>
          </p:nvPr>
        </p:nvSpPr>
        <p:spPr/>
        <p:txBody>
          <a:bodyPr/>
          <a:lstStyle/>
          <a:p>
            <a:endParaRPr lang="en-GB"/>
          </a:p>
        </p:txBody>
      </p:sp>
      <p:sp>
        <p:nvSpPr>
          <p:cNvPr id="5" name="Slide Number Placeholder 4">
            <a:extLst>
              <a:ext uri="{FF2B5EF4-FFF2-40B4-BE49-F238E27FC236}">
                <a16:creationId xmlns:a16="http://schemas.microsoft.com/office/drawing/2014/main" id="{871501BA-1BA7-402F-989C-2459CCF0068B}"/>
              </a:ext>
            </a:extLst>
          </p:cNvPr>
          <p:cNvSpPr>
            <a:spLocks noGrp="1"/>
          </p:cNvSpPr>
          <p:nvPr>
            <p:ph type="sldNum" sz="quarter" idx="19"/>
          </p:nvPr>
        </p:nvSpPr>
        <p:spPr/>
        <p:txBody>
          <a:bodyPr/>
          <a:lstStyle/>
          <a:p>
            <a:pPr defTabSz="685800">
              <a:defRPr/>
            </a:pPr>
            <a:fld id="{6D822A65-F040-4879-8EE4-FABF03DB2DAD}" type="slidenum">
              <a:rPr lang="en-GB">
                <a:latin typeface="Arial"/>
              </a:rPr>
              <a:pPr defTabSz="685800">
                <a:defRPr/>
              </a:pPr>
              <a:t>25</a:t>
            </a:fld>
            <a:endParaRPr lang="en-GB" dirty="0">
              <a:latin typeface="Arial"/>
            </a:endParaRPr>
          </a:p>
        </p:txBody>
      </p:sp>
    </p:spTree>
    <p:extLst>
      <p:ext uri="{BB962C8B-B14F-4D97-AF65-F5344CB8AC3E}">
        <p14:creationId xmlns:p14="http://schemas.microsoft.com/office/powerpoint/2010/main" val="3859868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203ACC-BE0E-4D35-8342-C42706567831}"/>
              </a:ext>
            </a:extLst>
          </p:cNvPr>
          <p:cNvSpPr>
            <a:spLocks noGrp="1"/>
          </p:cNvSpPr>
          <p:nvPr>
            <p:ph type="title"/>
          </p:nvPr>
        </p:nvSpPr>
        <p:spPr/>
        <p:txBody>
          <a:bodyPr/>
          <a:lstStyle/>
          <a:p>
            <a:r>
              <a:rPr lang="en-GB" dirty="0"/>
              <a:t>Joint HTA activities should take place along the lifecycle of the health technology</a:t>
            </a:r>
          </a:p>
        </p:txBody>
      </p:sp>
      <p:sp>
        <p:nvSpPr>
          <p:cNvPr id="4" name="Text Placeholder 3">
            <a:extLst>
              <a:ext uri="{FF2B5EF4-FFF2-40B4-BE49-F238E27FC236}">
                <a16:creationId xmlns:a16="http://schemas.microsoft.com/office/drawing/2014/main" id="{149224D0-5B34-46EE-8DA3-6C8287464854}"/>
              </a:ext>
            </a:extLst>
          </p:cNvPr>
          <p:cNvSpPr>
            <a:spLocks noGrp="1"/>
          </p:cNvSpPr>
          <p:nvPr>
            <p:ph type="body" sz="quarter" idx="17"/>
          </p:nvPr>
        </p:nvSpPr>
        <p:spPr/>
        <p:txBody>
          <a:bodyPr/>
          <a:lstStyle/>
          <a:p>
            <a:endParaRPr lang="en-GB"/>
          </a:p>
        </p:txBody>
      </p:sp>
      <p:sp>
        <p:nvSpPr>
          <p:cNvPr id="5" name="Slide Number Placeholder 4">
            <a:extLst>
              <a:ext uri="{FF2B5EF4-FFF2-40B4-BE49-F238E27FC236}">
                <a16:creationId xmlns:a16="http://schemas.microsoft.com/office/drawing/2014/main" id="{F87C4A96-8871-4EE8-85C7-797625413DC1}"/>
              </a:ext>
            </a:extLst>
          </p:cNvPr>
          <p:cNvSpPr>
            <a:spLocks noGrp="1"/>
          </p:cNvSpPr>
          <p:nvPr>
            <p:ph type="sldNum" sz="quarter" idx="19"/>
          </p:nvPr>
        </p:nvSpPr>
        <p:spPr/>
        <p:txBody>
          <a:bodyPr/>
          <a:lstStyle/>
          <a:p>
            <a:pPr defTabSz="685800">
              <a:defRPr/>
            </a:pPr>
            <a:fld id="{6D822A65-F040-4879-8EE4-FABF03DB2DAD}" type="slidenum">
              <a:rPr lang="en-GB">
                <a:latin typeface="Arial"/>
              </a:rPr>
              <a:pPr defTabSz="685800">
                <a:defRPr/>
              </a:pPr>
              <a:t>26</a:t>
            </a:fld>
            <a:endParaRPr lang="en-GB" dirty="0">
              <a:latin typeface="Arial"/>
            </a:endParaRPr>
          </a:p>
        </p:txBody>
      </p:sp>
      <p:graphicFrame>
        <p:nvGraphicFramePr>
          <p:cNvPr id="10" name="Diagram 9">
            <a:extLst>
              <a:ext uri="{FF2B5EF4-FFF2-40B4-BE49-F238E27FC236}">
                <a16:creationId xmlns:a16="http://schemas.microsoft.com/office/drawing/2014/main" id="{BE574019-DC3B-4DDB-B37B-31DC36362BC6}"/>
              </a:ext>
            </a:extLst>
          </p:cNvPr>
          <p:cNvGraphicFramePr/>
          <p:nvPr/>
        </p:nvGraphicFramePr>
        <p:xfrm>
          <a:off x="1372099" y="3969060"/>
          <a:ext cx="6459125" cy="1270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FF599E44-D6E4-4F5B-9B7B-DF86188E5919}"/>
              </a:ext>
            </a:extLst>
          </p:cNvPr>
          <p:cNvGraphicFramePr/>
          <p:nvPr/>
        </p:nvGraphicFramePr>
        <p:xfrm>
          <a:off x="2576437" y="2538141"/>
          <a:ext cx="4050450" cy="8317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Arrow: Down 1">
            <a:extLst>
              <a:ext uri="{FF2B5EF4-FFF2-40B4-BE49-F238E27FC236}">
                <a16:creationId xmlns:a16="http://schemas.microsoft.com/office/drawing/2014/main" id="{02619CA9-AAE5-4DBA-8419-00AACB0653C6}"/>
              </a:ext>
            </a:extLst>
          </p:cNvPr>
          <p:cNvSpPr/>
          <p:nvPr/>
        </p:nvSpPr>
        <p:spPr>
          <a:xfrm>
            <a:off x="4166955" y="3536552"/>
            <a:ext cx="810090" cy="583693"/>
          </a:xfrm>
          <a:prstGeom prst="downArrow">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675"/>
              </a:spcBef>
            </a:pPr>
            <a:endParaRPr lang="en-GB" sz="1350" dirty="0" err="1">
              <a:solidFill>
                <a:prstClr val="white"/>
              </a:solidFill>
              <a:latin typeface="Arial"/>
            </a:endParaRPr>
          </a:p>
        </p:txBody>
      </p:sp>
    </p:spTree>
    <p:extLst>
      <p:ext uri="{BB962C8B-B14F-4D97-AF65-F5344CB8AC3E}">
        <p14:creationId xmlns:p14="http://schemas.microsoft.com/office/powerpoint/2010/main" val="3407124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018DC0-759F-4172-AFC8-EB21877D92CC}"/>
              </a:ext>
            </a:extLst>
          </p:cNvPr>
          <p:cNvSpPr>
            <a:spLocks noGrp="1"/>
          </p:cNvSpPr>
          <p:nvPr>
            <p:ph type="body" sz="quarter" idx="13"/>
          </p:nvPr>
        </p:nvSpPr>
        <p:spPr/>
        <p:txBody>
          <a:bodyPr/>
          <a:lstStyle/>
          <a:p>
            <a:pPr marL="214313" indent="-214313">
              <a:buFont typeface="Arial" panose="020B0604020202020204" pitchFamily="34" charset="0"/>
              <a:buChar char="•"/>
            </a:pPr>
            <a:r>
              <a:rPr lang="en-GB" dirty="0"/>
              <a:t>In JA3 EUnetHTA carried out a pilot project on topic identification</a:t>
            </a:r>
          </a:p>
          <a:p>
            <a:pPr marL="214313" indent="-214313">
              <a:buFont typeface="Arial" panose="020B0604020202020204" pitchFamily="34" charset="0"/>
              <a:buChar char="•"/>
            </a:pPr>
            <a:r>
              <a:rPr lang="en-GB" dirty="0"/>
              <a:t>Information that is available to share or is publicly available is not sufficient for timely topic identification – a dedicated process is required</a:t>
            </a:r>
          </a:p>
          <a:p>
            <a:pPr marL="214313" indent="-214313">
              <a:buFont typeface="Arial" panose="020B0604020202020204" pitchFamily="34" charset="0"/>
              <a:buChar char="•"/>
            </a:pPr>
            <a:r>
              <a:rPr lang="en-GB" dirty="0"/>
              <a:t>It should be possible to leverage existing horizon scanning activities and initiatives - for pharmaceuticals EMA is a valuable collaborator but collaboration was hindered by the EUnetHTA JA3 cooperation framework</a:t>
            </a:r>
          </a:p>
          <a:p>
            <a:pPr marL="214313" indent="-214313">
              <a:buFont typeface="Arial" panose="020B0604020202020204" pitchFamily="34" charset="0"/>
              <a:buChar char="•"/>
            </a:pPr>
            <a:r>
              <a:rPr lang="en-GB" dirty="0"/>
              <a:t>Horizon scanning plays an important role in ensuring system preparedness and allowing a lifecycle approach:</a:t>
            </a:r>
          </a:p>
          <a:p>
            <a:pPr marL="376313" lvl="1" indent="-214313">
              <a:buFont typeface="Arial" panose="020B0604020202020204" pitchFamily="34" charset="0"/>
              <a:buChar char="•"/>
            </a:pPr>
            <a:r>
              <a:rPr lang="en-GB" dirty="0"/>
              <a:t>Early identification of topics that may challenge HTA to proactively provide advice and set up data collection arrangements </a:t>
            </a:r>
          </a:p>
          <a:p>
            <a:pPr marL="376313" lvl="1" indent="-214313">
              <a:buFont typeface="Arial" panose="020B0604020202020204" pitchFamily="34" charset="0"/>
              <a:buChar char="•"/>
            </a:pPr>
            <a:r>
              <a:rPr lang="en-GB" dirty="0"/>
              <a:t>Identification of emerging health technologies but also identification of emerging technological and methodological challenges</a:t>
            </a:r>
          </a:p>
        </p:txBody>
      </p:sp>
      <p:sp>
        <p:nvSpPr>
          <p:cNvPr id="2" name="Title 1">
            <a:extLst>
              <a:ext uri="{FF2B5EF4-FFF2-40B4-BE49-F238E27FC236}">
                <a16:creationId xmlns:a16="http://schemas.microsoft.com/office/drawing/2014/main" id="{E36A8522-E5ED-4DE5-9B16-5F6923829AF7}"/>
              </a:ext>
            </a:extLst>
          </p:cNvPr>
          <p:cNvSpPr>
            <a:spLocks noGrp="1"/>
          </p:cNvSpPr>
          <p:nvPr>
            <p:ph type="title"/>
          </p:nvPr>
        </p:nvSpPr>
        <p:spPr/>
        <p:txBody>
          <a:bodyPr wrap="square" anchor="b">
            <a:normAutofit/>
          </a:bodyPr>
          <a:lstStyle/>
          <a:p>
            <a:r>
              <a:rPr lang="en-GB" dirty="0"/>
              <a:t>Horizon scanning</a:t>
            </a:r>
          </a:p>
        </p:txBody>
      </p:sp>
      <p:sp>
        <p:nvSpPr>
          <p:cNvPr id="5" name="Text Placeholder 4">
            <a:extLst>
              <a:ext uri="{FF2B5EF4-FFF2-40B4-BE49-F238E27FC236}">
                <a16:creationId xmlns:a16="http://schemas.microsoft.com/office/drawing/2014/main" id="{E216916A-2070-4911-AB8E-E8A108C0ABC9}"/>
              </a:ext>
            </a:extLst>
          </p:cNvPr>
          <p:cNvSpPr>
            <a:spLocks noGrp="1"/>
          </p:cNvSpPr>
          <p:nvPr>
            <p:ph type="body" sz="quarter" idx="17"/>
          </p:nvPr>
        </p:nvSpPr>
        <p:spPr/>
        <p:txBody>
          <a:bodyPr/>
          <a:lstStyle/>
          <a:p>
            <a:endParaRPr lang="en-GB"/>
          </a:p>
        </p:txBody>
      </p:sp>
      <p:sp>
        <p:nvSpPr>
          <p:cNvPr id="4" name="Slide Number Placeholder 3">
            <a:extLst>
              <a:ext uri="{FF2B5EF4-FFF2-40B4-BE49-F238E27FC236}">
                <a16:creationId xmlns:a16="http://schemas.microsoft.com/office/drawing/2014/main" id="{37C7B279-DF44-4720-822B-0A8157DE496E}"/>
              </a:ext>
            </a:extLst>
          </p:cNvPr>
          <p:cNvSpPr>
            <a:spLocks noGrp="1"/>
          </p:cNvSpPr>
          <p:nvPr>
            <p:ph type="sldNum" sz="quarter" idx="19"/>
          </p:nvPr>
        </p:nvSpPr>
        <p:spPr/>
        <p:txBody>
          <a:bodyPr anchor="t">
            <a:normAutofit/>
          </a:bodyPr>
          <a:lstStyle/>
          <a:p>
            <a:pPr defTabSz="685800">
              <a:spcAft>
                <a:spcPts val="450"/>
              </a:spcAft>
              <a:defRPr/>
            </a:pPr>
            <a:fld id="{7056E550-2845-4E22-8313-08DA608B8173}" type="slidenum">
              <a:rPr lang="en-GB">
                <a:latin typeface="Arial"/>
              </a:rPr>
              <a:pPr defTabSz="685800">
                <a:spcAft>
                  <a:spcPts val="450"/>
                </a:spcAft>
                <a:defRPr/>
              </a:pPr>
              <a:t>27</a:t>
            </a:fld>
            <a:endParaRPr lang="en-GB">
              <a:latin typeface="Arial"/>
            </a:endParaRPr>
          </a:p>
        </p:txBody>
      </p:sp>
    </p:spTree>
    <p:extLst>
      <p:ext uri="{BB962C8B-B14F-4D97-AF65-F5344CB8AC3E}">
        <p14:creationId xmlns:p14="http://schemas.microsoft.com/office/powerpoint/2010/main" val="864278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F99D81-165F-441C-BF23-0DEB035EAE34}"/>
              </a:ext>
            </a:extLst>
          </p:cNvPr>
          <p:cNvSpPr>
            <a:spLocks noGrp="1"/>
          </p:cNvSpPr>
          <p:nvPr>
            <p:ph type="body" sz="quarter" idx="13"/>
          </p:nvPr>
        </p:nvSpPr>
        <p:spPr/>
        <p:txBody>
          <a:bodyPr/>
          <a:lstStyle/>
          <a:p>
            <a:pPr marL="214313" indent="-214313">
              <a:buFont typeface="Arial" panose="020B0604020202020204" pitchFamily="34" charset="0"/>
              <a:buChar char="•"/>
            </a:pPr>
            <a:r>
              <a:rPr lang="en-GB" dirty="0"/>
              <a:t>JA3 has consolidated the role and importance of Early Dialogues:</a:t>
            </a:r>
          </a:p>
          <a:p>
            <a:pPr marL="376313" lvl="1" indent="-214313">
              <a:buFont typeface="Arial" panose="020B0604020202020204" pitchFamily="34" charset="0"/>
              <a:buChar char="•"/>
            </a:pPr>
            <a:r>
              <a:rPr lang="en-GB" dirty="0"/>
              <a:t>Demand for pharmaceutical Early Dialogues outstripped the ability to supply - parallel consultation with EMA has been a popular option</a:t>
            </a:r>
          </a:p>
          <a:p>
            <a:pPr marL="376313" lvl="1" indent="-214313">
              <a:buFont typeface="Arial" panose="020B0604020202020204" pitchFamily="34" charset="0"/>
              <a:buChar char="•"/>
            </a:pPr>
            <a:r>
              <a:rPr lang="en-GB" dirty="0"/>
              <a:t>HTA agencies are able to agree a set of issues and present a consensus position – with flexibility to add individual nuance</a:t>
            </a:r>
          </a:p>
          <a:p>
            <a:pPr marL="214313" indent="-214313">
              <a:buFont typeface="Arial" panose="020B0604020202020204" pitchFamily="34" charset="0"/>
              <a:buChar char="•"/>
            </a:pPr>
            <a:r>
              <a:rPr lang="en-GB" dirty="0"/>
              <a:t>There are significant human resource constraints on the part of HTA agencies to be able to deliver Early Dialogues</a:t>
            </a:r>
          </a:p>
          <a:p>
            <a:pPr marL="214313" indent="-214313">
              <a:buFont typeface="Arial" panose="020B0604020202020204" pitchFamily="34" charset="0"/>
              <a:buChar char="•"/>
            </a:pPr>
            <a:r>
              <a:rPr lang="en-GB" dirty="0"/>
              <a:t>Timing of Early Dialogues is sensitive – magnifies the human resource issues – cannot delay an Early Dialogue until human resources are available</a:t>
            </a:r>
          </a:p>
          <a:p>
            <a:pPr marL="214313" indent="-214313">
              <a:buFont typeface="Arial" panose="020B0604020202020204" pitchFamily="34" charset="0"/>
              <a:buChar char="•"/>
            </a:pPr>
            <a:r>
              <a:rPr lang="en-GB" dirty="0"/>
              <a:t>JA3 has shown that if sustainability requires a fee-for-service mechanism, it is possible to create one, but a framework couldn’t be implemented in JA3</a:t>
            </a:r>
          </a:p>
          <a:p>
            <a:pPr marL="214313" indent="-214313">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FFA4D971-CF7D-42EE-81A0-5D40F09DF586}"/>
              </a:ext>
            </a:extLst>
          </p:cNvPr>
          <p:cNvSpPr>
            <a:spLocks noGrp="1"/>
          </p:cNvSpPr>
          <p:nvPr>
            <p:ph type="title"/>
          </p:nvPr>
        </p:nvSpPr>
        <p:spPr/>
        <p:txBody>
          <a:bodyPr/>
          <a:lstStyle/>
          <a:p>
            <a:r>
              <a:rPr lang="en-GB" dirty="0"/>
              <a:t>Early Dialogues</a:t>
            </a:r>
          </a:p>
        </p:txBody>
      </p:sp>
      <p:sp>
        <p:nvSpPr>
          <p:cNvPr id="4" name="Text Placeholder 3">
            <a:extLst>
              <a:ext uri="{FF2B5EF4-FFF2-40B4-BE49-F238E27FC236}">
                <a16:creationId xmlns:a16="http://schemas.microsoft.com/office/drawing/2014/main" id="{E2DA6720-CBBC-461A-A23B-61A3554F0F05}"/>
              </a:ext>
            </a:extLst>
          </p:cNvPr>
          <p:cNvSpPr>
            <a:spLocks noGrp="1"/>
          </p:cNvSpPr>
          <p:nvPr>
            <p:ph type="body" sz="quarter" idx="17"/>
          </p:nvPr>
        </p:nvSpPr>
        <p:spPr/>
        <p:txBody>
          <a:bodyPr/>
          <a:lstStyle/>
          <a:p>
            <a:endParaRPr lang="en-GB"/>
          </a:p>
        </p:txBody>
      </p:sp>
      <p:sp>
        <p:nvSpPr>
          <p:cNvPr id="5" name="Slide Number Placeholder 4">
            <a:extLst>
              <a:ext uri="{FF2B5EF4-FFF2-40B4-BE49-F238E27FC236}">
                <a16:creationId xmlns:a16="http://schemas.microsoft.com/office/drawing/2014/main" id="{382036BE-CA92-4863-8A2A-82EA14973EC4}"/>
              </a:ext>
            </a:extLst>
          </p:cNvPr>
          <p:cNvSpPr>
            <a:spLocks noGrp="1"/>
          </p:cNvSpPr>
          <p:nvPr>
            <p:ph type="sldNum" sz="quarter" idx="19"/>
          </p:nvPr>
        </p:nvSpPr>
        <p:spPr/>
        <p:txBody>
          <a:bodyPr/>
          <a:lstStyle/>
          <a:p>
            <a:pPr defTabSz="685800">
              <a:defRPr/>
            </a:pPr>
            <a:fld id="{6D822A65-F040-4879-8EE4-FABF03DB2DAD}" type="slidenum">
              <a:rPr lang="en-GB">
                <a:latin typeface="Arial"/>
              </a:rPr>
              <a:pPr defTabSz="685800">
                <a:defRPr/>
              </a:pPr>
              <a:t>28</a:t>
            </a:fld>
            <a:endParaRPr lang="en-GB" dirty="0">
              <a:latin typeface="Arial"/>
            </a:endParaRPr>
          </a:p>
        </p:txBody>
      </p:sp>
    </p:spTree>
    <p:extLst>
      <p:ext uri="{BB962C8B-B14F-4D97-AF65-F5344CB8AC3E}">
        <p14:creationId xmlns:p14="http://schemas.microsoft.com/office/powerpoint/2010/main" val="3561439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BEFD08-5CC2-40C8-8E0F-C8C24DE5B05C}"/>
              </a:ext>
            </a:extLst>
          </p:cNvPr>
          <p:cNvSpPr>
            <a:spLocks noGrp="1"/>
          </p:cNvSpPr>
          <p:nvPr>
            <p:ph type="body" sz="quarter" idx="13"/>
          </p:nvPr>
        </p:nvSpPr>
        <p:spPr/>
        <p:txBody>
          <a:bodyPr/>
          <a:lstStyle/>
          <a:p>
            <a:pPr marL="214313" indent="-214313">
              <a:buFont typeface="Arial" panose="020B0604020202020204" pitchFamily="34" charset="0"/>
              <a:buChar char="•"/>
            </a:pPr>
            <a:r>
              <a:rPr lang="en-GB" dirty="0"/>
              <a:t>JA3 has expanded the production of Joint Assessments</a:t>
            </a:r>
          </a:p>
          <a:p>
            <a:pPr marL="376313" lvl="1" indent="-214313">
              <a:buFont typeface="Arial" panose="020B0604020202020204" pitchFamily="34" charset="0"/>
              <a:buChar char="•"/>
            </a:pPr>
            <a:r>
              <a:rPr lang="en-GB" dirty="0"/>
              <a:t>Agencies can agree a scope of an assessment but adequate project planning involving users to define the scope is critical. </a:t>
            </a:r>
          </a:p>
          <a:p>
            <a:pPr marL="376313" lvl="1" indent="-214313">
              <a:buFont typeface="Arial" panose="020B0604020202020204" pitchFamily="34" charset="0"/>
              <a:buChar char="•"/>
            </a:pPr>
            <a:r>
              <a:rPr lang="en-GB" dirty="0"/>
              <a:t>JA3 has made significant progress in coming to a shared agreement on the elements of assessment that are context dependent (and need to be presented factually to allow agency contextualisation) and context independent (and can be presented more conclusively)</a:t>
            </a:r>
          </a:p>
          <a:p>
            <a:pPr marL="376313" lvl="1" indent="-214313">
              <a:buFont typeface="Arial" panose="020B0604020202020204" pitchFamily="34" charset="0"/>
              <a:buChar char="•"/>
            </a:pPr>
            <a:r>
              <a:rPr lang="en-GB" dirty="0"/>
              <a:t>Closer collaboration with the EMA has improved usability</a:t>
            </a:r>
          </a:p>
          <a:p>
            <a:pPr marL="214313" indent="-214313">
              <a:buFont typeface="Arial" panose="020B0604020202020204" pitchFamily="34" charset="0"/>
              <a:buChar char="•"/>
            </a:pPr>
            <a:r>
              <a:rPr lang="en-GB" dirty="0"/>
              <a:t>Clear guidance for participants is still needed on methodological approach in a joint assessment – including further guidance on scoping</a:t>
            </a:r>
          </a:p>
          <a:p>
            <a:pPr marL="214313" lvl="1" indent="-214313">
              <a:buFont typeface="Arial" panose="020B0604020202020204" pitchFamily="34" charset="0"/>
              <a:buChar char="•"/>
            </a:pPr>
            <a:r>
              <a:rPr lang="en-GB" dirty="0"/>
              <a:t>There is still diverging views on the needed balance of different elements of the HTA process, for example technical detail versus summarising information, and procedural length and complexity.</a:t>
            </a:r>
          </a:p>
        </p:txBody>
      </p:sp>
      <p:sp>
        <p:nvSpPr>
          <p:cNvPr id="2" name="Title 1">
            <a:extLst>
              <a:ext uri="{FF2B5EF4-FFF2-40B4-BE49-F238E27FC236}">
                <a16:creationId xmlns:a16="http://schemas.microsoft.com/office/drawing/2014/main" id="{F60A4375-56F4-47CF-84DB-84E581B28568}"/>
              </a:ext>
            </a:extLst>
          </p:cNvPr>
          <p:cNvSpPr>
            <a:spLocks noGrp="1"/>
          </p:cNvSpPr>
          <p:nvPr>
            <p:ph type="title"/>
          </p:nvPr>
        </p:nvSpPr>
        <p:spPr/>
        <p:txBody>
          <a:bodyPr/>
          <a:lstStyle/>
          <a:p>
            <a:r>
              <a:rPr lang="en-GB" dirty="0"/>
              <a:t>Joint Assessments</a:t>
            </a:r>
          </a:p>
        </p:txBody>
      </p:sp>
      <p:sp>
        <p:nvSpPr>
          <p:cNvPr id="6" name="Text Placeholder 5">
            <a:extLst>
              <a:ext uri="{FF2B5EF4-FFF2-40B4-BE49-F238E27FC236}">
                <a16:creationId xmlns:a16="http://schemas.microsoft.com/office/drawing/2014/main" id="{96EC5B5D-8BDC-492E-9E30-BBB1B6B8650B}"/>
              </a:ext>
            </a:extLst>
          </p:cNvPr>
          <p:cNvSpPr>
            <a:spLocks noGrp="1"/>
          </p:cNvSpPr>
          <p:nvPr>
            <p:ph type="body" sz="quarter" idx="17"/>
          </p:nvPr>
        </p:nvSpPr>
        <p:spPr/>
        <p:txBody>
          <a:bodyPr/>
          <a:lstStyle/>
          <a:p>
            <a:endParaRPr lang="en-GB"/>
          </a:p>
        </p:txBody>
      </p:sp>
      <p:sp>
        <p:nvSpPr>
          <p:cNvPr id="4" name="Slide Number Placeholder 3">
            <a:extLst>
              <a:ext uri="{FF2B5EF4-FFF2-40B4-BE49-F238E27FC236}">
                <a16:creationId xmlns:a16="http://schemas.microsoft.com/office/drawing/2014/main" id="{CD6D98EB-ECEE-4205-B566-25BD40DD133F}"/>
              </a:ext>
            </a:extLst>
          </p:cNvPr>
          <p:cNvSpPr>
            <a:spLocks noGrp="1"/>
          </p:cNvSpPr>
          <p:nvPr>
            <p:ph type="sldNum" sz="quarter" idx="19"/>
          </p:nvPr>
        </p:nvSpPr>
        <p:spPr/>
        <p:txBody>
          <a:bodyPr/>
          <a:lstStyle/>
          <a:p>
            <a:pPr defTabSz="685800">
              <a:defRPr/>
            </a:pPr>
            <a:fld id="{7056E550-2845-4E22-8313-08DA608B8173}" type="slidenum">
              <a:rPr lang="en-GB">
                <a:latin typeface="Arial"/>
              </a:rPr>
              <a:pPr defTabSz="685800">
                <a:defRPr/>
              </a:pPr>
              <a:t>29</a:t>
            </a:fld>
            <a:endParaRPr lang="en-GB" dirty="0">
              <a:latin typeface="Arial"/>
            </a:endParaRPr>
          </a:p>
        </p:txBody>
      </p:sp>
    </p:spTree>
    <p:extLst>
      <p:ext uri="{BB962C8B-B14F-4D97-AF65-F5344CB8AC3E}">
        <p14:creationId xmlns:p14="http://schemas.microsoft.com/office/powerpoint/2010/main" val="266851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3ABE9-F808-E94B-B3E2-3717535F8D1A}"/>
              </a:ext>
            </a:extLst>
          </p:cNvPr>
          <p:cNvSpPr>
            <a:spLocks noGrp="1"/>
          </p:cNvSpPr>
          <p:nvPr>
            <p:ph type="body" sz="quarter" idx="13"/>
          </p:nvPr>
        </p:nvSpPr>
        <p:spPr>
          <a:xfrm>
            <a:off x="539750" y="1757363"/>
            <a:ext cx="8064500" cy="4284662"/>
          </a:xfrm>
        </p:spPr>
        <p:txBody>
          <a:bodyPr/>
          <a:lstStyle/>
          <a:p>
            <a:pPr>
              <a:lnSpc>
                <a:spcPct val="150000"/>
              </a:lnSpc>
              <a:defRPr/>
            </a:pPr>
            <a:r>
              <a:rPr lang="en-NL" sz="1600" dirty="0"/>
              <a:t>Entering the </a:t>
            </a:r>
            <a:r>
              <a:rPr lang="en-NL" sz="1600" dirty="0" smtClean="0"/>
              <a:t>meeting</a:t>
            </a:r>
            <a:r>
              <a:rPr lang="en-US" sz="1600" dirty="0"/>
              <a:t>:</a:t>
            </a:r>
            <a:endParaRPr lang="en-NL" sz="1600" dirty="0"/>
          </a:p>
          <a:p>
            <a:pPr marL="285750" indent="-285750">
              <a:lnSpc>
                <a:spcPct val="150000"/>
              </a:lnSpc>
              <a:buFont typeface="Arial" panose="020B0604020202020204" pitchFamily="34" charset="0"/>
              <a:buChar char="•"/>
              <a:defRPr/>
            </a:pPr>
            <a:r>
              <a:rPr lang="en-GB" sz="1600" dirty="0"/>
              <a:t>Please ensure you have logged in with your </a:t>
            </a:r>
            <a:r>
              <a:rPr lang="en-GB" sz="1600" b="1" dirty="0"/>
              <a:t>name, surname, organisation and country </a:t>
            </a:r>
            <a:r>
              <a:rPr lang="en-GB" sz="1600" dirty="0"/>
              <a:t>i.e. Ali Hussain (ZIN, T</a:t>
            </a:r>
            <a:r>
              <a:rPr lang="en-GB" sz="1600" dirty="0" smtClean="0"/>
              <a:t>he </a:t>
            </a:r>
            <a:r>
              <a:rPr lang="en-GB" sz="1600" dirty="0"/>
              <a:t>Netherlands). You can rename yourself after you have logged in.</a:t>
            </a:r>
          </a:p>
          <a:p>
            <a:pPr marL="285750" indent="-285750">
              <a:lnSpc>
                <a:spcPct val="150000"/>
              </a:lnSpc>
              <a:buFont typeface="Arial" panose="020B0604020202020204" pitchFamily="34" charset="0"/>
              <a:buChar char="•"/>
              <a:defRPr/>
            </a:pPr>
            <a:r>
              <a:rPr lang="en-GB" sz="1600" dirty="0"/>
              <a:t>Please do not try switching your webcam on. Only presenters are able to do so.</a:t>
            </a:r>
          </a:p>
          <a:p>
            <a:pPr>
              <a:lnSpc>
                <a:spcPct val="150000"/>
              </a:lnSpc>
              <a:defRPr/>
            </a:pPr>
            <a:r>
              <a:rPr lang="en-GB" sz="1600" dirty="0"/>
              <a:t>Participating in </a:t>
            </a:r>
            <a:r>
              <a:rPr lang="en-GB" sz="1600" dirty="0" err="1" smtClean="0"/>
              <a:t>polleverywhere</a:t>
            </a:r>
            <a:r>
              <a:rPr lang="en-GB" sz="1600" dirty="0" smtClean="0"/>
              <a:t>:</a:t>
            </a:r>
            <a:endParaRPr lang="en-GB" sz="1600" dirty="0"/>
          </a:p>
          <a:p>
            <a:pPr marL="285750" indent="-285750">
              <a:lnSpc>
                <a:spcPct val="150000"/>
              </a:lnSpc>
              <a:buFont typeface="Arial" panose="020B0604020202020204" pitchFamily="34" charset="0"/>
              <a:buChar char="•"/>
              <a:defRPr/>
            </a:pPr>
            <a:r>
              <a:rPr lang="en-GB" sz="1600" dirty="0"/>
              <a:t>Throughout the meeting, you may be asked to participate in a poll. </a:t>
            </a:r>
          </a:p>
          <a:p>
            <a:pPr marL="285750" indent="-285750">
              <a:lnSpc>
                <a:spcPct val="150000"/>
              </a:lnSpc>
              <a:buFont typeface="Arial" panose="020B0604020202020204" pitchFamily="34" charset="0"/>
              <a:buChar char="•"/>
              <a:defRPr/>
            </a:pPr>
            <a:r>
              <a:rPr lang="en-GB" sz="1600" dirty="0" smtClean="0"/>
              <a:t>More information will follow on the </a:t>
            </a:r>
            <a:r>
              <a:rPr lang="en-GB" sz="1600" dirty="0" err="1" smtClean="0"/>
              <a:t>polleverywhere</a:t>
            </a:r>
            <a:r>
              <a:rPr lang="en-GB" sz="1600" dirty="0" smtClean="0"/>
              <a:t> slide.</a:t>
            </a:r>
            <a:endParaRPr lang="en-GB" sz="1600" dirty="0"/>
          </a:p>
          <a:p>
            <a:pPr>
              <a:lnSpc>
                <a:spcPct val="150000"/>
              </a:lnSpc>
              <a:defRPr/>
            </a:pPr>
            <a:endParaRPr lang="en-NL" sz="1600" dirty="0"/>
          </a:p>
        </p:txBody>
      </p:sp>
      <p:sp>
        <p:nvSpPr>
          <p:cNvPr id="57347" name="Title 2"/>
          <p:cNvSpPr>
            <a:spLocks noGrp="1"/>
          </p:cNvSpPr>
          <p:nvPr>
            <p:ph type="title"/>
          </p:nvPr>
        </p:nvSpPr>
        <p:spPr/>
        <p:txBody>
          <a:bodyPr/>
          <a:lstStyle/>
          <a:p>
            <a:r>
              <a:rPr lang="LID4096" altLang="nl-NL" smtClean="0"/>
              <a:t>Information for attendees</a:t>
            </a:r>
          </a:p>
        </p:txBody>
      </p:sp>
      <p:sp>
        <p:nvSpPr>
          <p:cNvPr id="57348" name="Text Placeholder 3"/>
          <p:cNvSpPr>
            <a:spLocks noGrp="1"/>
          </p:cNvSpPr>
          <p:nvPr>
            <p:ph type="body" sz="quarter" idx="17"/>
          </p:nvPr>
        </p:nvSpPr>
        <p:spPr>
          <a:xfrm>
            <a:off x="542925" y="6216650"/>
            <a:ext cx="622300" cy="465138"/>
          </a:xfrm>
          <a:blipFill dpi="0" rotWithShape="1">
            <a:srcRect/>
          </a:blipFill>
        </p:spPr>
        <p:txBody>
          <a:bodyPr/>
          <a:lstStyle/>
          <a:p>
            <a:endParaRPr lang="LID4096" altLang="nl-NL" smtClean="0"/>
          </a:p>
        </p:txBody>
      </p:sp>
      <p:sp>
        <p:nvSpPr>
          <p:cNvPr id="5" name="Slide Number Placeholder 4">
            <a:extLst>
              <a:ext uri="{FF2B5EF4-FFF2-40B4-BE49-F238E27FC236}">
                <a16:creationId xmlns:a16="http://schemas.microsoft.com/office/drawing/2014/main" id="{3C0A6C6C-F0AB-C54A-9734-F579893F43C8}"/>
              </a:ext>
            </a:extLst>
          </p:cNvPr>
          <p:cNvSpPr>
            <a:spLocks noGrp="1"/>
          </p:cNvSpPr>
          <p:nvPr>
            <p:ph type="sldNum" sz="quarter" idx="19"/>
          </p:nvPr>
        </p:nvSpPr>
        <p:spPr/>
        <p:txBody>
          <a:bodyPr/>
          <a:lstStyle/>
          <a:p>
            <a:pPr>
              <a:defRPr/>
            </a:pPr>
            <a:fld id="{F17BD593-55F5-4948-A7B6-5F00A295DC18}" type="slidenum">
              <a:rPr lang="en-GB" smtClean="0"/>
              <a:pPr>
                <a:defRPr/>
              </a:pPr>
              <a:t>3</a:t>
            </a:fld>
            <a:endParaRPr lang="en-GB" dirty="0"/>
          </a:p>
        </p:txBody>
      </p:sp>
    </p:spTree>
    <p:extLst>
      <p:ext uri="{BB962C8B-B14F-4D97-AF65-F5344CB8AC3E}">
        <p14:creationId xmlns:p14="http://schemas.microsoft.com/office/powerpoint/2010/main" val="3618853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221FC1-6096-4A7A-8F90-B922B97CD031}"/>
              </a:ext>
            </a:extLst>
          </p:cNvPr>
          <p:cNvSpPr>
            <a:spLocks noGrp="1"/>
          </p:cNvSpPr>
          <p:nvPr>
            <p:ph type="body" sz="quarter" idx="13"/>
          </p:nvPr>
        </p:nvSpPr>
        <p:spPr/>
        <p:txBody>
          <a:bodyPr/>
          <a:lstStyle/>
          <a:p>
            <a:pPr marL="214313" indent="-214313">
              <a:buFont typeface="Arial" panose="020B0604020202020204" pitchFamily="34" charset="0"/>
              <a:buChar char="•"/>
            </a:pPr>
            <a:r>
              <a:rPr lang="en-GB" dirty="0"/>
              <a:t>JA3 undertook a series of post launch evidence generation pilots</a:t>
            </a:r>
          </a:p>
          <a:p>
            <a:pPr marL="376313" lvl="1" indent="-214313">
              <a:buFont typeface="Arial" panose="020B0604020202020204" pitchFamily="34" charset="0"/>
              <a:buChar char="•"/>
            </a:pPr>
            <a:r>
              <a:rPr lang="en-GB" dirty="0"/>
              <a:t>Shown the increasing interest in and importance of evidence generation activities in HTA</a:t>
            </a:r>
          </a:p>
          <a:p>
            <a:pPr marL="376313" lvl="1" indent="-214313">
              <a:buFont typeface="Arial" panose="020B0604020202020204" pitchFamily="34" charset="0"/>
              <a:buChar char="•"/>
            </a:pPr>
            <a:r>
              <a:rPr lang="en-GB" dirty="0"/>
              <a:t>Shown that the EMA is a valuable collaborator</a:t>
            </a:r>
          </a:p>
          <a:p>
            <a:pPr marL="376313" lvl="1" indent="-214313">
              <a:buFont typeface="Arial" panose="020B0604020202020204" pitchFamily="34" charset="0"/>
              <a:buChar char="•"/>
            </a:pPr>
            <a:r>
              <a:rPr lang="en-GB" dirty="0"/>
              <a:t>Demonstrated the potential for collaboration in evidence generation – agreement on the issues to be addressed in evidence generation</a:t>
            </a:r>
          </a:p>
          <a:p>
            <a:pPr marL="214313" indent="-214313">
              <a:buFont typeface="Arial" panose="020B0604020202020204" pitchFamily="34" charset="0"/>
              <a:buChar char="•"/>
            </a:pPr>
            <a:r>
              <a:rPr lang="en-GB" dirty="0"/>
              <a:t>There remain fundamental practical barriers to collaborative evidence generation, for example, data sharing and interoperability - further development work on registry practices </a:t>
            </a:r>
          </a:p>
          <a:p>
            <a:pPr marL="214313" indent="-214313">
              <a:buFont typeface="Arial" panose="020B0604020202020204" pitchFamily="34" charset="0"/>
              <a:buChar char="•"/>
            </a:pPr>
            <a:r>
              <a:rPr lang="en-GB" dirty="0"/>
              <a:t>Waiting for the HTA to finish is too late to identify collaboration opportunities - proactive early identification of topics for evidence generation activities</a:t>
            </a:r>
          </a:p>
        </p:txBody>
      </p:sp>
      <p:sp>
        <p:nvSpPr>
          <p:cNvPr id="3" name="Title 2">
            <a:extLst>
              <a:ext uri="{FF2B5EF4-FFF2-40B4-BE49-F238E27FC236}">
                <a16:creationId xmlns:a16="http://schemas.microsoft.com/office/drawing/2014/main" id="{1EB3B1B1-46DC-42E4-8894-E0EA0B34D3FC}"/>
              </a:ext>
            </a:extLst>
          </p:cNvPr>
          <p:cNvSpPr>
            <a:spLocks noGrp="1"/>
          </p:cNvSpPr>
          <p:nvPr>
            <p:ph type="title"/>
          </p:nvPr>
        </p:nvSpPr>
        <p:spPr/>
        <p:txBody>
          <a:bodyPr/>
          <a:lstStyle/>
          <a:p>
            <a:r>
              <a:rPr lang="en-GB" dirty="0"/>
              <a:t>Post Launch Evidence Generation</a:t>
            </a:r>
          </a:p>
        </p:txBody>
      </p:sp>
      <p:sp>
        <p:nvSpPr>
          <p:cNvPr id="4" name="Text Placeholder 3">
            <a:extLst>
              <a:ext uri="{FF2B5EF4-FFF2-40B4-BE49-F238E27FC236}">
                <a16:creationId xmlns:a16="http://schemas.microsoft.com/office/drawing/2014/main" id="{E344C30A-4FC6-4B38-8E6E-E7FC7EB607AE}"/>
              </a:ext>
            </a:extLst>
          </p:cNvPr>
          <p:cNvSpPr>
            <a:spLocks noGrp="1"/>
          </p:cNvSpPr>
          <p:nvPr>
            <p:ph type="body" sz="quarter" idx="17"/>
          </p:nvPr>
        </p:nvSpPr>
        <p:spPr/>
        <p:txBody>
          <a:bodyPr/>
          <a:lstStyle/>
          <a:p>
            <a:endParaRPr lang="en-GB"/>
          </a:p>
        </p:txBody>
      </p:sp>
      <p:sp>
        <p:nvSpPr>
          <p:cNvPr id="5" name="Slide Number Placeholder 4">
            <a:extLst>
              <a:ext uri="{FF2B5EF4-FFF2-40B4-BE49-F238E27FC236}">
                <a16:creationId xmlns:a16="http://schemas.microsoft.com/office/drawing/2014/main" id="{2D4BC4AF-8F7E-42E2-BE84-21ADA92F5E4E}"/>
              </a:ext>
            </a:extLst>
          </p:cNvPr>
          <p:cNvSpPr>
            <a:spLocks noGrp="1"/>
          </p:cNvSpPr>
          <p:nvPr>
            <p:ph type="sldNum" sz="quarter" idx="19"/>
          </p:nvPr>
        </p:nvSpPr>
        <p:spPr/>
        <p:txBody>
          <a:bodyPr/>
          <a:lstStyle/>
          <a:p>
            <a:pPr defTabSz="685800">
              <a:defRPr/>
            </a:pPr>
            <a:fld id="{6D822A65-F040-4879-8EE4-FABF03DB2DAD}" type="slidenum">
              <a:rPr lang="en-GB">
                <a:latin typeface="Arial"/>
              </a:rPr>
              <a:pPr defTabSz="685800">
                <a:defRPr/>
              </a:pPr>
              <a:t>30</a:t>
            </a:fld>
            <a:endParaRPr lang="en-GB" dirty="0">
              <a:latin typeface="Arial"/>
            </a:endParaRPr>
          </a:p>
        </p:txBody>
      </p:sp>
    </p:spTree>
    <p:extLst>
      <p:ext uri="{BB962C8B-B14F-4D97-AF65-F5344CB8AC3E}">
        <p14:creationId xmlns:p14="http://schemas.microsoft.com/office/powerpoint/2010/main" val="3858046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3A91FDC-E7D1-4EFA-83FD-347E30051DBC}"/>
              </a:ext>
            </a:extLst>
          </p:cNvPr>
          <p:cNvSpPr>
            <a:spLocks noGrp="1"/>
          </p:cNvSpPr>
          <p:nvPr>
            <p:ph type="body" sz="quarter" idx="13"/>
          </p:nvPr>
        </p:nvSpPr>
        <p:spPr/>
        <p:txBody>
          <a:bodyPr/>
          <a:lstStyle/>
          <a:p>
            <a:pPr marL="214313" indent="-214313">
              <a:buFont typeface="Arial" panose="020B0604020202020204" pitchFamily="34" charset="0"/>
              <a:buChar char="•"/>
            </a:pPr>
            <a:r>
              <a:rPr lang="en-GB" dirty="0"/>
              <a:t>JA3 focussed on production of initial assessments rather than reassessment</a:t>
            </a:r>
          </a:p>
          <a:p>
            <a:pPr marL="214313" indent="-214313">
              <a:buFont typeface="Arial" panose="020B0604020202020204" pitchFamily="34" charset="0"/>
              <a:buChar char="•"/>
            </a:pPr>
            <a:r>
              <a:rPr lang="en-GB" dirty="0"/>
              <a:t>Recognition that:</a:t>
            </a:r>
          </a:p>
          <a:p>
            <a:pPr marL="419175" lvl="1" indent="-257175">
              <a:buFont typeface="+mj-lt"/>
              <a:buAutoNum type="arabicPeriod"/>
            </a:pPr>
            <a:r>
              <a:rPr lang="en-GB" sz="1200" dirty="0"/>
              <a:t>Monitoring of reports is needed to manage risks associated with having potentially out-of-date content that comes with an expectation of use</a:t>
            </a:r>
          </a:p>
          <a:p>
            <a:pPr marL="419175" lvl="1" indent="-257175">
              <a:buFont typeface="+mj-lt"/>
              <a:buAutoNum type="arabicPeriod"/>
            </a:pPr>
            <a:r>
              <a:rPr lang="en-GB" sz="1200" dirty="0"/>
              <a:t>Agencies use the reports at different times and if a report is out-of-date the agency has to put in more resources to use the joint assessment – inequity if it is always the same agencies using out-of-date reports.</a:t>
            </a:r>
          </a:p>
          <a:p>
            <a:pPr marL="419175" lvl="1" indent="-257175">
              <a:buFont typeface="+mj-lt"/>
              <a:buAutoNum type="arabicPeriod"/>
            </a:pPr>
            <a:r>
              <a:rPr lang="en-GB" sz="1200" dirty="0"/>
              <a:t>Evidence can change significantly and decisions about a health technology may need to be revised and refined but reassessment does not always add significant value and can be very resource consuming</a:t>
            </a:r>
          </a:p>
          <a:p>
            <a:pPr marL="419175" lvl="1" indent="-257175">
              <a:buFont typeface="+mj-lt"/>
              <a:buAutoNum type="arabicPeriod"/>
            </a:pPr>
            <a:r>
              <a:rPr lang="en-GB" sz="1200" dirty="0"/>
              <a:t>Reassessment may need to use a broader HTA framework than STA and REA</a:t>
            </a:r>
          </a:p>
          <a:p>
            <a:pPr marL="257175" indent="-257175">
              <a:buFont typeface="Arial" panose="020B0604020202020204" pitchFamily="34" charset="0"/>
              <a:buChar char="•"/>
            </a:pPr>
            <a:r>
              <a:rPr lang="en-GB" dirty="0"/>
              <a:t>Monitoring and reassessment processes need to be developed with clear principles for when a report should be reviewed as a joint assessment and when a national update may be more appropriate</a:t>
            </a:r>
          </a:p>
        </p:txBody>
      </p:sp>
      <p:sp>
        <p:nvSpPr>
          <p:cNvPr id="3" name="Title 2">
            <a:extLst>
              <a:ext uri="{FF2B5EF4-FFF2-40B4-BE49-F238E27FC236}">
                <a16:creationId xmlns:a16="http://schemas.microsoft.com/office/drawing/2014/main" id="{9F62E6D1-1C91-4A43-80A4-C483BB21E508}"/>
              </a:ext>
            </a:extLst>
          </p:cNvPr>
          <p:cNvSpPr>
            <a:spLocks noGrp="1"/>
          </p:cNvSpPr>
          <p:nvPr>
            <p:ph type="title"/>
          </p:nvPr>
        </p:nvSpPr>
        <p:spPr/>
        <p:txBody>
          <a:bodyPr wrap="square" anchor="b">
            <a:normAutofit/>
          </a:bodyPr>
          <a:lstStyle/>
          <a:p>
            <a:r>
              <a:rPr lang="en-GB" dirty="0"/>
              <a:t>Reassessment</a:t>
            </a:r>
          </a:p>
        </p:txBody>
      </p:sp>
      <p:sp>
        <p:nvSpPr>
          <p:cNvPr id="7" name="Text Placeholder 6">
            <a:extLst>
              <a:ext uri="{FF2B5EF4-FFF2-40B4-BE49-F238E27FC236}">
                <a16:creationId xmlns:a16="http://schemas.microsoft.com/office/drawing/2014/main" id="{93E1F8BE-DA30-4CD0-A6BB-4E9FBC5F7185}"/>
              </a:ext>
            </a:extLst>
          </p:cNvPr>
          <p:cNvSpPr>
            <a:spLocks noGrp="1"/>
          </p:cNvSpPr>
          <p:nvPr>
            <p:ph type="body" sz="quarter" idx="17"/>
          </p:nvPr>
        </p:nvSpPr>
        <p:spPr/>
        <p:txBody>
          <a:bodyPr/>
          <a:lstStyle/>
          <a:p>
            <a:endParaRPr lang="en-GB"/>
          </a:p>
        </p:txBody>
      </p:sp>
      <p:sp>
        <p:nvSpPr>
          <p:cNvPr id="5" name="Slide Number Placeholder 4">
            <a:extLst>
              <a:ext uri="{FF2B5EF4-FFF2-40B4-BE49-F238E27FC236}">
                <a16:creationId xmlns:a16="http://schemas.microsoft.com/office/drawing/2014/main" id="{C48CA500-2E60-4CB5-B6F5-C7E2C04BFA92}"/>
              </a:ext>
            </a:extLst>
          </p:cNvPr>
          <p:cNvSpPr>
            <a:spLocks noGrp="1"/>
          </p:cNvSpPr>
          <p:nvPr>
            <p:ph type="sldNum" sz="quarter" idx="19"/>
          </p:nvPr>
        </p:nvSpPr>
        <p:spPr/>
        <p:txBody>
          <a:bodyPr anchor="t">
            <a:normAutofit/>
          </a:bodyPr>
          <a:lstStyle/>
          <a:p>
            <a:pPr defTabSz="685800">
              <a:spcAft>
                <a:spcPts val="450"/>
              </a:spcAft>
              <a:defRPr/>
            </a:pPr>
            <a:fld id="{6D822A65-F040-4879-8EE4-FABF03DB2DAD}" type="slidenum">
              <a:rPr lang="en-GB">
                <a:latin typeface="Arial"/>
              </a:rPr>
              <a:pPr defTabSz="685800">
                <a:spcAft>
                  <a:spcPts val="450"/>
                </a:spcAft>
                <a:defRPr/>
              </a:pPr>
              <a:t>31</a:t>
            </a:fld>
            <a:endParaRPr lang="en-GB">
              <a:latin typeface="Arial"/>
            </a:endParaRPr>
          </a:p>
        </p:txBody>
      </p:sp>
    </p:spTree>
    <p:extLst>
      <p:ext uri="{BB962C8B-B14F-4D97-AF65-F5344CB8AC3E}">
        <p14:creationId xmlns:p14="http://schemas.microsoft.com/office/powerpoint/2010/main" val="2337242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859B89-3D18-49D5-BB49-474230A06291}"/>
              </a:ext>
            </a:extLst>
          </p:cNvPr>
          <p:cNvSpPr>
            <a:spLocks noGrp="1"/>
          </p:cNvSpPr>
          <p:nvPr>
            <p:ph type="title"/>
          </p:nvPr>
        </p:nvSpPr>
        <p:spPr/>
        <p:txBody>
          <a:bodyPr/>
          <a:lstStyle/>
          <a:p>
            <a:r>
              <a:rPr lang="en-GB" dirty="0"/>
              <a:t>Creating links between activities</a:t>
            </a:r>
          </a:p>
        </p:txBody>
      </p:sp>
      <p:sp>
        <p:nvSpPr>
          <p:cNvPr id="7" name="Text Placeholder 6">
            <a:extLst>
              <a:ext uri="{FF2B5EF4-FFF2-40B4-BE49-F238E27FC236}">
                <a16:creationId xmlns:a16="http://schemas.microsoft.com/office/drawing/2014/main" id="{744F1A4C-C565-4525-82F9-6A09A03FD210}"/>
              </a:ext>
            </a:extLst>
          </p:cNvPr>
          <p:cNvSpPr>
            <a:spLocks noGrp="1"/>
          </p:cNvSpPr>
          <p:nvPr>
            <p:ph type="body" sz="quarter" idx="14"/>
          </p:nvPr>
        </p:nvSpPr>
        <p:spPr/>
        <p:txBody>
          <a:bodyPr/>
          <a:lstStyle/>
          <a:p>
            <a:endParaRPr lang="en-GB"/>
          </a:p>
        </p:txBody>
      </p:sp>
      <p:sp>
        <p:nvSpPr>
          <p:cNvPr id="5" name="Slide Number Placeholder 4">
            <a:extLst>
              <a:ext uri="{FF2B5EF4-FFF2-40B4-BE49-F238E27FC236}">
                <a16:creationId xmlns:a16="http://schemas.microsoft.com/office/drawing/2014/main" id="{715391B3-2892-4AB5-835F-D619A10C6F87}"/>
              </a:ext>
            </a:extLst>
          </p:cNvPr>
          <p:cNvSpPr>
            <a:spLocks noGrp="1"/>
          </p:cNvSpPr>
          <p:nvPr>
            <p:ph type="sldNum" sz="quarter" idx="16"/>
          </p:nvPr>
        </p:nvSpPr>
        <p:spPr/>
        <p:txBody>
          <a:bodyPr/>
          <a:lstStyle/>
          <a:p>
            <a:pPr defTabSz="685800">
              <a:defRPr/>
            </a:pPr>
            <a:fld id="{6D822A65-F040-4879-8EE4-FABF03DB2DAD}" type="slidenum">
              <a:rPr lang="en-GB">
                <a:latin typeface="Arial"/>
              </a:rPr>
              <a:pPr defTabSz="685800">
                <a:defRPr/>
              </a:pPr>
              <a:t>32</a:t>
            </a:fld>
            <a:endParaRPr lang="en-GB" dirty="0">
              <a:latin typeface="Arial"/>
            </a:endParaRPr>
          </a:p>
        </p:txBody>
      </p:sp>
      <p:graphicFrame>
        <p:nvGraphicFramePr>
          <p:cNvPr id="6" name="Diagram 5">
            <a:extLst>
              <a:ext uri="{FF2B5EF4-FFF2-40B4-BE49-F238E27FC236}">
                <a16:creationId xmlns:a16="http://schemas.microsoft.com/office/drawing/2014/main" id="{04848D1C-DC02-4D91-B25D-AB3DFA8FD1C8}"/>
              </a:ext>
            </a:extLst>
          </p:cNvPr>
          <p:cNvGraphicFramePr/>
          <p:nvPr/>
        </p:nvGraphicFramePr>
        <p:xfrm>
          <a:off x="1385646" y="2492893"/>
          <a:ext cx="6459125" cy="1270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5D695952-767F-45C6-9EB5-1F9280C8991B}"/>
              </a:ext>
            </a:extLst>
          </p:cNvPr>
          <p:cNvSpPr txBox="1"/>
          <p:nvPr/>
        </p:nvSpPr>
        <p:spPr>
          <a:xfrm>
            <a:off x="3277896" y="3458495"/>
            <a:ext cx="1296144" cy="484748"/>
          </a:xfrm>
          <a:prstGeom prst="rect">
            <a:avLst/>
          </a:prstGeom>
          <a:noFill/>
        </p:spPr>
        <p:txBody>
          <a:bodyPr wrap="square" lIns="0" tIns="0" rIns="0" bIns="0" rtlCol="0">
            <a:spAutoFit/>
          </a:bodyPr>
          <a:lstStyle/>
          <a:p>
            <a:pPr defTabSz="685800">
              <a:spcBef>
                <a:spcPts val="675"/>
              </a:spcBef>
            </a:pPr>
            <a:r>
              <a:rPr lang="en-GB" sz="1050" dirty="0">
                <a:solidFill>
                  <a:srgbClr val="000000"/>
                </a:solidFill>
                <a:cs typeface="Arial" panose="020B0604020202020204" pitchFamily="34" charset="0"/>
              </a:rPr>
              <a:t>Recommendations shared with joint assessment authors</a:t>
            </a:r>
          </a:p>
        </p:txBody>
      </p:sp>
      <p:sp>
        <p:nvSpPr>
          <p:cNvPr id="10" name="TextBox 9">
            <a:extLst>
              <a:ext uri="{FF2B5EF4-FFF2-40B4-BE49-F238E27FC236}">
                <a16:creationId xmlns:a16="http://schemas.microsoft.com/office/drawing/2014/main" id="{6ED5DD54-849A-4462-8F70-7C30970254A6}"/>
              </a:ext>
            </a:extLst>
          </p:cNvPr>
          <p:cNvSpPr txBox="1"/>
          <p:nvPr/>
        </p:nvSpPr>
        <p:spPr>
          <a:xfrm>
            <a:off x="4247964" y="2240869"/>
            <a:ext cx="1954293" cy="484748"/>
          </a:xfrm>
          <a:prstGeom prst="rect">
            <a:avLst/>
          </a:prstGeom>
          <a:noFill/>
        </p:spPr>
        <p:txBody>
          <a:bodyPr wrap="square" lIns="0" tIns="0" rIns="0" bIns="0" rtlCol="0">
            <a:spAutoFit/>
          </a:bodyPr>
          <a:lstStyle/>
          <a:p>
            <a:pPr defTabSz="685800">
              <a:spcBef>
                <a:spcPts val="675"/>
              </a:spcBef>
            </a:pPr>
            <a:r>
              <a:rPr lang="en-GB" sz="1050" dirty="0">
                <a:solidFill>
                  <a:srgbClr val="000000"/>
                </a:solidFill>
                <a:cs typeface="Arial" panose="020B0604020202020204" pitchFamily="34" charset="0"/>
              </a:rPr>
              <a:t>Evidence gaps identified in joint assessment inform post launch evidence generation projects</a:t>
            </a:r>
          </a:p>
        </p:txBody>
      </p:sp>
      <p:sp>
        <p:nvSpPr>
          <p:cNvPr id="11" name="TextBox 10">
            <a:extLst>
              <a:ext uri="{FF2B5EF4-FFF2-40B4-BE49-F238E27FC236}">
                <a16:creationId xmlns:a16="http://schemas.microsoft.com/office/drawing/2014/main" id="{E582B6C9-E3D5-4E7F-BA15-E3350AD6F6B5}"/>
              </a:ext>
            </a:extLst>
          </p:cNvPr>
          <p:cNvSpPr txBox="1"/>
          <p:nvPr/>
        </p:nvSpPr>
        <p:spPr>
          <a:xfrm>
            <a:off x="5869174" y="3489423"/>
            <a:ext cx="1296144" cy="484748"/>
          </a:xfrm>
          <a:prstGeom prst="rect">
            <a:avLst/>
          </a:prstGeom>
          <a:noFill/>
        </p:spPr>
        <p:txBody>
          <a:bodyPr wrap="square" lIns="0" tIns="0" rIns="0" bIns="0" rtlCol="0">
            <a:spAutoFit/>
          </a:bodyPr>
          <a:lstStyle/>
          <a:p>
            <a:pPr defTabSz="685800">
              <a:spcBef>
                <a:spcPts val="675"/>
              </a:spcBef>
            </a:pPr>
            <a:r>
              <a:rPr lang="en-GB" sz="1050" dirty="0">
                <a:solidFill>
                  <a:srgbClr val="000000"/>
                </a:solidFill>
                <a:cs typeface="Arial" panose="020B0604020202020204" pitchFamily="34" charset="0"/>
              </a:rPr>
              <a:t>Evidence generated informs re-assessment</a:t>
            </a:r>
          </a:p>
        </p:txBody>
      </p:sp>
      <p:sp>
        <p:nvSpPr>
          <p:cNvPr id="12" name="TextBox 11">
            <a:extLst>
              <a:ext uri="{FF2B5EF4-FFF2-40B4-BE49-F238E27FC236}">
                <a16:creationId xmlns:a16="http://schemas.microsoft.com/office/drawing/2014/main" id="{53382B92-EFC6-4CAE-A6D6-1861043F97C6}"/>
              </a:ext>
            </a:extLst>
          </p:cNvPr>
          <p:cNvSpPr txBox="1"/>
          <p:nvPr/>
        </p:nvSpPr>
        <p:spPr>
          <a:xfrm>
            <a:off x="1607839" y="4138126"/>
            <a:ext cx="5940512" cy="1605568"/>
          </a:xfrm>
          <a:prstGeom prst="rect">
            <a:avLst/>
          </a:prstGeom>
          <a:noFill/>
        </p:spPr>
        <p:txBody>
          <a:bodyPr wrap="square" lIns="0" tIns="0" rIns="0" bIns="0" rtlCol="0">
            <a:spAutoFit/>
          </a:bodyPr>
          <a:lstStyle/>
          <a:p>
            <a:pPr marL="214313" indent="-214313" defTabSz="685800">
              <a:spcBef>
                <a:spcPts val="675"/>
              </a:spcBef>
              <a:buFont typeface="Arial" panose="020B0604020202020204" pitchFamily="34" charset="0"/>
              <a:buChar char="•"/>
            </a:pPr>
            <a:r>
              <a:rPr lang="en-GB" sz="1350" dirty="0">
                <a:solidFill>
                  <a:srgbClr val="000000"/>
                </a:solidFill>
                <a:cs typeface="Arial" panose="020B0604020202020204" pitchFamily="34" charset="0"/>
              </a:rPr>
              <a:t>To implement links requires negotiation around key issues:</a:t>
            </a:r>
          </a:p>
          <a:p>
            <a:pPr marL="557213" lvl="1" indent="-214313" defTabSz="685800">
              <a:spcBef>
                <a:spcPts val="675"/>
              </a:spcBef>
              <a:buFont typeface="Arial" panose="020B0604020202020204" pitchFamily="34" charset="0"/>
              <a:buChar char="•"/>
            </a:pPr>
            <a:r>
              <a:rPr lang="en-GB" sz="1350" dirty="0">
                <a:solidFill>
                  <a:srgbClr val="000000"/>
                </a:solidFill>
                <a:cs typeface="Arial" panose="020B0604020202020204" pitchFamily="34" charset="0"/>
              </a:rPr>
              <a:t>Confidentiality of Early Dialogues</a:t>
            </a:r>
          </a:p>
          <a:p>
            <a:pPr marL="557213" lvl="1" indent="-214313" defTabSz="685800">
              <a:spcBef>
                <a:spcPts val="675"/>
              </a:spcBef>
              <a:buFont typeface="Arial" panose="020B0604020202020204" pitchFamily="34" charset="0"/>
              <a:buChar char="•"/>
            </a:pPr>
            <a:r>
              <a:rPr lang="en-GB" sz="1350" dirty="0">
                <a:solidFill>
                  <a:srgbClr val="000000"/>
                </a:solidFill>
                <a:cs typeface="Arial" panose="020B0604020202020204" pitchFamily="34" charset="0"/>
              </a:rPr>
              <a:t>Separation between Early Dialogues and Joint Assessment required by some HTA agencies</a:t>
            </a:r>
          </a:p>
          <a:p>
            <a:pPr marL="557213" lvl="1" indent="-214313" defTabSz="685800">
              <a:spcBef>
                <a:spcPts val="675"/>
              </a:spcBef>
              <a:buFont typeface="Arial" panose="020B0604020202020204" pitchFamily="34" charset="0"/>
              <a:buChar char="•"/>
            </a:pPr>
            <a:r>
              <a:rPr lang="en-GB" sz="1350" dirty="0">
                <a:solidFill>
                  <a:srgbClr val="000000"/>
                </a:solidFill>
                <a:cs typeface="Arial" panose="020B0604020202020204" pitchFamily="34" charset="0"/>
              </a:rPr>
              <a:t>Negotiation of registry standards and data sharing</a:t>
            </a:r>
          </a:p>
          <a:p>
            <a:pPr marL="214313" indent="-214313" defTabSz="685800">
              <a:spcBef>
                <a:spcPts val="675"/>
              </a:spcBef>
              <a:buFont typeface="Arial" panose="020B0604020202020204" pitchFamily="34" charset="0"/>
              <a:buChar char="•"/>
            </a:pPr>
            <a:endParaRPr lang="en-GB" sz="1350" dirty="0">
              <a:solidFill>
                <a:srgbClr val="000000"/>
              </a:solidFill>
              <a:cs typeface="Arial" panose="020B0604020202020204" pitchFamily="34" charset="0"/>
            </a:endParaRPr>
          </a:p>
        </p:txBody>
      </p:sp>
    </p:spTree>
    <p:extLst>
      <p:ext uri="{BB962C8B-B14F-4D97-AF65-F5344CB8AC3E}">
        <p14:creationId xmlns:p14="http://schemas.microsoft.com/office/powerpoint/2010/main" val="2025554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3FBF29-0058-4191-B357-E2F9B66C888E}"/>
              </a:ext>
            </a:extLst>
          </p:cNvPr>
          <p:cNvSpPr>
            <a:spLocks noGrp="1"/>
          </p:cNvSpPr>
          <p:nvPr>
            <p:ph type="body" sz="quarter" idx="13"/>
          </p:nvPr>
        </p:nvSpPr>
        <p:spPr>
          <a:xfrm>
            <a:off x="1492944" y="1720338"/>
            <a:ext cx="6048375" cy="3213496"/>
          </a:xfrm>
        </p:spPr>
        <p:txBody>
          <a:bodyPr wrap="square" anchor="t">
            <a:normAutofit/>
          </a:bodyPr>
          <a:lstStyle/>
          <a:p>
            <a:pPr marL="214313" indent="-214313">
              <a:lnSpc>
                <a:spcPct val="90000"/>
              </a:lnSpc>
              <a:buFont typeface="Arial" panose="020B0604020202020204" pitchFamily="34" charset="0"/>
              <a:buChar char="•"/>
            </a:pPr>
            <a:r>
              <a:rPr lang="en-GB" dirty="0"/>
              <a:t>HTA cooperation must have sufficient flexibility to respond to changes in the stages and complexity of the technology lifecycle</a:t>
            </a:r>
          </a:p>
        </p:txBody>
      </p:sp>
      <p:sp>
        <p:nvSpPr>
          <p:cNvPr id="3" name="Title 2">
            <a:extLst>
              <a:ext uri="{FF2B5EF4-FFF2-40B4-BE49-F238E27FC236}">
                <a16:creationId xmlns:a16="http://schemas.microsoft.com/office/drawing/2014/main" id="{0564EE83-EADB-449B-AEFD-C6A7F22485AE}"/>
              </a:ext>
            </a:extLst>
          </p:cNvPr>
          <p:cNvSpPr>
            <a:spLocks noGrp="1"/>
          </p:cNvSpPr>
          <p:nvPr>
            <p:ph type="title"/>
          </p:nvPr>
        </p:nvSpPr>
        <p:spPr>
          <a:xfrm>
            <a:off x="1474269" y="552935"/>
            <a:ext cx="6048375" cy="709613"/>
          </a:xfrm>
        </p:spPr>
        <p:txBody>
          <a:bodyPr wrap="square" anchor="b">
            <a:normAutofit/>
          </a:bodyPr>
          <a:lstStyle/>
          <a:p>
            <a:r>
              <a:rPr lang="en-GB" dirty="0"/>
              <a:t>Complexity of the lifecycle</a:t>
            </a:r>
          </a:p>
        </p:txBody>
      </p:sp>
      <p:sp>
        <p:nvSpPr>
          <p:cNvPr id="13" name="Text Placeholder 4">
            <a:extLst>
              <a:ext uri="{FF2B5EF4-FFF2-40B4-BE49-F238E27FC236}">
                <a16:creationId xmlns:a16="http://schemas.microsoft.com/office/drawing/2014/main" id="{49E04878-A67E-4D77-8441-DBDCAF9B55A7}"/>
              </a:ext>
            </a:extLst>
          </p:cNvPr>
          <p:cNvSpPr>
            <a:spLocks noGrp="1"/>
          </p:cNvSpPr>
          <p:nvPr>
            <p:ph type="body" sz="quarter" idx="16"/>
          </p:nvPr>
        </p:nvSpPr>
        <p:spPr>
          <a:xfrm>
            <a:off x="1549980" y="5519895"/>
            <a:ext cx="467100" cy="348300"/>
          </a:xfrm>
        </p:spPr>
        <p:txBody>
          <a:bodyPr/>
          <a:lstStyle/>
          <a:p>
            <a:endParaRPr lang="en-US"/>
          </a:p>
        </p:txBody>
      </p:sp>
      <p:sp>
        <p:nvSpPr>
          <p:cNvPr id="5" name="Slide Number Placeholder 4">
            <a:extLst>
              <a:ext uri="{FF2B5EF4-FFF2-40B4-BE49-F238E27FC236}">
                <a16:creationId xmlns:a16="http://schemas.microsoft.com/office/drawing/2014/main" id="{45D90EE0-BBC9-4D8E-B1AD-CC91926D7D9C}"/>
              </a:ext>
            </a:extLst>
          </p:cNvPr>
          <p:cNvSpPr>
            <a:spLocks noGrp="1"/>
          </p:cNvSpPr>
          <p:nvPr>
            <p:ph type="sldNum" sz="quarter" idx="18"/>
          </p:nvPr>
        </p:nvSpPr>
        <p:spPr>
          <a:xfrm>
            <a:off x="7137799" y="5793581"/>
            <a:ext cx="458390" cy="91679"/>
          </a:xfrm>
        </p:spPr>
        <p:txBody>
          <a:bodyPr anchor="t">
            <a:normAutofit/>
          </a:bodyPr>
          <a:lstStyle/>
          <a:p>
            <a:pPr defTabSz="685800">
              <a:spcAft>
                <a:spcPts val="450"/>
              </a:spcAft>
              <a:defRPr/>
            </a:pPr>
            <a:fld id="{6D822A65-F040-4879-8EE4-FABF03DB2DAD}" type="slidenum">
              <a:rPr lang="en-GB">
                <a:latin typeface="Arial"/>
              </a:rPr>
              <a:pPr defTabSz="685800">
                <a:spcAft>
                  <a:spcPts val="450"/>
                </a:spcAft>
                <a:defRPr/>
              </a:pPr>
              <a:t>33</a:t>
            </a:fld>
            <a:endParaRPr lang="en-GB">
              <a:latin typeface="Arial"/>
            </a:endParaRPr>
          </a:p>
        </p:txBody>
      </p:sp>
      <p:graphicFrame>
        <p:nvGraphicFramePr>
          <p:cNvPr id="6" name="Diagram 5">
            <a:extLst>
              <a:ext uri="{FF2B5EF4-FFF2-40B4-BE49-F238E27FC236}">
                <a16:creationId xmlns:a16="http://schemas.microsoft.com/office/drawing/2014/main" id="{F471F804-8959-443E-B940-CE6636F14704}"/>
              </a:ext>
            </a:extLst>
          </p:cNvPr>
          <p:cNvGraphicFramePr/>
          <p:nvPr/>
        </p:nvGraphicFramePr>
        <p:xfrm>
          <a:off x="1498498" y="3344919"/>
          <a:ext cx="3120102" cy="2684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picture containing kitchenware, wheel&#10;&#10;Description automatically generated">
            <a:extLst>
              <a:ext uri="{FF2B5EF4-FFF2-40B4-BE49-F238E27FC236}">
                <a16:creationId xmlns:a16="http://schemas.microsoft.com/office/drawing/2014/main" id="{715D3214-0C6B-426E-8AB2-00647E71E0A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4838089" y="3345306"/>
            <a:ext cx="2737241" cy="2463517"/>
          </a:xfrm>
          <a:prstGeom prst="rect">
            <a:avLst/>
          </a:prstGeom>
        </p:spPr>
      </p:pic>
      <p:sp>
        <p:nvSpPr>
          <p:cNvPr id="11" name="Arrow: Pentagon 10">
            <a:extLst>
              <a:ext uri="{FF2B5EF4-FFF2-40B4-BE49-F238E27FC236}">
                <a16:creationId xmlns:a16="http://schemas.microsoft.com/office/drawing/2014/main" id="{E28B0849-DBAB-4AA0-972D-FCDBCB9DD0AC}"/>
              </a:ext>
            </a:extLst>
          </p:cNvPr>
          <p:cNvSpPr/>
          <p:nvPr/>
        </p:nvSpPr>
        <p:spPr>
          <a:xfrm rot="5400000">
            <a:off x="6005587" y="2580567"/>
            <a:ext cx="892094" cy="1134126"/>
          </a:xfrm>
          <a:prstGeom prst="homePlate">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80" tIns="34290" rIns="68580" bIns="34290" numCol="1" spcCol="0" rtlCol="0" fromWordArt="0" anchor="ctr" anchorCtr="0" forceAA="0" compatLnSpc="1">
            <a:prstTxWarp prst="textNoShape">
              <a:avLst/>
            </a:prstTxWarp>
            <a:noAutofit/>
          </a:bodyPr>
          <a:lstStyle/>
          <a:p>
            <a:pPr algn="ctr" defTabSz="685800">
              <a:spcBef>
                <a:spcPts val="675"/>
              </a:spcBef>
            </a:pPr>
            <a:r>
              <a:rPr lang="en-GB" sz="900" dirty="0">
                <a:solidFill>
                  <a:srgbClr val="000000"/>
                </a:solidFill>
                <a:latin typeface="Arial"/>
              </a:rPr>
              <a:t>Horizon scanning</a:t>
            </a:r>
          </a:p>
        </p:txBody>
      </p:sp>
      <p:sp>
        <p:nvSpPr>
          <p:cNvPr id="4" name="TextBox 3">
            <a:extLst>
              <a:ext uri="{FF2B5EF4-FFF2-40B4-BE49-F238E27FC236}">
                <a16:creationId xmlns:a16="http://schemas.microsoft.com/office/drawing/2014/main" id="{2FAE92D3-16C3-498B-9EE0-66EC53D3119F}"/>
              </a:ext>
            </a:extLst>
          </p:cNvPr>
          <p:cNvSpPr txBox="1"/>
          <p:nvPr/>
        </p:nvSpPr>
        <p:spPr>
          <a:xfrm>
            <a:off x="5645827" y="3863179"/>
            <a:ext cx="784307" cy="276999"/>
          </a:xfrm>
          <a:prstGeom prst="rect">
            <a:avLst/>
          </a:prstGeom>
          <a:noFill/>
        </p:spPr>
        <p:txBody>
          <a:bodyPr wrap="square" lIns="0" tIns="0" rIns="0" bIns="0" rtlCol="0">
            <a:spAutoFit/>
          </a:bodyPr>
          <a:lstStyle/>
          <a:p>
            <a:pPr defTabSz="685800">
              <a:spcBef>
                <a:spcPts val="675"/>
              </a:spcBef>
            </a:pPr>
            <a:r>
              <a:rPr lang="en-GB" sz="900" b="1" dirty="0">
                <a:solidFill>
                  <a:srgbClr val="000000"/>
                </a:solidFill>
                <a:cs typeface="Arial" panose="020B0604020202020204" pitchFamily="34" charset="0"/>
              </a:rPr>
              <a:t>Early Dialogues</a:t>
            </a:r>
          </a:p>
        </p:txBody>
      </p:sp>
      <p:sp>
        <p:nvSpPr>
          <p:cNvPr id="10" name="TextBox 9">
            <a:extLst>
              <a:ext uri="{FF2B5EF4-FFF2-40B4-BE49-F238E27FC236}">
                <a16:creationId xmlns:a16="http://schemas.microsoft.com/office/drawing/2014/main" id="{0396FAE0-7D1E-465C-A189-AB6C647DC361}"/>
              </a:ext>
            </a:extLst>
          </p:cNvPr>
          <p:cNvSpPr txBox="1"/>
          <p:nvPr/>
        </p:nvSpPr>
        <p:spPr>
          <a:xfrm>
            <a:off x="6597563" y="3876526"/>
            <a:ext cx="784307" cy="138499"/>
          </a:xfrm>
          <a:prstGeom prst="rect">
            <a:avLst/>
          </a:prstGeom>
          <a:noFill/>
        </p:spPr>
        <p:txBody>
          <a:bodyPr wrap="square" lIns="0" tIns="0" rIns="0" bIns="0" rtlCol="0">
            <a:spAutoFit/>
          </a:bodyPr>
          <a:lstStyle/>
          <a:p>
            <a:pPr defTabSz="685800">
              <a:spcBef>
                <a:spcPts val="675"/>
              </a:spcBef>
            </a:pPr>
            <a:r>
              <a:rPr lang="en-GB" sz="900" b="1" dirty="0">
                <a:solidFill>
                  <a:srgbClr val="000000"/>
                </a:solidFill>
                <a:cs typeface="Arial" panose="020B0604020202020204" pitchFamily="34" charset="0"/>
              </a:rPr>
              <a:t>Assessment</a:t>
            </a:r>
          </a:p>
        </p:txBody>
      </p:sp>
      <p:sp>
        <p:nvSpPr>
          <p:cNvPr id="12" name="TextBox 11">
            <a:extLst>
              <a:ext uri="{FF2B5EF4-FFF2-40B4-BE49-F238E27FC236}">
                <a16:creationId xmlns:a16="http://schemas.microsoft.com/office/drawing/2014/main" id="{511350E9-173A-4217-8272-18CF010AEE75}"/>
              </a:ext>
            </a:extLst>
          </p:cNvPr>
          <p:cNvSpPr txBox="1"/>
          <p:nvPr/>
        </p:nvSpPr>
        <p:spPr>
          <a:xfrm>
            <a:off x="5393538" y="4464847"/>
            <a:ext cx="784307" cy="276999"/>
          </a:xfrm>
          <a:prstGeom prst="rect">
            <a:avLst/>
          </a:prstGeom>
          <a:noFill/>
        </p:spPr>
        <p:txBody>
          <a:bodyPr wrap="square" lIns="0" tIns="0" rIns="0" bIns="0" rtlCol="0">
            <a:spAutoFit/>
          </a:bodyPr>
          <a:lstStyle/>
          <a:p>
            <a:pPr defTabSz="685800">
              <a:spcBef>
                <a:spcPts val="675"/>
              </a:spcBef>
            </a:pPr>
            <a:r>
              <a:rPr lang="en-GB" sz="900" b="1" dirty="0">
                <a:solidFill>
                  <a:srgbClr val="000000"/>
                </a:solidFill>
                <a:cs typeface="Arial" panose="020B0604020202020204" pitchFamily="34" charset="0"/>
              </a:rPr>
              <a:t>Re-assessment</a:t>
            </a:r>
          </a:p>
        </p:txBody>
      </p:sp>
      <p:sp>
        <p:nvSpPr>
          <p:cNvPr id="14" name="TextBox 13">
            <a:extLst>
              <a:ext uri="{FF2B5EF4-FFF2-40B4-BE49-F238E27FC236}">
                <a16:creationId xmlns:a16="http://schemas.microsoft.com/office/drawing/2014/main" id="{A9209385-459F-4A03-9D16-B5DD9118B269}"/>
              </a:ext>
            </a:extLst>
          </p:cNvPr>
          <p:cNvSpPr txBox="1"/>
          <p:nvPr/>
        </p:nvSpPr>
        <p:spPr>
          <a:xfrm>
            <a:off x="6177845" y="4713219"/>
            <a:ext cx="784307" cy="415498"/>
          </a:xfrm>
          <a:prstGeom prst="rect">
            <a:avLst/>
          </a:prstGeom>
          <a:noFill/>
        </p:spPr>
        <p:txBody>
          <a:bodyPr wrap="square" lIns="0" tIns="0" rIns="0" bIns="0" rtlCol="0">
            <a:spAutoFit/>
          </a:bodyPr>
          <a:lstStyle/>
          <a:p>
            <a:pPr defTabSz="685800">
              <a:spcBef>
                <a:spcPts val="675"/>
              </a:spcBef>
            </a:pPr>
            <a:r>
              <a:rPr lang="en-GB" sz="900" b="1" dirty="0">
                <a:solidFill>
                  <a:srgbClr val="000000"/>
                </a:solidFill>
                <a:cs typeface="Arial" panose="020B0604020202020204" pitchFamily="34" charset="0"/>
              </a:rPr>
              <a:t>Post launch Evidence Generation</a:t>
            </a:r>
          </a:p>
        </p:txBody>
      </p:sp>
      <p:cxnSp>
        <p:nvCxnSpPr>
          <p:cNvPr id="18" name="Connector: Elbow 17">
            <a:extLst>
              <a:ext uri="{FF2B5EF4-FFF2-40B4-BE49-F238E27FC236}">
                <a16:creationId xmlns:a16="http://schemas.microsoft.com/office/drawing/2014/main" id="{224456AF-10AF-4EE7-B12C-B5C14D428A1B}"/>
              </a:ext>
            </a:extLst>
          </p:cNvPr>
          <p:cNvCxnSpPr>
            <a:cxnSpLocks/>
          </p:cNvCxnSpPr>
          <p:nvPr/>
        </p:nvCxnSpPr>
        <p:spPr>
          <a:xfrm>
            <a:off x="3899130" y="4925432"/>
            <a:ext cx="918102" cy="364256"/>
          </a:xfrm>
          <a:prstGeom prst="bentConnector3">
            <a:avLst/>
          </a:prstGeom>
          <a:ln w="63500">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Diagram 14">
            <a:extLst>
              <a:ext uri="{FF2B5EF4-FFF2-40B4-BE49-F238E27FC236}">
                <a16:creationId xmlns:a16="http://schemas.microsoft.com/office/drawing/2014/main" id="{8696D8B7-3C7F-475C-9008-8ADAB4DFC0E3}"/>
              </a:ext>
            </a:extLst>
          </p:cNvPr>
          <p:cNvGraphicFramePr/>
          <p:nvPr>
            <p:extLst>
              <p:ext uri="{D42A27DB-BD31-4B8C-83A1-F6EECF244321}">
                <p14:modId xmlns:p14="http://schemas.microsoft.com/office/powerpoint/2010/main" val="1868070419"/>
              </p:ext>
            </p:extLst>
          </p:nvPr>
        </p:nvGraphicFramePr>
        <p:xfrm>
          <a:off x="1474269" y="1676033"/>
          <a:ext cx="3120102" cy="268476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6" name="Diagram 15">
            <a:extLst>
              <a:ext uri="{FF2B5EF4-FFF2-40B4-BE49-F238E27FC236}">
                <a16:creationId xmlns:a16="http://schemas.microsoft.com/office/drawing/2014/main" id="{8DAB9A06-A21C-4F96-BB7C-4F331F4BD62B}"/>
              </a:ext>
            </a:extLst>
          </p:cNvPr>
          <p:cNvGraphicFramePr/>
          <p:nvPr/>
        </p:nvGraphicFramePr>
        <p:xfrm>
          <a:off x="1495721" y="2517950"/>
          <a:ext cx="3120102" cy="268476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8" name="Arrow: Down 7">
            <a:extLst>
              <a:ext uri="{FF2B5EF4-FFF2-40B4-BE49-F238E27FC236}">
                <a16:creationId xmlns:a16="http://schemas.microsoft.com/office/drawing/2014/main" id="{CB59820A-2CD5-4AE9-80F3-712540EBCCD3}"/>
              </a:ext>
            </a:extLst>
          </p:cNvPr>
          <p:cNvSpPr/>
          <p:nvPr/>
        </p:nvSpPr>
        <p:spPr>
          <a:xfrm>
            <a:off x="2735796" y="3282678"/>
            <a:ext cx="540060" cy="354806"/>
          </a:xfrm>
          <a:prstGeom prst="downArrow">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675"/>
              </a:spcBef>
            </a:pPr>
            <a:endParaRPr lang="en-GB" sz="1350" dirty="0" err="1">
              <a:solidFill>
                <a:prstClr val="white"/>
              </a:solidFill>
              <a:latin typeface="Arial"/>
            </a:endParaRPr>
          </a:p>
        </p:txBody>
      </p:sp>
      <p:sp>
        <p:nvSpPr>
          <p:cNvPr id="19" name="Arrow: Down 18">
            <a:extLst>
              <a:ext uri="{FF2B5EF4-FFF2-40B4-BE49-F238E27FC236}">
                <a16:creationId xmlns:a16="http://schemas.microsoft.com/office/drawing/2014/main" id="{3D338B4B-6CAC-4FB3-92CC-FC66B7F3F367}"/>
              </a:ext>
            </a:extLst>
          </p:cNvPr>
          <p:cNvSpPr/>
          <p:nvPr/>
        </p:nvSpPr>
        <p:spPr>
          <a:xfrm>
            <a:off x="2735796" y="4123213"/>
            <a:ext cx="540060" cy="354806"/>
          </a:xfrm>
          <a:prstGeom prst="downArrow">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spcBef>
                <a:spcPts val="675"/>
              </a:spcBef>
            </a:pPr>
            <a:endParaRPr lang="en-GB" sz="1350" dirty="0" err="1">
              <a:solidFill>
                <a:prstClr val="white"/>
              </a:solidFill>
              <a:latin typeface="Arial"/>
            </a:endParaRPr>
          </a:p>
        </p:txBody>
      </p:sp>
    </p:spTree>
    <p:extLst>
      <p:ext uri="{BB962C8B-B14F-4D97-AF65-F5344CB8AC3E}">
        <p14:creationId xmlns:p14="http://schemas.microsoft.com/office/powerpoint/2010/main" val="1630159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27F4A6-3859-4329-8D67-E653D66093B5}"/>
              </a:ext>
            </a:extLst>
          </p:cNvPr>
          <p:cNvSpPr>
            <a:spLocks noGrp="1"/>
          </p:cNvSpPr>
          <p:nvPr>
            <p:ph type="body" sz="quarter" idx="13"/>
          </p:nvPr>
        </p:nvSpPr>
        <p:spPr/>
        <p:txBody>
          <a:bodyPr/>
          <a:lstStyle/>
          <a:p>
            <a:pPr marL="214313" indent="-214313">
              <a:buFont typeface="Arial" panose="020B0604020202020204" pitchFamily="34" charset="0"/>
              <a:buChar char="•"/>
            </a:pPr>
            <a:r>
              <a:rPr lang="en-GB" dirty="0"/>
              <a:t>Consultation closes on 20</a:t>
            </a:r>
            <a:r>
              <a:rPr lang="en-GB" baseline="30000" dirty="0"/>
              <a:t>th</a:t>
            </a:r>
            <a:r>
              <a:rPr lang="en-GB" dirty="0"/>
              <a:t> April</a:t>
            </a:r>
          </a:p>
          <a:p>
            <a:pPr marL="214313" indent="-214313">
              <a:buFont typeface="Arial" panose="020B0604020202020204" pitchFamily="34" charset="0"/>
              <a:buChar char="•"/>
            </a:pPr>
            <a:r>
              <a:rPr lang="en-GB" dirty="0"/>
              <a:t>EUnetHTA partners and EUnetHTA stakeholder groups should have received the consultation documents</a:t>
            </a:r>
          </a:p>
          <a:p>
            <a:pPr marL="214313" indent="-214313">
              <a:buFont typeface="Arial" panose="020B0604020202020204" pitchFamily="34" charset="0"/>
              <a:buChar char="•"/>
            </a:pPr>
            <a:r>
              <a:rPr lang="en-GB" dirty="0"/>
              <a:t>We welcome comments on the report</a:t>
            </a:r>
          </a:p>
        </p:txBody>
      </p:sp>
      <p:sp>
        <p:nvSpPr>
          <p:cNvPr id="2" name="Title 1">
            <a:extLst>
              <a:ext uri="{FF2B5EF4-FFF2-40B4-BE49-F238E27FC236}">
                <a16:creationId xmlns:a16="http://schemas.microsoft.com/office/drawing/2014/main" id="{D3D68EE6-0628-4001-BD74-0B6772BBB641}"/>
              </a:ext>
            </a:extLst>
          </p:cNvPr>
          <p:cNvSpPr>
            <a:spLocks noGrp="1"/>
          </p:cNvSpPr>
          <p:nvPr>
            <p:ph type="title"/>
          </p:nvPr>
        </p:nvSpPr>
        <p:spPr/>
        <p:txBody>
          <a:bodyPr/>
          <a:lstStyle/>
          <a:p>
            <a:r>
              <a:rPr lang="en-GB" dirty="0"/>
              <a:t>Report Consultation</a:t>
            </a:r>
          </a:p>
        </p:txBody>
      </p:sp>
      <p:sp>
        <p:nvSpPr>
          <p:cNvPr id="6" name="Text Placeholder 5">
            <a:extLst>
              <a:ext uri="{FF2B5EF4-FFF2-40B4-BE49-F238E27FC236}">
                <a16:creationId xmlns:a16="http://schemas.microsoft.com/office/drawing/2014/main" id="{611959D2-FE65-4C78-8B0D-2EB27A49BC67}"/>
              </a:ext>
            </a:extLst>
          </p:cNvPr>
          <p:cNvSpPr>
            <a:spLocks noGrp="1"/>
          </p:cNvSpPr>
          <p:nvPr>
            <p:ph type="body" sz="quarter" idx="17"/>
          </p:nvPr>
        </p:nvSpPr>
        <p:spPr/>
        <p:txBody>
          <a:bodyPr/>
          <a:lstStyle/>
          <a:p>
            <a:endParaRPr lang="en-GB"/>
          </a:p>
        </p:txBody>
      </p:sp>
      <p:sp>
        <p:nvSpPr>
          <p:cNvPr id="4" name="Slide Number Placeholder 3">
            <a:extLst>
              <a:ext uri="{FF2B5EF4-FFF2-40B4-BE49-F238E27FC236}">
                <a16:creationId xmlns:a16="http://schemas.microsoft.com/office/drawing/2014/main" id="{ECB40529-5833-46AB-94AA-F2A0A06D5413}"/>
              </a:ext>
            </a:extLst>
          </p:cNvPr>
          <p:cNvSpPr>
            <a:spLocks noGrp="1"/>
          </p:cNvSpPr>
          <p:nvPr>
            <p:ph type="sldNum" sz="quarter" idx="19"/>
          </p:nvPr>
        </p:nvSpPr>
        <p:spPr/>
        <p:txBody>
          <a:bodyPr/>
          <a:lstStyle/>
          <a:p>
            <a:pPr defTabSz="685800">
              <a:defRPr/>
            </a:pPr>
            <a:fld id="{7056E550-2845-4E22-8313-08DA608B8173}" type="slidenum">
              <a:rPr lang="en-GB">
                <a:latin typeface="Arial"/>
              </a:rPr>
              <a:pPr defTabSz="685800">
                <a:defRPr/>
              </a:pPr>
              <a:t>34</a:t>
            </a:fld>
            <a:endParaRPr lang="en-GB" dirty="0">
              <a:latin typeface="Arial"/>
            </a:endParaRPr>
          </a:p>
        </p:txBody>
      </p:sp>
    </p:spTree>
    <p:extLst>
      <p:ext uri="{BB962C8B-B14F-4D97-AF65-F5344CB8AC3E}">
        <p14:creationId xmlns:p14="http://schemas.microsoft.com/office/powerpoint/2010/main" val="2991207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89612" y="2272641"/>
            <a:ext cx="8095723" cy="266700"/>
          </a:xfrm>
        </p:spPr>
        <p:txBody>
          <a:bodyPr/>
          <a:lstStyle/>
          <a:p>
            <a:r>
              <a:rPr lang="en-US" sz="2700" dirty="0"/>
              <a:t>Opportunities and challenges of a lifecycle approach</a:t>
            </a:r>
            <a:br>
              <a:rPr lang="en-US" sz="2700" dirty="0"/>
            </a:br>
            <a:r>
              <a:rPr lang="en-US" sz="2700" dirty="0"/>
              <a:t>to EU-level HTA collaboration</a:t>
            </a:r>
          </a:p>
        </p:txBody>
      </p:sp>
      <p:sp>
        <p:nvSpPr>
          <p:cNvPr id="3" name="Content Placeholder 2"/>
          <p:cNvSpPr>
            <a:spLocks noGrp="1"/>
          </p:cNvSpPr>
          <p:nvPr>
            <p:ph sz="quarter" idx="11"/>
          </p:nvPr>
        </p:nvSpPr>
        <p:spPr/>
        <p:txBody>
          <a:bodyPr/>
          <a:lstStyle/>
          <a:p>
            <a:r>
              <a:rPr lang="en-US" dirty="0"/>
              <a:t>Author: First-name Last-name    Date: XX/XX/XXXX    Version: X (not final)</a:t>
            </a:r>
          </a:p>
        </p:txBody>
      </p:sp>
      <p:sp>
        <p:nvSpPr>
          <p:cNvPr id="4" name="Content Placeholder 3"/>
          <p:cNvSpPr>
            <a:spLocks noGrp="1"/>
          </p:cNvSpPr>
          <p:nvPr>
            <p:ph sz="quarter" idx="12"/>
          </p:nvPr>
        </p:nvSpPr>
        <p:spPr/>
        <p:txBody>
          <a:bodyPr/>
          <a:lstStyle/>
          <a:p>
            <a:r>
              <a:rPr lang="en-US" sz="2400" b="1" dirty="0"/>
              <a:t>Ansgar Hebborn</a:t>
            </a:r>
          </a:p>
        </p:txBody>
      </p:sp>
      <p:pic>
        <p:nvPicPr>
          <p:cNvPr id="11" name="Picture Placeholder 10"/>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485336" y="3322968"/>
            <a:ext cx="1032096" cy="1026000"/>
          </a:xfrm>
        </p:spPr>
      </p:pic>
      <p:pic>
        <p:nvPicPr>
          <p:cNvPr id="16" name="Picture Placeholder 15"/>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2841301" y="3330007"/>
            <a:ext cx="1032098" cy="1026333"/>
          </a:xfrm>
          <a:prstGeom prst="rect">
            <a:avLst/>
          </a:prstGeom>
        </p:spPr>
      </p:pic>
      <p:pic>
        <p:nvPicPr>
          <p:cNvPr id="14" name="Picture Placeholder 13"/>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7553238" y="3322968"/>
            <a:ext cx="1032097" cy="1026000"/>
          </a:xfrm>
        </p:spPr>
      </p:pic>
      <p:pic>
        <p:nvPicPr>
          <p:cNvPr id="13" name="Picture Placeholder 12"/>
          <p:cNvPicPr>
            <a:picLocks noGrp="1" noChangeAspect="1"/>
          </p:cNvPicPr>
          <p:nvPr>
            <p:ph type="pic" sz="quarter" idx="18"/>
          </p:nvPr>
        </p:nvPicPr>
        <p:blipFill rotWithShape="1">
          <a:blip r:embed="rId5" cstate="screen">
            <a:extLst>
              <a:ext uri="{28A0092B-C50C-407E-A947-70E740481C1C}">
                <a14:useLocalDpi xmlns:a14="http://schemas.microsoft.com/office/drawing/2010/main"/>
              </a:ext>
            </a:extLst>
          </a:blip>
          <a:srcRect/>
          <a:stretch/>
        </p:blipFill>
        <p:spPr>
          <a:xfrm>
            <a:off x="6375253" y="4491438"/>
            <a:ext cx="1032098" cy="1026000"/>
          </a:xfrm>
        </p:spPr>
      </p:pic>
      <p:pic>
        <p:nvPicPr>
          <p:cNvPr id="10" name="Picture Placeholder 9" descr="A person wearing a white shirt&#10;&#10;Description automatically generated">
            <a:extLst>
              <a:ext uri="{FF2B5EF4-FFF2-40B4-BE49-F238E27FC236}">
                <a16:creationId xmlns:a16="http://schemas.microsoft.com/office/drawing/2014/main" id="{07CBEC05-B46C-664E-B6D0-4F63AB189A57}"/>
              </a:ext>
            </a:extLst>
          </p:cNvPr>
          <p:cNvPicPr>
            <a:picLocks noGrp="1" noChangeAspect="1"/>
          </p:cNvPicPr>
          <p:nvPr>
            <p:ph type="pic" sz="quarter" idx="15"/>
          </p:nvPr>
        </p:nvPicPr>
        <p:blipFill rotWithShape="1">
          <a:blip r:embed="rId6" cstate="screen">
            <a:extLst>
              <a:ext uri="{28A0092B-C50C-407E-A947-70E740481C1C}">
                <a14:useLocalDpi xmlns:a14="http://schemas.microsoft.com/office/drawing/2010/main"/>
              </a:ext>
            </a:extLst>
          </a:blip>
          <a:srcRect/>
          <a:stretch/>
        </p:blipFill>
        <p:spPr>
          <a:xfrm>
            <a:off x="5197270" y="3324225"/>
            <a:ext cx="1032098" cy="1032116"/>
          </a:xfrm>
        </p:spPr>
      </p:pic>
      <p:pic>
        <p:nvPicPr>
          <p:cNvPr id="20" name="Picture Placeholder 19" descr="A person standing in front of a microscope&#10;&#10;Description automatically generated">
            <a:extLst>
              <a:ext uri="{FF2B5EF4-FFF2-40B4-BE49-F238E27FC236}">
                <a16:creationId xmlns:a16="http://schemas.microsoft.com/office/drawing/2014/main" id="{0FE86901-2888-E442-BF19-164A5BC6C34E}"/>
              </a:ext>
            </a:extLst>
          </p:cNvPr>
          <p:cNvPicPr>
            <a:picLocks noGrp="1" noChangeAspect="1"/>
          </p:cNvPicPr>
          <p:nvPr>
            <p:ph type="pic" sz="quarter" idx="17"/>
          </p:nvPr>
        </p:nvPicPr>
        <p:blipFill rotWithShape="1">
          <a:blip r:embed="rId7" cstate="screen">
            <a:extLst>
              <a:ext uri="{28A0092B-C50C-407E-A947-70E740481C1C}">
                <a14:useLocalDpi xmlns:a14="http://schemas.microsoft.com/office/drawing/2010/main"/>
              </a:ext>
            </a:extLst>
          </a:blip>
          <a:srcRect t="-843"/>
          <a:stretch/>
        </p:blipFill>
        <p:spPr>
          <a:xfrm>
            <a:off x="1663318" y="4485323"/>
            <a:ext cx="1032098" cy="1032116"/>
          </a:xfrm>
        </p:spPr>
      </p:pic>
    </p:spTree>
    <p:extLst>
      <p:ext uri="{BB962C8B-B14F-4D97-AF65-F5344CB8AC3E}">
        <p14:creationId xmlns:p14="http://schemas.microsoft.com/office/powerpoint/2010/main" val="381281497"/>
      </p:ext>
    </p:extLst>
  </p:cSld>
  <p:clrMapOvr>
    <a:masterClrMapping/>
  </p:clrMapOvr>
  <p:transition spd="slow" advClick="0"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12E963-8A06-524F-BC47-0FF6DD735691}"/>
              </a:ext>
            </a:extLst>
          </p:cNvPr>
          <p:cNvSpPr>
            <a:spLocks noGrp="1"/>
          </p:cNvSpPr>
          <p:nvPr>
            <p:ph type="body" sz="quarter" idx="13"/>
          </p:nvPr>
        </p:nvSpPr>
        <p:spPr/>
        <p:txBody>
          <a:bodyPr/>
          <a:lstStyle/>
          <a:p>
            <a:pPr marL="0" lvl="1" indent="0">
              <a:lnSpc>
                <a:spcPct val="90000"/>
              </a:lnSpc>
              <a:spcBef>
                <a:spcPts val="893"/>
              </a:spcBef>
            </a:pPr>
            <a:r>
              <a:rPr lang="en-US" dirty="0"/>
              <a:t>Increasing complexity of medicine development and health technologies:</a:t>
            </a:r>
            <a:br>
              <a:rPr lang="en-US" dirty="0"/>
            </a:br>
            <a:r>
              <a:rPr lang="en-US" dirty="0"/>
              <a:t>smaller patient populations, different types of data and evidence, (selectively) accelerated drug development, life-span approach to regulation, fast changing standards of care, critically important co-dependencies between technologies</a:t>
            </a:r>
          </a:p>
          <a:p>
            <a:pPr marL="257175" lvl="1" indent="-257175">
              <a:lnSpc>
                <a:spcPct val="90000"/>
              </a:lnSpc>
              <a:spcBef>
                <a:spcPts val="893"/>
              </a:spcBef>
              <a:buFont typeface="Arial" panose="020B0604020202020204" pitchFamily="34" charset="0"/>
              <a:buChar char="•"/>
            </a:pPr>
            <a:r>
              <a:rPr lang="en-US" dirty="0"/>
              <a:t>Complexity triggers increased interest in HTA as “hurdle” to patient access </a:t>
            </a:r>
            <a:r>
              <a:rPr lang="en-US" dirty="0">
                <a:sym typeface="Wingdings" panose="05000000000000000000" pitchFamily="2" charset="2"/>
              </a:rPr>
              <a:t> growing expectations for earlier engagement between developers, stakeholders and HTA organizations</a:t>
            </a:r>
          </a:p>
          <a:p>
            <a:pPr marL="257175" lvl="1" indent="-257175">
              <a:lnSpc>
                <a:spcPct val="90000"/>
              </a:lnSpc>
              <a:spcBef>
                <a:spcPts val="893"/>
              </a:spcBef>
              <a:buFont typeface="Arial" panose="020B0604020202020204" pitchFamily="34" charset="0"/>
              <a:buChar char="•"/>
            </a:pPr>
            <a:r>
              <a:rPr lang="en-US" dirty="0">
                <a:sym typeface="Wingdings" panose="05000000000000000000" pitchFamily="2" charset="2"/>
              </a:rPr>
              <a:t>Decision makers with different and growing demands from HTA  more and faster and up-to-date</a:t>
            </a:r>
          </a:p>
          <a:p>
            <a:pPr marL="257175" lvl="1" indent="-257175">
              <a:lnSpc>
                <a:spcPct val="90000"/>
              </a:lnSpc>
              <a:spcBef>
                <a:spcPts val="893"/>
              </a:spcBef>
              <a:buFont typeface="Arial" panose="020B0604020202020204" pitchFamily="34" charset="0"/>
              <a:buChar char="•"/>
            </a:pPr>
            <a:r>
              <a:rPr lang="en-US" dirty="0">
                <a:sym typeface="Wingdings" panose="05000000000000000000" pitchFamily="2" charset="2"/>
              </a:rPr>
              <a:t>“one off” HTA less and less relevant for decision making lifecycle approach, continuous effort and engagement</a:t>
            </a:r>
          </a:p>
          <a:p>
            <a:pPr marL="257175" lvl="1" indent="-257175">
              <a:lnSpc>
                <a:spcPct val="90000"/>
              </a:lnSpc>
              <a:spcBef>
                <a:spcPts val="893"/>
              </a:spcBef>
              <a:buFont typeface="Arial" panose="020B0604020202020204" pitchFamily="34" charset="0"/>
              <a:buChar char="•"/>
            </a:pPr>
            <a:r>
              <a:rPr lang="en-US" dirty="0">
                <a:sym typeface="Wingdings" panose="05000000000000000000" pitchFamily="2" charset="2"/>
              </a:rPr>
              <a:t>Limited (sub-)national HTA capabilities and capacities  increasingly barrier to more timely and equal access in growing number of Member States</a:t>
            </a:r>
          </a:p>
          <a:p>
            <a:pPr marL="0" lvl="1" indent="0">
              <a:lnSpc>
                <a:spcPct val="90000"/>
              </a:lnSpc>
              <a:spcBef>
                <a:spcPts val="893"/>
              </a:spcBef>
            </a:pPr>
            <a:r>
              <a:rPr lang="en-US" b="1" dirty="0">
                <a:sym typeface="Wingdings" panose="05000000000000000000" pitchFamily="2" charset="2"/>
              </a:rPr>
              <a:t/>
            </a:r>
            <a:br>
              <a:rPr lang="en-US" b="1" dirty="0">
                <a:sym typeface="Wingdings" panose="05000000000000000000" pitchFamily="2" charset="2"/>
              </a:rPr>
            </a:br>
            <a:r>
              <a:rPr lang="en-US" b="1" dirty="0">
                <a:sym typeface="Wingdings" panose="05000000000000000000" pitchFamily="2" charset="2"/>
              </a:rPr>
              <a:t> costs of duplicative (sub-)national HTA activities are growing rapidly</a:t>
            </a:r>
          </a:p>
        </p:txBody>
      </p:sp>
      <p:sp>
        <p:nvSpPr>
          <p:cNvPr id="3" name="Text Placeholder 2">
            <a:extLst>
              <a:ext uri="{FF2B5EF4-FFF2-40B4-BE49-F238E27FC236}">
                <a16:creationId xmlns:a16="http://schemas.microsoft.com/office/drawing/2014/main" id="{4D058DBB-62DC-064D-87FB-B5EE8A3A12B9}"/>
              </a:ext>
            </a:extLst>
          </p:cNvPr>
          <p:cNvSpPr>
            <a:spLocks noGrp="1"/>
          </p:cNvSpPr>
          <p:nvPr>
            <p:ph type="body" sz="quarter" idx="24"/>
          </p:nvPr>
        </p:nvSpPr>
        <p:spPr/>
        <p:txBody>
          <a:bodyPr/>
          <a:lstStyle/>
          <a:p>
            <a:endParaRPr lang="en-US"/>
          </a:p>
        </p:txBody>
      </p:sp>
      <p:sp>
        <p:nvSpPr>
          <p:cNvPr id="4" name="Title 3">
            <a:extLst>
              <a:ext uri="{FF2B5EF4-FFF2-40B4-BE49-F238E27FC236}">
                <a16:creationId xmlns:a16="http://schemas.microsoft.com/office/drawing/2014/main" id="{F38CD0CA-763C-EB49-8F93-692C82B6E09A}"/>
              </a:ext>
            </a:extLst>
          </p:cNvPr>
          <p:cNvSpPr>
            <a:spLocks noGrp="1"/>
          </p:cNvSpPr>
          <p:nvPr>
            <p:ph type="title"/>
          </p:nvPr>
        </p:nvSpPr>
        <p:spPr/>
        <p:txBody>
          <a:bodyPr/>
          <a:lstStyle/>
          <a:p>
            <a:r>
              <a:rPr lang="en-US" dirty="0"/>
              <a:t>Growing complexity of technology development and regulation</a:t>
            </a:r>
            <a:br>
              <a:rPr lang="en-US" dirty="0"/>
            </a:br>
            <a:r>
              <a:rPr lang="en-US" i="1" dirty="0">
                <a:latin typeface="Times New Roman" panose="02020603050405020304" pitchFamily="18" charset="0"/>
                <a:cs typeface="Times New Roman" panose="02020603050405020304" pitchFamily="18" charset="0"/>
              </a:rPr>
              <a:t>Innovation as driving force of EU-level cooperation on HTA</a:t>
            </a:r>
          </a:p>
        </p:txBody>
      </p:sp>
    </p:spTree>
    <p:extLst>
      <p:ext uri="{BB962C8B-B14F-4D97-AF65-F5344CB8AC3E}">
        <p14:creationId xmlns:p14="http://schemas.microsoft.com/office/powerpoint/2010/main" val="29031165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12E963-8A06-524F-BC47-0FF6DD735691}"/>
              </a:ext>
            </a:extLst>
          </p:cNvPr>
          <p:cNvSpPr>
            <a:spLocks noGrp="1"/>
          </p:cNvSpPr>
          <p:nvPr>
            <p:ph type="body" sz="quarter" idx="13"/>
          </p:nvPr>
        </p:nvSpPr>
        <p:spPr/>
        <p:txBody>
          <a:bodyPr/>
          <a:lstStyle/>
          <a:p>
            <a:pPr marL="0" lvl="1" indent="0">
              <a:lnSpc>
                <a:spcPct val="90000"/>
              </a:lnSpc>
              <a:spcBef>
                <a:spcPts val="893"/>
              </a:spcBef>
            </a:pPr>
            <a:r>
              <a:rPr lang="en-US" dirty="0">
                <a:sym typeface="Wingdings" panose="05000000000000000000" pitchFamily="2" charset="2"/>
              </a:rPr>
              <a:t>Our engagement with </a:t>
            </a:r>
            <a:r>
              <a:rPr lang="en-US" dirty="0" err="1">
                <a:sym typeface="Wingdings" panose="05000000000000000000" pitchFamily="2" charset="2"/>
              </a:rPr>
              <a:t>EUnetHTA</a:t>
            </a:r>
            <a:r>
              <a:rPr lang="en-US" dirty="0">
                <a:sym typeface="Wingdings" panose="05000000000000000000" pitchFamily="2" charset="2"/>
              </a:rPr>
              <a:t> (2006-2021) provided invaluable insights about the opportunities, challenges and limitations of EU-level HTA cooperation</a:t>
            </a:r>
          </a:p>
          <a:p>
            <a:pPr marL="257175" lvl="1" indent="-257175">
              <a:lnSpc>
                <a:spcPct val="90000"/>
              </a:lnSpc>
              <a:spcBef>
                <a:spcPts val="893"/>
              </a:spcBef>
              <a:buFont typeface="Arial" panose="020B0604020202020204" pitchFamily="34" charset="0"/>
              <a:buChar char="•"/>
            </a:pPr>
            <a:r>
              <a:rPr lang="en-US" dirty="0">
                <a:sym typeface="Wingdings" panose="05000000000000000000" pitchFamily="2" charset="2"/>
              </a:rPr>
              <a:t>strict focus on activities that replace (sub-)national work  only seamless integration will deliver value in a lifecycle approach</a:t>
            </a:r>
          </a:p>
          <a:p>
            <a:pPr marL="257175" lvl="1" indent="-257175">
              <a:lnSpc>
                <a:spcPct val="90000"/>
              </a:lnSpc>
              <a:spcBef>
                <a:spcPts val="893"/>
              </a:spcBef>
              <a:buFont typeface="Arial" panose="020B0604020202020204" pitchFamily="34" charset="0"/>
              <a:buChar char="•"/>
            </a:pPr>
            <a:r>
              <a:rPr lang="en-US" dirty="0"/>
              <a:t>predictable processes based on common state-of-the-art methodological framework and context-specific evidence expectations </a:t>
            </a:r>
            <a:r>
              <a:rPr lang="en-US" dirty="0">
                <a:sym typeface="Wingdings" panose="05000000000000000000" pitchFamily="2" charset="2"/>
              </a:rPr>
              <a:t> focus on quality, not just lowest common denominator</a:t>
            </a:r>
            <a:endParaRPr lang="en-US" dirty="0"/>
          </a:p>
          <a:p>
            <a:pPr marL="257175" lvl="1" indent="-257175">
              <a:lnSpc>
                <a:spcPct val="90000"/>
              </a:lnSpc>
              <a:spcBef>
                <a:spcPts val="893"/>
              </a:spcBef>
              <a:buFont typeface="Arial" panose="020B0604020202020204" pitchFamily="34" charset="0"/>
              <a:buChar char="•"/>
            </a:pPr>
            <a:r>
              <a:rPr lang="en-US" dirty="0"/>
              <a:t>functioning interface with EMA in full recognition of different roles</a:t>
            </a:r>
          </a:p>
          <a:p>
            <a:pPr marL="257175" lvl="1" indent="-257175">
              <a:lnSpc>
                <a:spcPct val="90000"/>
              </a:lnSpc>
              <a:spcBef>
                <a:spcPts val="893"/>
              </a:spcBef>
              <a:buFont typeface="Arial" panose="020B0604020202020204" pitchFamily="34" charset="0"/>
              <a:buChar char="•"/>
            </a:pPr>
            <a:r>
              <a:rPr lang="en-US" dirty="0"/>
              <a:t>commitment and capacity to engage with stakeholders  throughout a technology’s lifecycle e.g. scientific dialogue opportunities for all companies that request them </a:t>
            </a:r>
            <a:r>
              <a:rPr lang="en-US" dirty="0">
                <a:sym typeface="Wingdings" panose="05000000000000000000" pitchFamily="2" charset="2"/>
              </a:rPr>
              <a:t> most urgent priority going forward</a:t>
            </a:r>
          </a:p>
          <a:p>
            <a:pPr marL="257175" lvl="1" indent="-257175">
              <a:lnSpc>
                <a:spcPct val="90000"/>
              </a:lnSpc>
              <a:spcBef>
                <a:spcPts val="893"/>
              </a:spcBef>
              <a:buFont typeface="Arial" panose="020B0604020202020204" pitchFamily="34" charset="0"/>
              <a:buChar char="•"/>
            </a:pPr>
            <a:r>
              <a:rPr lang="en-US" dirty="0">
                <a:sym typeface="Wingdings" panose="05000000000000000000" pitchFamily="2" charset="2"/>
              </a:rPr>
              <a:t>cross-border collaboration on PLEG and use of RWE in decision making involving all stakeholders</a:t>
            </a:r>
            <a:endParaRPr lang="en-US" dirty="0"/>
          </a:p>
          <a:p>
            <a:pPr marL="257175" lvl="1" indent="-257175">
              <a:lnSpc>
                <a:spcPct val="90000"/>
              </a:lnSpc>
              <a:spcBef>
                <a:spcPts val="893"/>
              </a:spcBef>
              <a:buFont typeface="Arial" panose="020B0604020202020204" pitchFamily="34" charset="0"/>
              <a:buChar char="•"/>
            </a:pPr>
            <a:r>
              <a:rPr lang="en-US" dirty="0"/>
              <a:t>“above-product” HTA initiatives to efficiently engage with experts and stakeholders on recognized challenges and trends</a:t>
            </a:r>
          </a:p>
          <a:p>
            <a:pPr marL="257175" lvl="1" indent="-257175">
              <a:lnSpc>
                <a:spcPct val="90000"/>
              </a:lnSpc>
              <a:spcBef>
                <a:spcPts val="893"/>
              </a:spcBef>
              <a:buFont typeface="Arial" panose="020B0604020202020204" pitchFamily="34" charset="0"/>
              <a:buChar char="•"/>
            </a:pPr>
            <a:r>
              <a:rPr lang="en-US" dirty="0"/>
              <a:t>balanced “conflict of interest” frameworks to ensure effective integration of expertise (patient and clinician experts, technology developer)</a:t>
            </a:r>
          </a:p>
        </p:txBody>
      </p:sp>
      <p:sp>
        <p:nvSpPr>
          <p:cNvPr id="4" name="Title 3">
            <a:extLst>
              <a:ext uri="{FF2B5EF4-FFF2-40B4-BE49-F238E27FC236}">
                <a16:creationId xmlns:a16="http://schemas.microsoft.com/office/drawing/2014/main" id="{F38CD0CA-763C-EB49-8F93-692C82B6E09A}"/>
              </a:ext>
            </a:extLst>
          </p:cNvPr>
          <p:cNvSpPr>
            <a:spLocks noGrp="1"/>
          </p:cNvSpPr>
          <p:nvPr>
            <p:ph type="title"/>
          </p:nvPr>
        </p:nvSpPr>
        <p:spPr/>
        <p:txBody>
          <a:bodyPr/>
          <a:lstStyle/>
          <a:p>
            <a:r>
              <a:rPr lang="en-US" dirty="0">
                <a:sym typeface="Wingdings" panose="05000000000000000000" pitchFamily="2" charset="2"/>
              </a:rPr>
              <a:t>Reducing, not introducing additional complexity</a:t>
            </a:r>
            <a:br>
              <a:rPr lang="en-US" dirty="0">
                <a:sym typeface="Wingdings" panose="05000000000000000000" pitchFamily="2" charset="2"/>
              </a:rPr>
            </a:br>
            <a:r>
              <a:rPr lang="en-US" i="1" dirty="0">
                <a:latin typeface="Times New Roman" panose="02020603050405020304" pitchFamily="18" charset="0"/>
                <a:cs typeface="Times New Roman" panose="02020603050405020304" pitchFamily="18" charset="0"/>
                <a:sym typeface="Wingdings" panose="05000000000000000000" pitchFamily="2" charset="2"/>
              </a:rPr>
              <a:t>Implications for future EU-level cooperation on HTA</a:t>
            </a:r>
            <a:r>
              <a:rPr lang="en-US" dirty="0">
                <a:sym typeface="Wingdings" panose="05000000000000000000" pitchFamily="2" charset="2"/>
              </a:rPr>
              <a:t/>
            </a:r>
            <a:br>
              <a:rPr lang="en-US" dirty="0">
                <a:sym typeface="Wingdings" panose="05000000000000000000" pitchFamily="2" charset="2"/>
              </a:rPr>
            </a:br>
            <a:r>
              <a:rPr lang="en-US" dirty="0"/>
              <a:t> </a:t>
            </a:r>
          </a:p>
        </p:txBody>
      </p:sp>
    </p:spTree>
    <p:extLst>
      <p:ext uri="{BB962C8B-B14F-4D97-AF65-F5344CB8AC3E}">
        <p14:creationId xmlns:p14="http://schemas.microsoft.com/office/powerpoint/2010/main" val="156990754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9FF38-F9DC-4DE4-B141-9423E6BAF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87652" cy="5244647"/>
          </a:xfrm>
          <a:prstGeom prst="rect">
            <a:avLst/>
          </a:prstGeom>
        </p:spPr>
      </p:pic>
      <p:sp>
        <p:nvSpPr>
          <p:cNvPr id="3" name="TextBox 2">
            <a:extLst>
              <a:ext uri="{FF2B5EF4-FFF2-40B4-BE49-F238E27FC236}">
                <a16:creationId xmlns:a16="http://schemas.microsoft.com/office/drawing/2014/main" id="{FD25E1FC-958E-40BF-A39F-672C478336AD}"/>
              </a:ext>
            </a:extLst>
          </p:cNvPr>
          <p:cNvSpPr txBox="1"/>
          <p:nvPr/>
        </p:nvSpPr>
        <p:spPr>
          <a:xfrm>
            <a:off x="2402042" y="2171338"/>
            <a:ext cx="4538040" cy="1384995"/>
          </a:xfrm>
          <a:prstGeom prst="rect">
            <a:avLst/>
          </a:prstGeom>
          <a:noFill/>
        </p:spPr>
        <p:txBody>
          <a:bodyPr wrap="square" rtlCol="0">
            <a:spAutoFit/>
          </a:bodyPr>
          <a:lstStyle/>
          <a:p>
            <a:pPr algn="ctr" defTabSz="514350" eaLnBrk="1" fontAlgn="auto" hangingPunct="1">
              <a:spcBef>
                <a:spcPts val="0"/>
              </a:spcBef>
              <a:spcAft>
                <a:spcPts val="0"/>
              </a:spcAft>
              <a:defRPr/>
            </a:pPr>
            <a:endParaRPr lang="en-GB" sz="2100" b="1" dirty="0">
              <a:solidFill>
                <a:prstClr val="white"/>
              </a:solidFill>
              <a:latin typeface="Candara"/>
            </a:endParaRPr>
          </a:p>
          <a:p>
            <a:pPr algn="ctr" defTabSz="514350" eaLnBrk="1" fontAlgn="auto" hangingPunct="1">
              <a:spcBef>
                <a:spcPts val="0"/>
              </a:spcBef>
              <a:spcAft>
                <a:spcPts val="0"/>
              </a:spcAft>
              <a:defRPr/>
            </a:pPr>
            <a:r>
              <a:rPr lang="en-US" sz="2100" b="1" dirty="0">
                <a:solidFill>
                  <a:prstClr val="white"/>
                </a:solidFill>
                <a:latin typeface="Candara"/>
              </a:rPr>
              <a:t>EUnetHTA Forum 2021</a:t>
            </a:r>
          </a:p>
          <a:p>
            <a:pPr algn="ctr" defTabSz="514350" eaLnBrk="1" fontAlgn="auto" hangingPunct="1">
              <a:spcBef>
                <a:spcPts val="0"/>
              </a:spcBef>
              <a:spcAft>
                <a:spcPts val="0"/>
              </a:spcAft>
              <a:defRPr/>
            </a:pPr>
            <a:r>
              <a:rPr lang="en-US" sz="2100" b="1" dirty="0">
                <a:solidFill>
                  <a:prstClr val="white"/>
                </a:solidFill>
                <a:latin typeface="Candara"/>
              </a:rPr>
              <a:t>Challenges to the life cycle approach:</a:t>
            </a:r>
          </a:p>
          <a:p>
            <a:pPr algn="ctr" defTabSz="514350" eaLnBrk="1" fontAlgn="auto" hangingPunct="1">
              <a:spcBef>
                <a:spcPts val="0"/>
              </a:spcBef>
              <a:spcAft>
                <a:spcPts val="0"/>
              </a:spcAft>
              <a:defRPr/>
            </a:pPr>
            <a:r>
              <a:rPr lang="en-US" sz="2100" b="1" dirty="0">
                <a:solidFill>
                  <a:prstClr val="white"/>
                </a:solidFill>
                <a:latin typeface="Candara"/>
              </a:rPr>
              <a:t>The Patient Perspective </a:t>
            </a:r>
            <a:endParaRPr lang="en-GB" sz="2100" b="1" dirty="0">
              <a:solidFill>
                <a:prstClr val="white"/>
              </a:solidFill>
              <a:latin typeface="Candara"/>
            </a:endParaRPr>
          </a:p>
        </p:txBody>
      </p:sp>
      <p:sp>
        <p:nvSpPr>
          <p:cNvPr id="4" name="TextBox 3">
            <a:extLst>
              <a:ext uri="{FF2B5EF4-FFF2-40B4-BE49-F238E27FC236}">
                <a16:creationId xmlns:a16="http://schemas.microsoft.com/office/drawing/2014/main" id="{127FEF05-BDEF-42B8-A606-119E3E4ABEF4}"/>
              </a:ext>
            </a:extLst>
          </p:cNvPr>
          <p:cNvSpPr txBox="1"/>
          <p:nvPr/>
        </p:nvSpPr>
        <p:spPr>
          <a:xfrm>
            <a:off x="2522423" y="3690487"/>
            <a:ext cx="4340180" cy="415498"/>
          </a:xfrm>
          <a:prstGeom prst="rect">
            <a:avLst/>
          </a:prstGeom>
          <a:noFill/>
        </p:spPr>
        <p:txBody>
          <a:bodyPr wrap="square" rtlCol="0">
            <a:spAutoFit/>
          </a:bodyPr>
          <a:lstStyle/>
          <a:p>
            <a:pPr algn="ctr" defTabSz="685800" eaLnBrk="1" fontAlgn="auto" hangingPunct="1">
              <a:spcBef>
                <a:spcPts val="0"/>
              </a:spcBef>
              <a:spcAft>
                <a:spcPts val="0"/>
              </a:spcAft>
              <a:defRPr/>
            </a:pPr>
            <a:r>
              <a:rPr lang="en-GB" sz="2100" b="1" dirty="0">
                <a:solidFill>
                  <a:prstClr val="white"/>
                </a:solidFill>
                <a:latin typeface="Candara"/>
              </a:rPr>
              <a:t>Valentina Strammiello</a:t>
            </a:r>
            <a:endParaRPr lang="en-GB" sz="1350" b="1" dirty="0">
              <a:solidFill>
                <a:prstClr val="white"/>
              </a:solidFill>
              <a:latin typeface="Candara"/>
            </a:endParaRPr>
          </a:p>
        </p:txBody>
      </p:sp>
      <p:sp>
        <p:nvSpPr>
          <p:cNvPr id="5" name="TextBox 4">
            <a:extLst>
              <a:ext uri="{FF2B5EF4-FFF2-40B4-BE49-F238E27FC236}">
                <a16:creationId xmlns:a16="http://schemas.microsoft.com/office/drawing/2014/main" id="{D435D007-2AC0-46F9-B845-98A2E2DF7718}"/>
              </a:ext>
            </a:extLst>
          </p:cNvPr>
          <p:cNvSpPr txBox="1"/>
          <p:nvPr/>
        </p:nvSpPr>
        <p:spPr>
          <a:xfrm>
            <a:off x="154276" y="4522902"/>
            <a:ext cx="1774065" cy="300082"/>
          </a:xfrm>
          <a:prstGeom prst="rect">
            <a:avLst/>
          </a:prstGeom>
          <a:noFill/>
        </p:spPr>
        <p:txBody>
          <a:bodyPr wrap="square" rtlCol="0">
            <a:spAutoFit/>
          </a:bodyPr>
          <a:lstStyle/>
          <a:p>
            <a:pPr defTabSz="685800" eaLnBrk="1" fontAlgn="auto" hangingPunct="1">
              <a:spcBef>
                <a:spcPts val="0"/>
              </a:spcBef>
              <a:spcAft>
                <a:spcPts val="0"/>
              </a:spcAft>
              <a:defRPr/>
            </a:pPr>
            <a:r>
              <a:rPr lang="en-GB" sz="1350" b="1" dirty="0">
                <a:solidFill>
                  <a:prstClr val="white"/>
                </a:solidFill>
                <a:latin typeface="Candara"/>
              </a:rPr>
              <a:t>15 April 2021</a:t>
            </a:r>
          </a:p>
        </p:txBody>
      </p:sp>
      <p:pic>
        <p:nvPicPr>
          <p:cNvPr id="7" name="Picture 4" descr="http://www.techspot.com/images2/downloads/topdownload/twitter.jpg">
            <a:extLst>
              <a:ext uri="{FF2B5EF4-FFF2-40B4-BE49-F238E27FC236}">
                <a16:creationId xmlns:a16="http://schemas.microsoft.com/office/drawing/2014/main" id="{D25C9592-3805-4659-AD1E-DBE9575929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448" y="4522902"/>
            <a:ext cx="457269" cy="4572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211638-5F65-4E35-A963-A5F63AA471E5}"/>
              </a:ext>
            </a:extLst>
          </p:cNvPr>
          <p:cNvSpPr txBox="1"/>
          <p:nvPr/>
        </p:nvSpPr>
        <p:spPr>
          <a:xfrm>
            <a:off x="2099257" y="1794189"/>
            <a:ext cx="4919729" cy="461665"/>
          </a:xfrm>
          <a:prstGeom prst="rect">
            <a:avLst/>
          </a:prstGeom>
          <a:noFill/>
        </p:spPr>
        <p:txBody>
          <a:bodyPr wrap="square" rtlCol="0">
            <a:spAutoFit/>
          </a:bodyPr>
          <a:lstStyle/>
          <a:p>
            <a:pPr algn="ctr" defTabSz="685800" eaLnBrk="1" fontAlgn="auto" hangingPunct="1">
              <a:spcBef>
                <a:spcPts val="0"/>
              </a:spcBef>
              <a:spcAft>
                <a:spcPts val="0"/>
              </a:spcAft>
              <a:defRPr/>
            </a:pPr>
            <a:r>
              <a:rPr lang="en-GB" sz="2400" b="1" dirty="0">
                <a:solidFill>
                  <a:prstClr val="white"/>
                </a:solidFill>
                <a:latin typeface="Candara"/>
              </a:rPr>
              <a:t>THE EUROPEAN PATIENTS’ FORUM</a:t>
            </a:r>
          </a:p>
        </p:txBody>
      </p:sp>
      <p:sp>
        <p:nvSpPr>
          <p:cNvPr id="9" name="TextBox 8">
            <a:extLst>
              <a:ext uri="{FF2B5EF4-FFF2-40B4-BE49-F238E27FC236}">
                <a16:creationId xmlns:a16="http://schemas.microsoft.com/office/drawing/2014/main" id="{5A36BEE6-D188-491D-A8E5-6B967A9D5B58}"/>
              </a:ext>
            </a:extLst>
          </p:cNvPr>
          <p:cNvSpPr txBox="1"/>
          <p:nvPr/>
        </p:nvSpPr>
        <p:spPr>
          <a:xfrm>
            <a:off x="7241089" y="4579297"/>
            <a:ext cx="1687133" cy="300082"/>
          </a:xfrm>
          <a:prstGeom prst="rect">
            <a:avLst/>
          </a:prstGeom>
          <a:noFill/>
        </p:spPr>
        <p:txBody>
          <a:bodyPr wrap="square" rtlCol="0">
            <a:spAutoFit/>
          </a:bodyPr>
          <a:lstStyle/>
          <a:p>
            <a:pPr defTabSz="685800" eaLnBrk="1" fontAlgn="auto" hangingPunct="1">
              <a:spcBef>
                <a:spcPts val="0"/>
              </a:spcBef>
              <a:spcAft>
                <a:spcPts val="0"/>
              </a:spcAft>
              <a:defRPr/>
            </a:pPr>
            <a:r>
              <a:rPr lang="en-GB" sz="1350" b="1" dirty="0">
                <a:solidFill>
                  <a:prstClr val="white"/>
                </a:solidFill>
                <a:latin typeface="Candara"/>
              </a:rPr>
              <a:t>@</a:t>
            </a:r>
            <a:r>
              <a:rPr lang="en-GB" sz="1350" b="1" dirty="0" err="1">
                <a:solidFill>
                  <a:prstClr val="white"/>
                </a:solidFill>
                <a:latin typeface="Candara"/>
              </a:rPr>
              <a:t>eupatientsforum</a:t>
            </a:r>
            <a:endParaRPr lang="en-GB" sz="1350" b="1" dirty="0">
              <a:solidFill>
                <a:prstClr val="white"/>
              </a:solidFill>
              <a:latin typeface="Candara"/>
            </a:endParaRPr>
          </a:p>
        </p:txBody>
      </p:sp>
    </p:spTree>
    <p:extLst>
      <p:ext uri="{BB962C8B-B14F-4D97-AF65-F5344CB8AC3E}">
        <p14:creationId xmlns:p14="http://schemas.microsoft.com/office/powerpoint/2010/main" val="16048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9C0C1E-99FB-4F44-B195-2E1CBBB21BBA}"/>
              </a:ext>
            </a:extLst>
          </p:cNvPr>
          <p:cNvSpPr>
            <a:spLocks noGrp="1"/>
          </p:cNvSpPr>
          <p:nvPr>
            <p:ph type="body" sz="quarter" idx="13"/>
          </p:nvPr>
        </p:nvSpPr>
        <p:spPr>
          <a:xfrm>
            <a:off x="237119" y="1994922"/>
            <a:ext cx="8136904" cy="3402360"/>
          </a:xfrm>
        </p:spPr>
        <p:txBody>
          <a:bodyPr/>
          <a:lstStyle/>
          <a:p>
            <a:r>
              <a:rPr lang="en-US" sz="1800" dirty="0"/>
              <a:t>Need for strong support to HTA bodies to facilitate engagement activities </a:t>
            </a:r>
          </a:p>
          <a:p>
            <a:pPr lvl="1"/>
            <a:r>
              <a:rPr lang="en-US" sz="1500" dirty="0"/>
              <a:t>Our advice is to consider support  also to stakeholders (patients and HCPs) to allow sustainable engagement</a:t>
            </a:r>
          </a:p>
          <a:p>
            <a:r>
              <a:rPr lang="en-US" sz="1800" dirty="0"/>
              <a:t>Patient involvement in the lifecycle approach possible if embedded  also in the governance framework</a:t>
            </a:r>
          </a:p>
          <a:p>
            <a:pPr lvl="1"/>
            <a:r>
              <a:rPr lang="en-US" sz="1500" dirty="0"/>
              <a:t>Strong governance and financial sustainability are key to allow patient involvement</a:t>
            </a:r>
          </a:p>
          <a:p>
            <a:pPr lvl="1"/>
            <a:r>
              <a:rPr lang="en-US" sz="1500" dirty="0"/>
              <a:t>Our advice: consider deliberative processes as an approach to achieve good and systematic engagement </a:t>
            </a:r>
          </a:p>
          <a:p>
            <a:r>
              <a:rPr lang="en-US" sz="1800" dirty="0"/>
              <a:t>National models for patient involvement tend to persist, while we need a paradigmatic shift</a:t>
            </a:r>
          </a:p>
          <a:p>
            <a:pPr lvl="1"/>
            <a:r>
              <a:rPr lang="en-US" sz="1500" dirty="0"/>
              <a:t>We could reach a common approach at EU level</a:t>
            </a:r>
          </a:p>
          <a:p>
            <a:pPr marL="342900" lvl="1" indent="0">
              <a:buNone/>
            </a:pPr>
            <a:endParaRPr lang="en-BE" dirty="0"/>
          </a:p>
        </p:txBody>
      </p:sp>
      <p:sp>
        <p:nvSpPr>
          <p:cNvPr id="3" name="Text Placeholder 2">
            <a:extLst>
              <a:ext uri="{FF2B5EF4-FFF2-40B4-BE49-F238E27FC236}">
                <a16:creationId xmlns:a16="http://schemas.microsoft.com/office/drawing/2014/main" id="{FC89A2D3-E39B-457D-BEBC-60FE67F8BA2F}"/>
              </a:ext>
            </a:extLst>
          </p:cNvPr>
          <p:cNvSpPr>
            <a:spLocks noGrp="1"/>
          </p:cNvSpPr>
          <p:nvPr>
            <p:ph type="body" sz="quarter" idx="14"/>
          </p:nvPr>
        </p:nvSpPr>
        <p:spPr>
          <a:xfrm>
            <a:off x="66675" y="998730"/>
            <a:ext cx="7313638" cy="485775"/>
          </a:xfrm>
        </p:spPr>
        <p:txBody>
          <a:bodyPr/>
          <a:lstStyle/>
          <a:p>
            <a:r>
              <a:rPr lang="en-US" dirty="0"/>
              <a:t>Take away messages from the FMC (White Paper)</a:t>
            </a:r>
            <a:endParaRPr lang="en-BE" dirty="0"/>
          </a:p>
        </p:txBody>
      </p:sp>
    </p:spTree>
    <p:extLst>
      <p:ext uri="{BB962C8B-B14F-4D97-AF65-F5344CB8AC3E}">
        <p14:creationId xmlns:p14="http://schemas.microsoft.com/office/powerpoint/2010/main" val="4275855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3ABE9-F808-E94B-B3E2-3717535F8D1A}"/>
              </a:ext>
            </a:extLst>
          </p:cNvPr>
          <p:cNvSpPr>
            <a:spLocks noGrp="1"/>
          </p:cNvSpPr>
          <p:nvPr>
            <p:ph type="body" sz="quarter" idx="13"/>
          </p:nvPr>
        </p:nvSpPr>
        <p:spPr>
          <a:xfrm>
            <a:off x="539750" y="1757363"/>
            <a:ext cx="8064500" cy="4284662"/>
          </a:xfrm>
        </p:spPr>
        <p:txBody>
          <a:bodyPr/>
          <a:lstStyle/>
          <a:p>
            <a:pPr>
              <a:lnSpc>
                <a:spcPct val="150000"/>
              </a:lnSpc>
              <a:defRPr/>
            </a:pPr>
            <a:r>
              <a:rPr lang="en-NL" sz="1400" dirty="0"/>
              <a:t>Questions:</a:t>
            </a:r>
          </a:p>
          <a:p>
            <a:pPr marL="285750" indent="-285750">
              <a:lnSpc>
                <a:spcPct val="150000"/>
              </a:lnSpc>
              <a:buFont typeface="Arial" panose="020B0604020202020204" pitchFamily="34" charset="0"/>
              <a:buChar char="•"/>
              <a:defRPr/>
            </a:pPr>
            <a:r>
              <a:rPr lang="en-NL" sz="1400" dirty="0"/>
              <a:t>To ask questions, you may:</a:t>
            </a:r>
          </a:p>
          <a:p>
            <a:pPr marL="501750" lvl="1" indent="-285750">
              <a:lnSpc>
                <a:spcPct val="150000"/>
              </a:lnSpc>
              <a:buFont typeface="Arial" panose="020B0604020202020204" pitchFamily="34" charset="0"/>
              <a:buChar char="•"/>
              <a:defRPr/>
            </a:pPr>
            <a:r>
              <a:rPr lang="en-NL" sz="1400" dirty="0" smtClean="0"/>
              <a:t>Use </a:t>
            </a:r>
            <a:r>
              <a:rPr lang="en-NL" sz="1400" dirty="0"/>
              <a:t>the Q&amp;A box</a:t>
            </a:r>
          </a:p>
          <a:p>
            <a:pPr marL="285750" indent="-285750">
              <a:lnSpc>
                <a:spcPct val="150000"/>
              </a:lnSpc>
              <a:buFont typeface="Arial" panose="020B0604020202020204" pitchFamily="34" charset="0"/>
              <a:buChar char="•"/>
              <a:defRPr/>
            </a:pPr>
            <a:r>
              <a:rPr lang="en-NL" sz="1400" dirty="0"/>
              <a:t>Responses to all questions will be coordinated by the </a:t>
            </a:r>
            <a:r>
              <a:rPr lang="en-US" sz="1400" dirty="0"/>
              <a:t>C</a:t>
            </a:r>
            <a:r>
              <a:rPr lang="en-NL" sz="1400" dirty="0" smtClean="0"/>
              <a:t>hairs </a:t>
            </a:r>
            <a:r>
              <a:rPr lang="en-NL" sz="1400" dirty="0"/>
              <a:t>and will be taken at the </a:t>
            </a:r>
            <a:r>
              <a:rPr lang="en-NL" sz="1400" b="1" dirty="0"/>
              <a:t>end of each item</a:t>
            </a:r>
            <a:r>
              <a:rPr lang="en-NL" sz="1400" dirty="0"/>
              <a:t>. </a:t>
            </a:r>
          </a:p>
          <a:p>
            <a:pPr marL="285750" indent="-285750">
              <a:lnSpc>
                <a:spcPct val="150000"/>
              </a:lnSpc>
              <a:buFont typeface="Arial" panose="020B0604020202020204" pitchFamily="34" charset="0"/>
              <a:buChar char="•"/>
              <a:defRPr/>
            </a:pPr>
            <a:r>
              <a:rPr lang="en-NL" sz="1400" dirty="0"/>
              <a:t>You may also “like” other people’s </a:t>
            </a:r>
            <a:r>
              <a:rPr lang="en-NL" sz="1400" dirty="0" smtClean="0"/>
              <a:t>questions</a:t>
            </a:r>
            <a:r>
              <a:rPr lang="en-US" sz="1400" dirty="0" smtClean="0"/>
              <a:t>,</a:t>
            </a:r>
            <a:r>
              <a:rPr lang="en-NL" sz="1400" dirty="0" smtClean="0"/>
              <a:t> </a:t>
            </a:r>
            <a:r>
              <a:rPr lang="en-NL" sz="1400" dirty="0"/>
              <a:t>which will push the question further up the list.</a:t>
            </a:r>
          </a:p>
          <a:p>
            <a:pPr marL="285750" indent="-285750">
              <a:lnSpc>
                <a:spcPct val="150000"/>
              </a:lnSpc>
              <a:buFont typeface="Arial" panose="020B0604020202020204" pitchFamily="34" charset="0"/>
              <a:buChar char="•"/>
              <a:defRPr/>
            </a:pPr>
            <a:r>
              <a:rPr lang="en-NL" sz="1400" dirty="0"/>
              <a:t>Please note: The chat function, used in regular </a:t>
            </a:r>
            <a:r>
              <a:rPr lang="en-US" sz="1400" dirty="0" smtClean="0"/>
              <a:t>Z</a:t>
            </a:r>
            <a:r>
              <a:rPr lang="en-NL" sz="1400" dirty="0" smtClean="0"/>
              <a:t>oom </a:t>
            </a:r>
            <a:r>
              <a:rPr lang="en-NL" sz="1400" dirty="0"/>
              <a:t>meetings, is disabled for this </a:t>
            </a:r>
            <a:r>
              <a:rPr lang="en-US" sz="1400" dirty="0" smtClean="0"/>
              <a:t>w</a:t>
            </a:r>
            <a:r>
              <a:rPr lang="en-NL" sz="1400" dirty="0" smtClean="0"/>
              <a:t>ebinar</a:t>
            </a:r>
            <a:r>
              <a:rPr lang="en-NL" sz="1400" dirty="0"/>
              <a:t>. Please use the Q&amp;A box for your questions</a:t>
            </a:r>
            <a:r>
              <a:rPr lang="en-NL" sz="1400" dirty="0" smtClean="0"/>
              <a:t>.</a:t>
            </a:r>
            <a:endParaRPr lang="en-GB" sz="1400" dirty="0" smtClean="0"/>
          </a:p>
          <a:p>
            <a:pPr marL="285750" indent="-285750">
              <a:lnSpc>
                <a:spcPct val="150000"/>
              </a:lnSpc>
              <a:buFont typeface="Arial" panose="020B0604020202020204" pitchFamily="34" charset="0"/>
              <a:buChar char="•"/>
              <a:defRPr/>
            </a:pPr>
            <a:endParaRPr lang="en-GB" sz="1400" dirty="0"/>
          </a:p>
          <a:p>
            <a:pPr marL="285750" indent="-285750">
              <a:lnSpc>
                <a:spcPct val="150000"/>
              </a:lnSpc>
              <a:buFont typeface="Arial" panose="020B0604020202020204" pitchFamily="34" charset="0"/>
              <a:buChar char="•"/>
              <a:defRPr/>
            </a:pPr>
            <a:r>
              <a:rPr lang="en-GB" sz="1400" dirty="0" smtClean="0"/>
              <a:t>This meeting will be recorded. </a:t>
            </a:r>
            <a:endParaRPr lang="en-NL" sz="1400" dirty="0"/>
          </a:p>
          <a:p>
            <a:pPr marL="285750" indent="-285750">
              <a:lnSpc>
                <a:spcPct val="150000"/>
              </a:lnSpc>
              <a:buFont typeface="Arial" panose="020B0604020202020204" pitchFamily="34" charset="0"/>
              <a:buChar char="•"/>
              <a:defRPr/>
            </a:pPr>
            <a:endParaRPr lang="en-NL" sz="1600" dirty="0"/>
          </a:p>
        </p:txBody>
      </p:sp>
      <p:sp>
        <p:nvSpPr>
          <p:cNvPr id="58371" name="Title 2"/>
          <p:cNvSpPr>
            <a:spLocks noGrp="1"/>
          </p:cNvSpPr>
          <p:nvPr>
            <p:ph type="title"/>
          </p:nvPr>
        </p:nvSpPr>
        <p:spPr/>
        <p:txBody>
          <a:bodyPr/>
          <a:lstStyle/>
          <a:p>
            <a:r>
              <a:rPr lang="LID4096" altLang="nl-NL" smtClean="0"/>
              <a:t>Information for attendees</a:t>
            </a:r>
          </a:p>
        </p:txBody>
      </p:sp>
      <p:sp>
        <p:nvSpPr>
          <p:cNvPr id="58372" name="Text Placeholder 3"/>
          <p:cNvSpPr>
            <a:spLocks noGrp="1"/>
          </p:cNvSpPr>
          <p:nvPr>
            <p:ph type="body" sz="quarter" idx="17"/>
          </p:nvPr>
        </p:nvSpPr>
        <p:spPr>
          <a:xfrm>
            <a:off x="542925" y="6216650"/>
            <a:ext cx="622300" cy="465138"/>
          </a:xfrm>
          <a:blipFill dpi="0" rotWithShape="1">
            <a:srcRect/>
          </a:blipFill>
        </p:spPr>
        <p:txBody>
          <a:bodyPr/>
          <a:lstStyle/>
          <a:p>
            <a:endParaRPr lang="LID4096" altLang="nl-NL" smtClean="0"/>
          </a:p>
        </p:txBody>
      </p:sp>
      <p:sp>
        <p:nvSpPr>
          <p:cNvPr id="5" name="Slide Number Placeholder 4">
            <a:extLst>
              <a:ext uri="{FF2B5EF4-FFF2-40B4-BE49-F238E27FC236}">
                <a16:creationId xmlns:a16="http://schemas.microsoft.com/office/drawing/2014/main" id="{3C0A6C6C-F0AB-C54A-9734-F579893F43C8}"/>
              </a:ext>
            </a:extLst>
          </p:cNvPr>
          <p:cNvSpPr>
            <a:spLocks noGrp="1"/>
          </p:cNvSpPr>
          <p:nvPr>
            <p:ph type="sldNum" sz="quarter" idx="19"/>
          </p:nvPr>
        </p:nvSpPr>
        <p:spPr/>
        <p:txBody>
          <a:bodyPr/>
          <a:lstStyle/>
          <a:p>
            <a:pPr>
              <a:defRPr/>
            </a:pPr>
            <a:fld id="{D5D2E3D4-2560-4007-83F7-AADD67B51F48}" type="slidenum">
              <a:rPr lang="en-GB" smtClean="0"/>
              <a:pPr>
                <a:defRPr/>
              </a:pPr>
              <a:t>4</a:t>
            </a:fld>
            <a:endParaRPr lang="en-GB" dirty="0"/>
          </a:p>
        </p:txBody>
      </p:sp>
      <p:pic>
        <p:nvPicPr>
          <p:cNvPr id="58375" name="Afbeelding 2"/>
          <p:cNvPicPr>
            <a:picLocks noChangeAspect="1"/>
          </p:cNvPicPr>
          <p:nvPr/>
        </p:nvPicPr>
        <p:blipFill>
          <a:blip r:embed="rId2">
            <a:extLst>
              <a:ext uri="{28A0092B-C50C-407E-A947-70E740481C1C}">
                <a14:useLocalDpi xmlns:a14="http://schemas.microsoft.com/office/drawing/2010/main" val="0"/>
              </a:ext>
            </a:extLst>
          </a:blip>
          <a:srcRect l="50838" t="70937" r="43298" b="546"/>
          <a:stretch>
            <a:fillRect/>
          </a:stretch>
        </p:blipFill>
        <p:spPr bwMode="auto">
          <a:xfrm>
            <a:off x="2555776" y="2564904"/>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46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2AE471-9A82-4FDA-B282-DEFB76CEA51D}"/>
              </a:ext>
            </a:extLst>
          </p:cNvPr>
          <p:cNvSpPr>
            <a:spLocks noGrp="1"/>
          </p:cNvSpPr>
          <p:nvPr>
            <p:ph type="body" sz="quarter" idx="13"/>
          </p:nvPr>
        </p:nvSpPr>
        <p:spPr/>
        <p:txBody>
          <a:bodyPr/>
          <a:lstStyle/>
          <a:p>
            <a:r>
              <a:rPr lang="en-US" dirty="0"/>
              <a:t>The new framework for EU level collaboration could learn from other initiatives (</a:t>
            </a:r>
            <a:r>
              <a:rPr lang="en-US" dirty="0" err="1"/>
              <a:t>HTAi</a:t>
            </a:r>
            <a:r>
              <a:rPr lang="en-US" dirty="0"/>
              <a:t>, ISPOR, RWE4Decisions, Regional Clusters </a:t>
            </a:r>
            <a:r>
              <a:rPr lang="en-US" dirty="0" err="1"/>
              <a:t>etc</a:t>
            </a:r>
            <a:r>
              <a:rPr lang="en-US" dirty="0"/>
              <a:t>)</a:t>
            </a:r>
          </a:p>
          <a:p>
            <a:r>
              <a:rPr lang="en-US" dirty="0"/>
              <a:t>New methods available to inform decision making and meet the need for timely decisions</a:t>
            </a:r>
          </a:p>
          <a:p>
            <a:r>
              <a:rPr lang="en-US" dirty="0"/>
              <a:t>Patients are increasingly building their expertise and understanding of HTA</a:t>
            </a:r>
          </a:p>
          <a:p>
            <a:pPr lvl="1"/>
            <a:r>
              <a:rPr lang="en-US" dirty="0"/>
              <a:t>Yet more expertise needed to inform the patient perspective on innovative technologies</a:t>
            </a:r>
          </a:p>
          <a:p>
            <a:pPr marL="0" indent="0">
              <a:buNone/>
            </a:pPr>
            <a:endParaRPr lang="en-US" dirty="0"/>
          </a:p>
          <a:p>
            <a:pPr marL="0" indent="0">
              <a:buNone/>
            </a:pPr>
            <a:endParaRPr lang="en-BE" dirty="0"/>
          </a:p>
        </p:txBody>
      </p:sp>
      <p:sp>
        <p:nvSpPr>
          <p:cNvPr id="3" name="Text Placeholder 2">
            <a:extLst>
              <a:ext uri="{FF2B5EF4-FFF2-40B4-BE49-F238E27FC236}">
                <a16:creationId xmlns:a16="http://schemas.microsoft.com/office/drawing/2014/main" id="{B526A002-4FBE-4E2C-B133-1A601FBD7C9D}"/>
              </a:ext>
            </a:extLst>
          </p:cNvPr>
          <p:cNvSpPr>
            <a:spLocks noGrp="1"/>
          </p:cNvSpPr>
          <p:nvPr>
            <p:ph type="body" sz="quarter" idx="14"/>
          </p:nvPr>
        </p:nvSpPr>
        <p:spPr/>
        <p:txBody>
          <a:bodyPr/>
          <a:lstStyle/>
          <a:p>
            <a:r>
              <a:rPr lang="en-US" dirty="0"/>
              <a:t>Opportunities</a:t>
            </a:r>
            <a:endParaRPr lang="en-BE" dirty="0"/>
          </a:p>
        </p:txBody>
      </p:sp>
      <p:sp>
        <p:nvSpPr>
          <p:cNvPr id="4" name="Text Placeholder 3">
            <a:extLst>
              <a:ext uri="{FF2B5EF4-FFF2-40B4-BE49-F238E27FC236}">
                <a16:creationId xmlns:a16="http://schemas.microsoft.com/office/drawing/2014/main" id="{A9615EA8-9196-4979-B393-6AC0EB8FF711}"/>
              </a:ext>
            </a:extLst>
          </p:cNvPr>
          <p:cNvSpPr>
            <a:spLocks noGrp="1"/>
          </p:cNvSpPr>
          <p:nvPr>
            <p:ph type="body" sz="quarter" idx="15"/>
          </p:nvPr>
        </p:nvSpPr>
        <p:spPr/>
        <p:txBody>
          <a:bodyPr/>
          <a:lstStyle/>
          <a:p>
            <a:r>
              <a:rPr lang="en-US" dirty="0"/>
              <a:t>Evolving ecosystem</a:t>
            </a:r>
            <a:endParaRPr lang="en-BE" dirty="0"/>
          </a:p>
        </p:txBody>
      </p:sp>
    </p:spTree>
    <p:extLst>
      <p:ext uri="{BB962C8B-B14F-4D97-AF65-F5344CB8AC3E}">
        <p14:creationId xmlns:p14="http://schemas.microsoft.com/office/powerpoint/2010/main" val="2468544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43437-42C0-4CD1-91D4-4FB4882363D9}"/>
              </a:ext>
            </a:extLst>
          </p:cNvPr>
          <p:cNvSpPr>
            <a:spLocks noGrp="1"/>
          </p:cNvSpPr>
          <p:nvPr>
            <p:ph type="body" sz="quarter" idx="13"/>
          </p:nvPr>
        </p:nvSpPr>
        <p:spPr>
          <a:xfrm>
            <a:off x="368226" y="1829021"/>
            <a:ext cx="8136904" cy="3402360"/>
          </a:xfrm>
        </p:spPr>
        <p:txBody>
          <a:bodyPr/>
          <a:lstStyle/>
          <a:p>
            <a:r>
              <a:rPr lang="en-US" sz="1800" dirty="0"/>
              <a:t>We support the idea of integrating horizon scanning and reassessment</a:t>
            </a:r>
          </a:p>
          <a:p>
            <a:r>
              <a:rPr lang="en-US" sz="1800" dirty="0"/>
              <a:t>We welcome the practice of involving patients in topics identification in ED</a:t>
            </a:r>
          </a:p>
          <a:p>
            <a:r>
              <a:rPr lang="en-US" sz="1800" dirty="0"/>
              <a:t>Consider involving patients (POs) in PLEG (registries)  </a:t>
            </a:r>
          </a:p>
          <a:p>
            <a:r>
              <a:rPr lang="en-US" sz="1800" dirty="0"/>
              <a:t>Consider engaging patients as early as possible</a:t>
            </a:r>
          </a:p>
          <a:p>
            <a:r>
              <a:rPr lang="en-US" sz="1800" dirty="0"/>
              <a:t>Promote continuity of engagement throughout the life cycle to let the patient community have the full picture </a:t>
            </a:r>
          </a:p>
          <a:p>
            <a:r>
              <a:rPr lang="en-US" sz="1800" dirty="0"/>
              <a:t>Identify profiles requirements and communicate them early and in lay language</a:t>
            </a:r>
          </a:p>
          <a:p>
            <a:r>
              <a:rPr lang="en-US" sz="1800" dirty="0"/>
              <a:t>Provide a feedback at the end of the procedure</a:t>
            </a:r>
          </a:p>
          <a:p>
            <a:r>
              <a:rPr lang="en-US" sz="1800" dirty="0"/>
              <a:t>Evaluate and capture impact </a:t>
            </a:r>
            <a:r>
              <a:rPr lang="en-US" sz="1800"/>
              <a:t>of PI</a:t>
            </a:r>
            <a:endParaRPr lang="en-US" sz="1800" dirty="0"/>
          </a:p>
        </p:txBody>
      </p:sp>
      <p:sp>
        <p:nvSpPr>
          <p:cNvPr id="3" name="Text Placeholder 2">
            <a:extLst>
              <a:ext uri="{FF2B5EF4-FFF2-40B4-BE49-F238E27FC236}">
                <a16:creationId xmlns:a16="http://schemas.microsoft.com/office/drawing/2014/main" id="{9C9D40D5-FD52-4461-AF44-A1C5E44A9475}"/>
              </a:ext>
            </a:extLst>
          </p:cNvPr>
          <p:cNvSpPr>
            <a:spLocks noGrp="1"/>
          </p:cNvSpPr>
          <p:nvPr>
            <p:ph type="body" sz="quarter" idx="14"/>
          </p:nvPr>
        </p:nvSpPr>
        <p:spPr/>
        <p:txBody>
          <a:bodyPr/>
          <a:lstStyle/>
          <a:p>
            <a:r>
              <a:rPr lang="en-US" dirty="0"/>
              <a:t>Patient involvement in the lifecycle approach</a:t>
            </a:r>
            <a:endParaRPr lang="en-BE" dirty="0"/>
          </a:p>
        </p:txBody>
      </p:sp>
    </p:spTree>
    <p:extLst>
      <p:ext uri="{BB962C8B-B14F-4D97-AF65-F5344CB8AC3E}">
        <p14:creationId xmlns:p14="http://schemas.microsoft.com/office/powerpoint/2010/main" val="29258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7BB9-2AE7-4FB5-89BC-271A717F680D}"/>
              </a:ext>
            </a:extLst>
          </p:cNvPr>
          <p:cNvSpPr>
            <a:spLocks noGrp="1"/>
          </p:cNvSpPr>
          <p:nvPr>
            <p:ph type="title"/>
          </p:nvPr>
        </p:nvSpPr>
        <p:spPr>
          <a:xfrm>
            <a:off x="522926" y="2040860"/>
            <a:ext cx="8418354" cy="796355"/>
          </a:xfrm>
        </p:spPr>
        <p:txBody>
          <a:bodyPr/>
          <a:lstStyle/>
          <a:p>
            <a:pPr>
              <a:lnSpc>
                <a:spcPct val="150000"/>
              </a:lnSpc>
            </a:pPr>
            <a:r>
              <a:rPr lang="en-GB" altLang="en-US" sz="2400" dirty="0"/>
              <a:t>Challenges to a lifecycle approach to </a:t>
            </a:r>
            <a:r>
              <a:rPr lang="en-GB" altLang="en-US" sz="2400" dirty="0" err="1"/>
              <a:t>EUnetHTA’s</a:t>
            </a:r>
            <a:r>
              <a:rPr lang="en-GB" altLang="en-US" sz="2400" dirty="0"/>
              <a:t> work: Lessons learned from the current Joint Action</a:t>
            </a:r>
            <a:endParaRPr lang="pt-PT" altLang="pt-PT" sz="2400" dirty="0"/>
          </a:p>
        </p:txBody>
      </p:sp>
      <p:sp>
        <p:nvSpPr>
          <p:cNvPr id="3" name="Text Placeholder 2">
            <a:extLst>
              <a:ext uri="{FF2B5EF4-FFF2-40B4-BE49-F238E27FC236}">
                <a16:creationId xmlns:a16="http://schemas.microsoft.com/office/drawing/2014/main" id="{B719D60C-FAAB-48CA-B557-D77AB68CD86B}"/>
              </a:ext>
            </a:extLst>
          </p:cNvPr>
          <p:cNvSpPr>
            <a:spLocks noGrp="1"/>
          </p:cNvSpPr>
          <p:nvPr>
            <p:ph type="body" sz="quarter" idx="10"/>
          </p:nvPr>
        </p:nvSpPr>
        <p:spPr/>
        <p:txBody>
          <a:bodyPr/>
          <a:lstStyle/>
          <a:p>
            <a:r>
              <a:rPr lang="en-GB" dirty="0"/>
              <a:t>Alex Correia</a:t>
            </a:r>
            <a:endParaRPr lang="pt-PT" dirty="0"/>
          </a:p>
        </p:txBody>
      </p:sp>
      <p:sp>
        <p:nvSpPr>
          <p:cNvPr id="5" name="Text Placeholder 4">
            <a:extLst>
              <a:ext uri="{FF2B5EF4-FFF2-40B4-BE49-F238E27FC236}">
                <a16:creationId xmlns:a16="http://schemas.microsoft.com/office/drawing/2014/main" id="{3A33C91F-564C-43ED-A4FF-C84A21DF0AE0}"/>
              </a:ext>
            </a:extLst>
          </p:cNvPr>
          <p:cNvSpPr>
            <a:spLocks noGrp="1"/>
          </p:cNvSpPr>
          <p:nvPr>
            <p:ph type="body" sz="quarter" idx="12"/>
          </p:nvPr>
        </p:nvSpPr>
        <p:spPr>
          <a:xfrm>
            <a:off x="3615370" y="3484279"/>
            <a:ext cx="2872105" cy="337910"/>
          </a:xfrm>
        </p:spPr>
        <p:txBody>
          <a:bodyPr/>
          <a:lstStyle/>
          <a:p>
            <a:r>
              <a:rPr lang="pt-PT" dirty="0"/>
              <a:t>2021 EUnetHTA </a:t>
            </a:r>
            <a:r>
              <a:rPr lang="pt-PT" dirty="0" err="1"/>
              <a:t>Forum</a:t>
            </a:r>
            <a:endParaRPr lang="pt-PT" dirty="0"/>
          </a:p>
        </p:txBody>
      </p:sp>
      <p:pic>
        <p:nvPicPr>
          <p:cNvPr id="9" name="Graphic 8">
            <a:extLst>
              <a:ext uri="{FF2B5EF4-FFF2-40B4-BE49-F238E27FC236}">
                <a16:creationId xmlns:a16="http://schemas.microsoft.com/office/drawing/2014/main" id="{37DCB061-1741-4BCC-8AAE-32C1F7003E4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537199" y="5399282"/>
            <a:ext cx="809689" cy="282722"/>
          </a:xfrm>
          <a:prstGeom prst="rect">
            <a:avLst/>
          </a:prstGeom>
        </p:spPr>
      </p:pic>
      <p:pic>
        <p:nvPicPr>
          <p:cNvPr id="11" name="Picture 10">
            <a:extLst>
              <a:ext uri="{FF2B5EF4-FFF2-40B4-BE49-F238E27FC236}">
                <a16:creationId xmlns:a16="http://schemas.microsoft.com/office/drawing/2014/main" id="{D220D1D2-1B7F-4ABD-895E-E02E47295E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734" y="5265608"/>
            <a:ext cx="1114138" cy="550068"/>
          </a:xfrm>
          <a:prstGeom prst="rect">
            <a:avLst/>
          </a:prstGeom>
        </p:spPr>
      </p:pic>
      <p:pic>
        <p:nvPicPr>
          <p:cNvPr id="13" name="Picture 12">
            <a:extLst>
              <a:ext uri="{FF2B5EF4-FFF2-40B4-BE49-F238E27FC236}">
                <a16:creationId xmlns:a16="http://schemas.microsoft.com/office/drawing/2014/main" id="{9F0035B1-2294-4EFA-96C8-5BCB747335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4847" y="5439427"/>
            <a:ext cx="1191678" cy="202430"/>
          </a:xfrm>
          <a:prstGeom prst="rect">
            <a:avLst/>
          </a:prstGeom>
        </p:spPr>
      </p:pic>
    </p:spTree>
    <p:extLst>
      <p:ext uri="{BB962C8B-B14F-4D97-AF65-F5344CB8AC3E}">
        <p14:creationId xmlns:p14="http://schemas.microsoft.com/office/powerpoint/2010/main" val="2028889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Texto 9"/>
          <p:cNvSpPr>
            <a:spLocks noGrp="1"/>
          </p:cNvSpPr>
          <p:nvPr>
            <p:ph type="body" sz="quarter" idx="10"/>
          </p:nvPr>
        </p:nvSpPr>
        <p:spPr>
          <a:xfrm>
            <a:off x="64699" y="1151675"/>
            <a:ext cx="7654853" cy="714866"/>
          </a:xfrm>
        </p:spPr>
        <p:txBody>
          <a:bodyPr/>
          <a:lstStyle/>
          <a:p>
            <a:r>
              <a:rPr lang="en-US" dirty="0"/>
              <a:t>Involvement of multiple stakeholders in the different stages of the medicine life cycle</a:t>
            </a:r>
          </a:p>
        </p:txBody>
      </p:sp>
      <p:sp>
        <p:nvSpPr>
          <p:cNvPr id="11" name="Espaço Reservado para Texto 10"/>
          <p:cNvSpPr>
            <a:spLocks noGrp="1"/>
          </p:cNvSpPr>
          <p:nvPr>
            <p:ph type="body" sz="quarter" idx="20"/>
          </p:nvPr>
        </p:nvSpPr>
        <p:spPr>
          <a:xfrm>
            <a:off x="213197" y="2322381"/>
            <a:ext cx="7972361" cy="1547314"/>
          </a:xfrm>
        </p:spPr>
        <p:txBody>
          <a:bodyPr/>
          <a:lstStyle/>
          <a:p>
            <a:pPr marL="214313" indent="-214313" eaLnBrk="0" fontAlgn="base" hangingPunct="0">
              <a:lnSpc>
                <a:spcPct val="150000"/>
              </a:lnSpc>
              <a:spcBef>
                <a:spcPts val="675"/>
              </a:spcBef>
              <a:spcAft>
                <a:spcPct val="0"/>
              </a:spcAft>
              <a:buFont typeface="Arial" panose="020B0604020202020204" pitchFamily="34" charset="0"/>
              <a:buChar char="•"/>
            </a:pPr>
            <a:r>
              <a:rPr lang="en-US" sz="1200" b="0" dirty="0">
                <a:solidFill>
                  <a:srgbClr val="000000"/>
                </a:solidFill>
                <a:latin typeface="Arial"/>
                <a:ea typeface="+mn-ea"/>
              </a:rPr>
              <a:t>EUnetHTA demonstrated that </a:t>
            </a:r>
            <a:r>
              <a:rPr lang="en-US" sz="1200" dirty="0">
                <a:solidFill>
                  <a:srgbClr val="000000"/>
                </a:solidFill>
                <a:latin typeface="Arial"/>
                <a:ea typeface="+mn-ea"/>
              </a:rPr>
              <a:t>synergies </a:t>
            </a:r>
            <a:r>
              <a:rPr lang="en-US" sz="1200" b="0" dirty="0">
                <a:solidFill>
                  <a:srgbClr val="000000"/>
                </a:solidFill>
                <a:latin typeface="Arial"/>
                <a:ea typeface="+mn-ea"/>
              </a:rPr>
              <a:t>between regulators and HTA bodies can be established</a:t>
            </a:r>
            <a:r>
              <a:rPr lang="en-US" sz="1200" dirty="0">
                <a:solidFill>
                  <a:srgbClr val="000000"/>
                </a:solidFill>
                <a:latin typeface="Arial"/>
                <a:ea typeface="+mn-ea"/>
              </a:rPr>
              <a:t> in different stages of the medicine life cycle</a:t>
            </a:r>
            <a:r>
              <a:rPr lang="en-US" sz="1200" b="0" dirty="0">
                <a:solidFill>
                  <a:srgbClr val="000000"/>
                </a:solidFill>
                <a:latin typeface="Arial"/>
                <a:ea typeface="+mn-ea"/>
              </a:rPr>
              <a:t>, bringing benefits for patients, heath care systems and manufacturers/MAHs;</a:t>
            </a:r>
          </a:p>
          <a:p>
            <a:pPr marL="214313" indent="-214313" eaLnBrk="0" fontAlgn="base" hangingPunct="0">
              <a:lnSpc>
                <a:spcPct val="150000"/>
              </a:lnSpc>
              <a:spcBef>
                <a:spcPts val="675"/>
              </a:spcBef>
              <a:spcAft>
                <a:spcPct val="0"/>
              </a:spcAft>
              <a:buFont typeface="Arial" panose="020B0604020202020204" pitchFamily="34" charset="0"/>
              <a:buChar char="•"/>
            </a:pPr>
            <a:r>
              <a:rPr lang="en-GB" sz="1200" dirty="0">
                <a:solidFill>
                  <a:srgbClr val="000000"/>
                </a:solidFill>
                <a:latin typeface="Arial"/>
                <a:ea typeface="+mn-ea"/>
              </a:rPr>
              <a:t>Different stakeholders </a:t>
            </a:r>
            <a:r>
              <a:rPr lang="en-GB" sz="1200" b="0" dirty="0">
                <a:solidFill>
                  <a:srgbClr val="000000"/>
                </a:solidFill>
                <a:latin typeface="Arial"/>
                <a:ea typeface="+mn-ea"/>
              </a:rPr>
              <a:t>(regulators, HTA bodies, payers, patients and clinicians) have</a:t>
            </a:r>
            <a:r>
              <a:rPr lang="en-GB" sz="1200" dirty="0">
                <a:solidFill>
                  <a:srgbClr val="000000"/>
                </a:solidFill>
                <a:latin typeface="Arial"/>
                <a:ea typeface="+mn-ea"/>
              </a:rPr>
              <a:t> overlapping evidence needs </a:t>
            </a:r>
            <a:r>
              <a:rPr lang="en-GB" sz="1200" b="0" dirty="0">
                <a:solidFill>
                  <a:srgbClr val="000000"/>
                </a:solidFill>
                <a:latin typeface="Arial"/>
                <a:ea typeface="+mn-ea"/>
              </a:rPr>
              <a:t>and manufacturers/MAHs should </a:t>
            </a:r>
            <a:r>
              <a:rPr lang="en-GB" sz="1200" dirty="0">
                <a:solidFill>
                  <a:srgbClr val="000000"/>
                </a:solidFill>
                <a:latin typeface="Arial"/>
                <a:ea typeface="+mn-ea"/>
              </a:rPr>
              <a:t>engage early </a:t>
            </a:r>
            <a:r>
              <a:rPr lang="en-GB" sz="1200" b="0" dirty="0">
                <a:solidFill>
                  <a:srgbClr val="000000"/>
                </a:solidFill>
                <a:latin typeface="Arial"/>
                <a:ea typeface="+mn-ea"/>
              </a:rPr>
              <a:t>with them to fulfil these requirements, to build trust and to optimize the time to market/adoption.</a:t>
            </a:r>
          </a:p>
          <a:p>
            <a:pPr>
              <a:buClr>
                <a:srgbClr val="00CDBE"/>
              </a:buClr>
            </a:pPr>
            <a:endParaRPr lang="en-US" dirty="0"/>
          </a:p>
        </p:txBody>
      </p:sp>
      <p:grpSp>
        <p:nvGrpSpPr>
          <p:cNvPr id="6" name="Agrupar 5">
            <a:extLst>
              <a:ext uri="{FF2B5EF4-FFF2-40B4-BE49-F238E27FC236}">
                <a16:creationId xmlns:a16="http://schemas.microsoft.com/office/drawing/2014/main" id="{BE37980E-9D71-4F7B-8DE0-2BAEE415F965}"/>
              </a:ext>
            </a:extLst>
          </p:cNvPr>
          <p:cNvGrpSpPr/>
          <p:nvPr/>
        </p:nvGrpSpPr>
        <p:grpSpPr>
          <a:xfrm>
            <a:off x="1727378" y="4028485"/>
            <a:ext cx="3507353" cy="1546577"/>
            <a:chOff x="2278004" y="4161201"/>
            <a:chExt cx="4676470" cy="2062102"/>
          </a:xfrm>
        </p:grpSpPr>
        <p:sp>
          <p:nvSpPr>
            <p:cNvPr id="5" name="Retângulo 4">
              <a:extLst>
                <a:ext uri="{FF2B5EF4-FFF2-40B4-BE49-F238E27FC236}">
                  <a16:creationId xmlns:a16="http://schemas.microsoft.com/office/drawing/2014/main" id="{11D37B85-05B2-4F3A-94BE-8D74B04B0AA7}"/>
                </a:ext>
              </a:extLst>
            </p:cNvPr>
            <p:cNvSpPr/>
            <p:nvPr/>
          </p:nvSpPr>
          <p:spPr>
            <a:xfrm>
              <a:off x="2278004" y="4161201"/>
              <a:ext cx="4559023" cy="2062102"/>
            </a:xfrm>
            <a:prstGeom prst="rect">
              <a:avLst/>
            </a:prstGeom>
          </p:spPr>
          <p:txBody>
            <a:bodyPr wrap="square">
              <a:spAutoFit/>
            </a:bodyPr>
            <a:lstStyle/>
            <a:p>
              <a:pPr marL="342900" lvl="1" defTabSz="685800" eaLnBrk="1" fontAlgn="auto" hangingPunct="1">
                <a:lnSpc>
                  <a:spcPct val="150000"/>
                </a:lnSpc>
                <a:spcBef>
                  <a:spcPts val="0"/>
                </a:spcBef>
                <a:spcAft>
                  <a:spcPts val="0"/>
                </a:spcAft>
              </a:pPr>
              <a:r>
                <a:rPr lang="en-GB" sz="1050" dirty="0">
                  <a:solidFill>
                    <a:prstClr val="black"/>
                  </a:solidFill>
                  <a:cs typeface="Arial" panose="020B0604020202020204" pitchFamily="34" charset="0"/>
                </a:rPr>
                <a:t>Horizon Scanning</a:t>
              </a:r>
            </a:p>
            <a:p>
              <a:pPr marL="342900" lvl="1" defTabSz="685800" eaLnBrk="1" fontAlgn="auto" hangingPunct="1">
                <a:lnSpc>
                  <a:spcPct val="150000"/>
                </a:lnSpc>
                <a:spcBef>
                  <a:spcPts val="0"/>
                </a:spcBef>
                <a:spcAft>
                  <a:spcPts val="0"/>
                </a:spcAft>
              </a:pPr>
              <a:r>
                <a:rPr lang="en-GB" sz="1050" dirty="0">
                  <a:solidFill>
                    <a:prstClr val="black"/>
                  </a:solidFill>
                  <a:cs typeface="Arial" panose="020B0604020202020204" pitchFamily="34" charset="0"/>
                </a:rPr>
                <a:t>Parallel Advice/Early Dialogues, Scientific Advice</a:t>
              </a:r>
            </a:p>
            <a:p>
              <a:pPr marL="342900" lvl="1" defTabSz="685800" eaLnBrk="1" fontAlgn="auto" hangingPunct="1">
                <a:lnSpc>
                  <a:spcPct val="150000"/>
                </a:lnSpc>
                <a:spcBef>
                  <a:spcPts val="0"/>
                </a:spcBef>
                <a:spcAft>
                  <a:spcPts val="0"/>
                </a:spcAft>
              </a:pPr>
              <a:r>
                <a:rPr lang="en-GB" sz="1050" dirty="0" smtClean="0">
                  <a:solidFill>
                    <a:prstClr val="black"/>
                  </a:solidFill>
                  <a:cs typeface="Arial" panose="020B0604020202020204" pitchFamily="34" charset="0"/>
                </a:rPr>
                <a:t>Evidence for JCA(REA) and </a:t>
              </a:r>
              <a:r>
                <a:rPr lang="en-GB" sz="1050" smtClean="0">
                  <a:solidFill>
                    <a:prstClr val="black"/>
                  </a:solidFill>
                  <a:cs typeface="Arial" panose="020B0604020202020204" pitchFamily="34" charset="0"/>
                </a:rPr>
                <a:t>B/R assessment, </a:t>
              </a:r>
              <a:endParaRPr lang="en-GB" sz="1050" dirty="0">
                <a:solidFill>
                  <a:prstClr val="black"/>
                </a:solidFill>
                <a:cs typeface="Arial" panose="020B0604020202020204" pitchFamily="34" charset="0"/>
              </a:endParaRPr>
            </a:p>
            <a:p>
              <a:pPr marL="342900" lvl="1" defTabSz="685800" eaLnBrk="1" fontAlgn="auto" hangingPunct="1">
                <a:lnSpc>
                  <a:spcPct val="150000"/>
                </a:lnSpc>
                <a:spcBef>
                  <a:spcPts val="0"/>
                </a:spcBef>
                <a:spcAft>
                  <a:spcPts val="0"/>
                </a:spcAft>
              </a:pPr>
              <a:r>
                <a:rPr lang="en-GB" sz="1050" dirty="0">
                  <a:solidFill>
                    <a:prstClr val="black"/>
                  </a:solidFill>
                  <a:cs typeface="Arial" panose="020B0604020202020204" pitchFamily="34" charset="0"/>
                </a:rPr>
                <a:t>PLEGs, MEAs, PASS, PAES, Clinical guidelines</a:t>
              </a:r>
            </a:p>
            <a:p>
              <a:pPr marL="342900" lvl="1" defTabSz="685800" eaLnBrk="1" fontAlgn="auto" hangingPunct="1">
                <a:lnSpc>
                  <a:spcPct val="150000"/>
                </a:lnSpc>
                <a:spcBef>
                  <a:spcPts val="0"/>
                </a:spcBef>
                <a:spcAft>
                  <a:spcPts val="0"/>
                </a:spcAft>
              </a:pPr>
              <a:r>
                <a:rPr lang="en-GB" sz="1050" dirty="0">
                  <a:solidFill>
                    <a:prstClr val="black"/>
                  </a:solidFill>
                  <a:cs typeface="Arial" panose="020B0604020202020204" pitchFamily="34" charset="0"/>
                </a:rPr>
                <a:t>Reassessment</a:t>
              </a:r>
            </a:p>
          </p:txBody>
        </p:sp>
        <p:sp>
          <p:nvSpPr>
            <p:cNvPr id="12" name="Retângulo 11">
              <a:extLst>
                <a:ext uri="{FF2B5EF4-FFF2-40B4-BE49-F238E27FC236}">
                  <a16:creationId xmlns:a16="http://schemas.microsoft.com/office/drawing/2014/main" id="{D041B13C-5937-4D5C-8F9C-5757A4F71006}"/>
                </a:ext>
              </a:extLst>
            </p:cNvPr>
            <p:cNvSpPr/>
            <p:nvPr/>
          </p:nvSpPr>
          <p:spPr>
            <a:xfrm>
              <a:off x="2634992" y="4193179"/>
              <a:ext cx="4319482" cy="1656184"/>
            </a:xfrm>
            <a:prstGeom prst="rect">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675"/>
                </a:spcBef>
                <a:spcAft>
                  <a:spcPts val="0"/>
                </a:spcAft>
              </a:pPr>
              <a:endParaRPr lang="pt-PT" sz="1350" dirty="0" err="1">
                <a:solidFill>
                  <a:prstClr val="black"/>
                </a:solidFill>
                <a:latin typeface="Calibri"/>
              </a:endParaRPr>
            </a:p>
          </p:txBody>
        </p:sp>
      </p:grpSp>
      <p:sp>
        <p:nvSpPr>
          <p:cNvPr id="14" name="Seta: Curvada Para Cima 13">
            <a:extLst>
              <a:ext uri="{FF2B5EF4-FFF2-40B4-BE49-F238E27FC236}">
                <a16:creationId xmlns:a16="http://schemas.microsoft.com/office/drawing/2014/main" id="{75FE4F36-B387-41E4-A7EC-BFC6C5F589F4}"/>
              </a:ext>
            </a:extLst>
          </p:cNvPr>
          <p:cNvSpPr/>
          <p:nvPr/>
        </p:nvSpPr>
        <p:spPr>
          <a:xfrm rot="5199042">
            <a:off x="1194152" y="4094927"/>
            <a:ext cx="841030" cy="413274"/>
          </a:xfrm>
          <a:prstGeom prst="curvedUpArrow">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675"/>
              </a:spcBef>
              <a:spcAft>
                <a:spcPts val="0"/>
              </a:spcAft>
            </a:pPr>
            <a:endParaRPr lang="pt-PT" sz="1350" dirty="0" err="1">
              <a:solidFill>
                <a:prstClr val="black"/>
              </a:solidFill>
              <a:latin typeface="Calibri"/>
            </a:endParaRPr>
          </a:p>
        </p:txBody>
      </p:sp>
    </p:spTree>
    <p:extLst>
      <p:ext uri="{BB962C8B-B14F-4D97-AF65-F5344CB8AC3E}">
        <p14:creationId xmlns:p14="http://schemas.microsoft.com/office/powerpoint/2010/main" val="1928717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Texto 9"/>
          <p:cNvSpPr>
            <a:spLocks noGrp="1"/>
          </p:cNvSpPr>
          <p:nvPr>
            <p:ph type="body" sz="quarter" idx="10"/>
          </p:nvPr>
        </p:nvSpPr>
        <p:spPr>
          <a:xfrm>
            <a:off x="165315" y="1467726"/>
            <a:ext cx="7654853" cy="479875"/>
          </a:xfrm>
        </p:spPr>
        <p:txBody>
          <a:bodyPr/>
          <a:lstStyle/>
          <a:p>
            <a:r>
              <a:rPr lang="en-GB" dirty="0"/>
              <a:t>Future challenges and opportunities</a:t>
            </a:r>
            <a:endParaRPr lang="en-US" dirty="0"/>
          </a:p>
        </p:txBody>
      </p:sp>
      <p:sp>
        <p:nvSpPr>
          <p:cNvPr id="11" name="Espaço Reservado para Texto 10"/>
          <p:cNvSpPr>
            <a:spLocks noGrp="1"/>
          </p:cNvSpPr>
          <p:nvPr>
            <p:ph type="body" sz="quarter" idx="20"/>
          </p:nvPr>
        </p:nvSpPr>
        <p:spPr>
          <a:xfrm>
            <a:off x="194322" y="2177671"/>
            <a:ext cx="8708138" cy="3557817"/>
          </a:xfrm>
        </p:spPr>
        <p:txBody>
          <a:bodyPr/>
          <a:lstStyle/>
          <a:p>
            <a:pPr lvl="1">
              <a:lnSpc>
                <a:spcPct val="150000"/>
              </a:lnSpc>
              <a:buClrTx/>
            </a:pPr>
            <a:r>
              <a:rPr lang="en-GB" sz="1200" dirty="0">
                <a:solidFill>
                  <a:schemeClr val="tx1"/>
                </a:solidFill>
                <a:latin typeface="Arial" panose="020B0604020202020204" pitchFamily="34" charset="0"/>
                <a:cs typeface="Arial" panose="020B0604020202020204" pitchFamily="34" charset="0"/>
              </a:rPr>
              <a:t>A </a:t>
            </a:r>
            <a:r>
              <a:rPr lang="en-GB" sz="1200" b="1" dirty="0">
                <a:solidFill>
                  <a:schemeClr val="tx1"/>
                </a:solidFill>
                <a:latin typeface="Arial" panose="020B0604020202020204" pitchFamily="34" charset="0"/>
                <a:cs typeface="Arial" panose="020B0604020202020204" pitchFamily="34" charset="0"/>
              </a:rPr>
              <a:t>stable and durable framework of EU cooperation on HTA </a:t>
            </a:r>
            <a:r>
              <a:rPr lang="en-GB" sz="1200" dirty="0">
                <a:solidFill>
                  <a:schemeClr val="tx1"/>
                </a:solidFill>
                <a:latin typeface="Arial" panose="020B0604020202020204" pitchFamily="34" charset="0"/>
                <a:cs typeface="Arial" panose="020B0604020202020204" pitchFamily="34" charset="0"/>
              </a:rPr>
              <a:t>could further develop the relationship between different stakeholders and the links between HTA activities;</a:t>
            </a:r>
          </a:p>
          <a:p>
            <a:pPr lvl="1">
              <a:lnSpc>
                <a:spcPct val="150000"/>
              </a:lnSpc>
              <a:buClrTx/>
            </a:pPr>
            <a:r>
              <a:rPr lang="en-GB" sz="1200" dirty="0">
                <a:solidFill>
                  <a:schemeClr val="tx1"/>
                </a:solidFill>
                <a:latin typeface="Arial" panose="020B0604020202020204" pitchFamily="34" charset="0"/>
                <a:cs typeface="Arial" panose="020B0604020202020204" pitchFamily="34" charset="0"/>
              </a:rPr>
              <a:t>Allocate </a:t>
            </a:r>
            <a:r>
              <a:rPr lang="en-GB" sz="1200" b="1" dirty="0">
                <a:solidFill>
                  <a:schemeClr val="tx1"/>
                </a:solidFill>
                <a:latin typeface="Arial" panose="020B0604020202020204" pitchFamily="34" charset="0"/>
                <a:cs typeface="Arial" panose="020B0604020202020204" pitchFamily="34" charset="0"/>
              </a:rPr>
              <a:t>resources</a:t>
            </a:r>
            <a:r>
              <a:rPr lang="en-GB" sz="1200" dirty="0">
                <a:solidFill>
                  <a:schemeClr val="tx1"/>
                </a:solidFill>
                <a:latin typeface="Arial" panose="020B0604020202020204" pitchFamily="34" charset="0"/>
                <a:cs typeface="Arial" panose="020B0604020202020204" pitchFamily="34" charset="0"/>
              </a:rPr>
              <a:t> so that </a:t>
            </a:r>
            <a:r>
              <a:rPr lang="en-GB" sz="1200" b="1" dirty="0">
                <a:solidFill>
                  <a:schemeClr val="tx1"/>
                </a:solidFill>
                <a:latin typeface="Arial" panose="020B0604020202020204" pitchFamily="34" charset="0"/>
                <a:cs typeface="Arial" panose="020B0604020202020204" pitchFamily="34" charset="0"/>
              </a:rPr>
              <a:t>relevant EU HTA products </a:t>
            </a:r>
            <a:r>
              <a:rPr lang="en-GB" sz="1200" dirty="0">
                <a:solidFill>
                  <a:schemeClr val="tx1"/>
                </a:solidFill>
                <a:latin typeface="Arial" panose="020B0604020202020204" pitchFamily="34" charset="0"/>
                <a:cs typeface="Arial" panose="020B0604020202020204" pitchFamily="34" charset="0"/>
              </a:rPr>
              <a:t>with added value for patients and heath care systems </a:t>
            </a:r>
            <a:r>
              <a:rPr lang="en-GB" sz="1200" b="1" dirty="0">
                <a:solidFill>
                  <a:schemeClr val="tx1"/>
                </a:solidFill>
                <a:latin typeface="Arial" panose="020B0604020202020204" pitchFamily="34" charset="0"/>
                <a:cs typeface="Arial" panose="020B0604020202020204" pitchFamily="34" charset="0"/>
              </a:rPr>
              <a:t>could be delivered – </a:t>
            </a:r>
            <a:r>
              <a:rPr lang="en-GB" sz="1200" dirty="0">
                <a:solidFill>
                  <a:schemeClr val="tx1"/>
                </a:solidFill>
                <a:latin typeface="Arial" panose="020B0604020202020204" pitchFamily="34" charset="0"/>
                <a:cs typeface="Arial" panose="020B0604020202020204" pitchFamily="34" charset="0"/>
              </a:rPr>
              <a:t>to </a:t>
            </a:r>
            <a:r>
              <a:rPr lang="en-US" sz="1200" dirty="0">
                <a:solidFill>
                  <a:schemeClr val="tx1"/>
                </a:solidFill>
                <a:latin typeface="Arial" panose="020B0604020202020204" pitchFamily="34" charset="0"/>
                <a:cs typeface="Arial" panose="020B0604020202020204" pitchFamily="34" charset="0"/>
              </a:rPr>
              <a:t>ensure a sustainable model of HTA cooperation;</a:t>
            </a:r>
            <a:endParaRPr lang="pt-PT" sz="1200" dirty="0">
              <a:solidFill>
                <a:schemeClr val="tx1"/>
              </a:solidFill>
              <a:latin typeface="Arial" panose="020B0604020202020204" pitchFamily="34" charset="0"/>
              <a:cs typeface="Arial" panose="020B0604020202020204" pitchFamily="34" charset="0"/>
            </a:endParaRPr>
          </a:p>
          <a:p>
            <a:pPr lvl="1">
              <a:lnSpc>
                <a:spcPct val="150000"/>
              </a:lnSpc>
              <a:buClrTx/>
            </a:pPr>
            <a:r>
              <a:rPr lang="en-GB" sz="1200" dirty="0">
                <a:solidFill>
                  <a:schemeClr val="tx1"/>
                </a:solidFill>
                <a:latin typeface="Arial" panose="020B0604020202020204" pitchFamily="34" charset="0"/>
                <a:cs typeface="Arial" panose="020B0604020202020204" pitchFamily="34" charset="0"/>
              </a:rPr>
              <a:t>Develop a state-of-the-art </a:t>
            </a:r>
            <a:r>
              <a:rPr lang="en-GB" sz="1200" b="1" dirty="0">
                <a:solidFill>
                  <a:schemeClr val="tx1"/>
                </a:solidFill>
                <a:latin typeface="Arial" panose="020B0604020202020204" pitchFamily="34" charset="0"/>
                <a:cs typeface="Arial" panose="020B0604020202020204" pitchFamily="34" charset="0"/>
              </a:rPr>
              <a:t>common European</a:t>
            </a:r>
            <a:r>
              <a:rPr lang="en-GB" sz="1200" dirty="0">
                <a:solidFill>
                  <a:schemeClr val="tx1"/>
                </a:solidFill>
                <a:latin typeface="Arial" panose="020B0604020202020204" pitchFamily="34" charset="0"/>
                <a:cs typeface="Arial" panose="020B0604020202020204" pitchFamily="34" charset="0"/>
              </a:rPr>
              <a:t> </a:t>
            </a:r>
            <a:r>
              <a:rPr lang="en-GB" sz="1200" b="1" dirty="0">
                <a:solidFill>
                  <a:schemeClr val="tx1"/>
                </a:solidFill>
                <a:latin typeface="Arial" panose="020B0604020202020204" pitchFamily="34" charset="0"/>
                <a:cs typeface="Arial" panose="020B0604020202020204" pitchFamily="34" charset="0"/>
              </a:rPr>
              <a:t>methodology. </a:t>
            </a:r>
            <a:r>
              <a:rPr lang="en-GB" sz="1200" dirty="0">
                <a:solidFill>
                  <a:schemeClr val="tx1"/>
                </a:solidFill>
                <a:latin typeface="Arial" panose="020B0604020202020204" pitchFamily="34" charset="0"/>
                <a:cs typeface="Arial" panose="020B0604020202020204" pitchFamily="34" charset="0"/>
              </a:rPr>
              <a:t>HTA bodies should converge to produce the same results using the same information to guarantee </a:t>
            </a:r>
            <a:r>
              <a:rPr lang="en-GB" sz="1200" b="1" dirty="0">
                <a:solidFill>
                  <a:schemeClr val="tx1"/>
                </a:solidFill>
                <a:latin typeface="Arial" panose="020B0604020202020204" pitchFamily="34" charset="0"/>
                <a:cs typeface="Arial" panose="020B0604020202020204" pitchFamily="34" charset="0"/>
              </a:rPr>
              <a:t>robustness and consistency of HTA outputs;</a:t>
            </a:r>
          </a:p>
          <a:p>
            <a:pPr lvl="1">
              <a:lnSpc>
                <a:spcPct val="150000"/>
              </a:lnSpc>
              <a:buClrTx/>
            </a:pPr>
            <a:r>
              <a:rPr lang="en-US" sz="1200" b="1" dirty="0">
                <a:solidFill>
                  <a:schemeClr val="tx1"/>
                </a:solidFill>
                <a:latin typeface="Arial" panose="020B0604020202020204" pitchFamily="34" charset="0"/>
                <a:cs typeface="Arial" panose="020B0604020202020204" pitchFamily="34" charset="0"/>
              </a:rPr>
              <a:t>Collaborate with DARWIN EU </a:t>
            </a:r>
            <a:r>
              <a:rPr lang="en-US" sz="1200" dirty="0">
                <a:solidFill>
                  <a:schemeClr val="tx1"/>
                </a:solidFill>
                <a:latin typeface="Arial" panose="020B0604020202020204" pitchFamily="34" charset="0"/>
                <a:cs typeface="Arial" panose="020B0604020202020204" pitchFamily="34" charset="0"/>
              </a:rPr>
              <a:t>(</a:t>
            </a:r>
            <a:r>
              <a:rPr lang="en-US" sz="1200" i="1" dirty="0">
                <a:solidFill>
                  <a:schemeClr val="tx1"/>
                </a:solidFill>
                <a:latin typeface="Arial" panose="020B0604020202020204" pitchFamily="34" charset="0"/>
                <a:cs typeface="Arial" panose="020B0604020202020204" pitchFamily="34" charset="0"/>
              </a:rPr>
              <a:t>Data Analytics and Real World Interrogation Network</a:t>
            </a:r>
            <a:r>
              <a:rPr lang="en-US" sz="1200" dirty="0">
                <a:solidFill>
                  <a:schemeClr val="tx1"/>
                </a:solidFill>
                <a:latin typeface="Arial" panose="020B0604020202020204" pitchFamily="34" charset="0"/>
                <a:cs typeface="Arial" panose="020B0604020202020204" pitchFamily="34" charset="0"/>
              </a:rPr>
              <a:t>) </a:t>
            </a:r>
            <a:r>
              <a:rPr lang="en-US" sz="1200" b="1" dirty="0">
                <a:solidFill>
                  <a:schemeClr val="tx1"/>
                </a:solidFill>
                <a:latin typeface="Arial" panose="020B0604020202020204" pitchFamily="34" charset="0"/>
                <a:cs typeface="Arial" panose="020B0604020202020204" pitchFamily="34" charset="0"/>
              </a:rPr>
              <a:t>for the development of </a:t>
            </a:r>
            <a:r>
              <a:rPr lang="en-GB" sz="1200" b="1" dirty="0">
                <a:solidFill>
                  <a:schemeClr val="tx1"/>
                </a:solidFill>
                <a:latin typeface="Arial" panose="020B0604020202020204" pitchFamily="34" charset="0"/>
                <a:cs typeface="Arial" panose="020B0604020202020204" pitchFamily="34" charset="0"/>
              </a:rPr>
              <a:t>HTA activities;</a:t>
            </a:r>
            <a:endParaRPr lang="pt-PT" sz="1200" b="1" dirty="0">
              <a:solidFill>
                <a:schemeClr val="tx1"/>
              </a:solidFill>
              <a:latin typeface="Arial" panose="020B0604020202020204" pitchFamily="34" charset="0"/>
              <a:cs typeface="Arial" panose="020B0604020202020204" pitchFamily="34" charset="0"/>
            </a:endParaRPr>
          </a:p>
          <a:p>
            <a:pPr lvl="1">
              <a:lnSpc>
                <a:spcPct val="150000"/>
              </a:lnSpc>
              <a:buClrTx/>
            </a:pPr>
            <a:r>
              <a:rPr lang="en-US" sz="1200" dirty="0">
                <a:solidFill>
                  <a:schemeClr val="tx1"/>
                </a:solidFill>
                <a:latin typeface="Arial" panose="020B0604020202020204" pitchFamily="34" charset="0"/>
                <a:cs typeface="Arial" panose="020B0604020202020204" pitchFamily="34" charset="0"/>
              </a:rPr>
              <a:t>Voluntary </a:t>
            </a:r>
            <a:r>
              <a:rPr lang="en-US" sz="1200" b="1" dirty="0">
                <a:solidFill>
                  <a:schemeClr val="tx1"/>
                </a:solidFill>
                <a:latin typeface="Arial" panose="020B0604020202020204" pitchFamily="34" charset="0"/>
                <a:cs typeface="Arial" panose="020B0604020202020204" pitchFamily="34" charset="0"/>
              </a:rPr>
              <a:t>collaboration in areas beyond REA </a:t>
            </a:r>
            <a:r>
              <a:rPr lang="en-US" sz="1200" dirty="0">
                <a:solidFill>
                  <a:schemeClr val="tx1"/>
                </a:solidFill>
                <a:latin typeface="Arial" panose="020B0604020202020204" pitchFamily="34" charset="0"/>
                <a:cs typeface="Arial" panose="020B0604020202020204" pitchFamily="34" charset="0"/>
              </a:rPr>
              <a:t>such as health economics and Multiple Technology Assessments</a:t>
            </a:r>
            <a:r>
              <a:rPr lang="en-US" sz="1200" b="1" dirty="0">
                <a:solidFill>
                  <a:schemeClr val="tx1"/>
                </a:solidFill>
                <a:latin typeface="Arial" panose="020B0604020202020204" pitchFamily="34" charset="0"/>
                <a:cs typeface="Arial" panose="020B0604020202020204" pitchFamily="34" charset="0"/>
              </a:rPr>
              <a:t>;</a:t>
            </a:r>
          </a:p>
          <a:p>
            <a:pPr lvl="1">
              <a:lnSpc>
                <a:spcPct val="150000"/>
              </a:lnSpc>
              <a:buClrTx/>
            </a:pPr>
            <a:r>
              <a:rPr lang="en-US" sz="1200" b="1" dirty="0">
                <a:solidFill>
                  <a:schemeClr val="tx1"/>
                </a:solidFill>
                <a:latin typeface="Arial" panose="020B0604020202020204" pitchFamily="34" charset="0"/>
                <a:cs typeface="Arial" panose="020B0604020202020204" pitchFamily="34" charset="0"/>
              </a:rPr>
              <a:t>Cooperate</a:t>
            </a:r>
            <a:r>
              <a:rPr lang="en-US" sz="1200" dirty="0">
                <a:solidFill>
                  <a:schemeClr val="tx1"/>
                </a:solidFill>
                <a:latin typeface="Arial" panose="020B0604020202020204" pitchFamily="34" charset="0"/>
                <a:cs typeface="Arial" panose="020B0604020202020204" pitchFamily="34" charset="0"/>
              </a:rPr>
              <a:t> with other EU and international HTA organizations and initiatives.</a:t>
            </a:r>
            <a:endParaRPr lang="pt-PT" sz="1200" dirty="0">
              <a:solidFill>
                <a:schemeClr val="tx1"/>
              </a:solidFill>
              <a:latin typeface="Arial" panose="020B0604020202020204" pitchFamily="34" charset="0"/>
              <a:cs typeface="Arial" panose="020B0604020202020204" pitchFamily="34" charset="0"/>
            </a:endParaRPr>
          </a:p>
          <a:p>
            <a:pPr>
              <a:buClr>
                <a:srgbClr val="00CDBE"/>
              </a:buClr>
            </a:pPr>
            <a:endParaRPr lang="en-US" dirty="0"/>
          </a:p>
        </p:txBody>
      </p:sp>
    </p:spTree>
    <p:extLst>
      <p:ext uri="{BB962C8B-B14F-4D97-AF65-F5344CB8AC3E}">
        <p14:creationId xmlns:p14="http://schemas.microsoft.com/office/powerpoint/2010/main" val="833334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D92BA-09A3-4ED7-8E66-665A798318A2}"/>
              </a:ext>
            </a:extLst>
          </p:cNvPr>
          <p:cNvSpPr>
            <a:spLocks noGrp="1"/>
          </p:cNvSpPr>
          <p:nvPr>
            <p:ph type="ctrTitle"/>
          </p:nvPr>
        </p:nvSpPr>
        <p:spPr/>
        <p:txBody>
          <a:bodyPr/>
          <a:lstStyle/>
          <a:p>
            <a:r>
              <a:rPr lang="en-GB" sz="3300" dirty="0"/>
              <a:t>Challenges to a lifecycle approach to </a:t>
            </a:r>
            <a:r>
              <a:rPr lang="en-GB" sz="3300" dirty="0" err="1"/>
              <a:t>EUnetHTA’s</a:t>
            </a:r>
            <a:r>
              <a:rPr lang="en-GB" sz="3300" dirty="0"/>
              <a:t> work: </a:t>
            </a:r>
            <a:br>
              <a:rPr lang="en-GB" sz="3300" dirty="0"/>
            </a:br>
            <a:r>
              <a:rPr lang="en-GB" sz="2700" dirty="0"/>
              <a:t>Lessons learned from the current Joint Action</a:t>
            </a:r>
            <a:endParaRPr lang="en-GB" sz="3300" dirty="0"/>
          </a:p>
        </p:txBody>
      </p:sp>
      <p:sp>
        <p:nvSpPr>
          <p:cNvPr id="3" name="Sous-titre 2">
            <a:extLst>
              <a:ext uri="{FF2B5EF4-FFF2-40B4-BE49-F238E27FC236}">
                <a16:creationId xmlns:a16="http://schemas.microsoft.com/office/drawing/2014/main" id="{857DAD80-11DA-4209-A3D9-61DA3D7A3910}"/>
              </a:ext>
            </a:extLst>
          </p:cNvPr>
          <p:cNvSpPr>
            <a:spLocks noGrp="1"/>
          </p:cNvSpPr>
          <p:nvPr>
            <p:ph type="subTitle" idx="1"/>
          </p:nvPr>
        </p:nvSpPr>
        <p:spPr>
          <a:xfrm>
            <a:off x="539750" y="4192491"/>
            <a:ext cx="7453313" cy="910695"/>
          </a:xfrm>
        </p:spPr>
        <p:txBody>
          <a:bodyPr/>
          <a:lstStyle/>
          <a:p>
            <a:r>
              <a:rPr lang="fr-FR" dirty="0"/>
              <a:t>Chantal Guilhaume</a:t>
            </a:r>
          </a:p>
          <a:p>
            <a:r>
              <a:rPr lang="fr-FR" dirty="0"/>
              <a:t>Haute Autorité de Santé (HAS)</a:t>
            </a:r>
          </a:p>
        </p:txBody>
      </p:sp>
      <p:sp>
        <p:nvSpPr>
          <p:cNvPr id="4" name="Espace réservé du numéro de diapositive 3">
            <a:extLst>
              <a:ext uri="{FF2B5EF4-FFF2-40B4-BE49-F238E27FC236}">
                <a16:creationId xmlns:a16="http://schemas.microsoft.com/office/drawing/2014/main" id="{AB6E49AA-9ABA-4D61-A14C-63E142D7BECF}"/>
              </a:ext>
            </a:extLst>
          </p:cNvPr>
          <p:cNvSpPr>
            <a:spLocks noGrp="1"/>
          </p:cNvSpPr>
          <p:nvPr>
            <p:ph type="sldNum" sz="quarter" idx="11"/>
          </p:nvPr>
        </p:nvSpPr>
        <p:spPr/>
        <p:txBody>
          <a:bodyPr/>
          <a:lstStyle/>
          <a:p>
            <a:pPr defTabSz="685800" eaLnBrk="1" fontAlgn="auto" hangingPunct="1">
              <a:spcBef>
                <a:spcPts val="0"/>
              </a:spcBef>
              <a:spcAft>
                <a:spcPts val="0"/>
              </a:spcAft>
              <a:defRPr/>
            </a:pPr>
            <a:fld id="{1E4993A5-71AC-4FC9-BA31-3E15C92EC108}" type="slidenum">
              <a:rPr lang="en-GB">
                <a:solidFill>
                  <a:srgbClr val="C0C0C0"/>
                </a:solidFill>
                <a:latin typeface="Arial"/>
              </a:rPr>
              <a:pPr defTabSz="685800" eaLnBrk="1" fontAlgn="auto" hangingPunct="1">
                <a:spcBef>
                  <a:spcPts val="0"/>
                </a:spcBef>
                <a:spcAft>
                  <a:spcPts val="0"/>
                </a:spcAft>
                <a:defRPr/>
              </a:pPr>
              <a:t>45</a:t>
            </a:fld>
            <a:endParaRPr lang="en-GB" dirty="0">
              <a:solidFill>
                <a:srgbClr val="C0C0C0"/>
              </a:solidFill>
              <a:latin typeface="Arial"/>
            </a:endParaRPr>
          </a:p>
        </p:txBody>
      </p:sp>
      <p:sp>
        <p:nvSpPr>
          <p:cNvPr id="5" name="Espace réservé du texte 4">
            <a:extLst>
              <a:ext uri="{FF2B5EF4-FFF2-40B4-BE49-F238E27FC236}">
                <a16:creationId xmlns:a16="http://schemas.microsoft.com/office/drawing/2014/main" id="{1E6A15AB-7675-4AA0-89C7-B2F0418B6B4E}"/>
              </a:ext>
            </a:extLst>
          </p:cNvPr>
          <p:cNvSpPr>
            <a:spLocks noGrp="1"/>
          </p:cNvSpPr>
          <p:nvPr>
            <p:ph type="body" sz="quarter" idx="17"/>
          </p:nvPr>
        </p:nvSpPr>
        <p:spPr/>
        <p:txBody>
          <a:bodyPr/>
          <a:lstStyle/>
          <a:p>
            <a:endParaRPr lang="fr-FR"/>
          </a:p>
        </p:txBody>
      </p:sp>
      <p:pic>
        <p:nvPicPr>
          <p:cNvPr id="6" name="Image 5" descr="cid:image001.gif@01D1D088.A21C5330">
            <a:extLst>
              <a:ext uri="{FF2B5EF4-FFF2-40B4-BE49-F238E27FC236}">
                <a16:creationId xmlns:a16="http://schemas.microsoft.com/office/drawing/2014/main" id="{1F82583A-8D90-4C59-9A33-7D3FAD12F06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53898" y="4276261"/>
            <a:ext cx="1242138" cy="556895"/>
          </a:xfrm>
          <a:prstGeom prst="rect">
            <a:avLst/>
          </a:prstGeom>
          <a:noFill/>
          <a:ln>
            <a:noFill/>
          </a:ln>
        </p:spPr>
      </p:pic>
    </p:spTree>
    <p:extLst>
      <p:ext uri="{BB962C8B-B14F-4D97-AF65-F5344CB8AC3E}">
        <p14:creationId xmlns:p14="http://schemas.microsoft.com/office/powerpoint/2010/main" val="79665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6EC8A6D-9E87-4DDB-9428-934CCD6DB6B3}"/>
              </a:ext>
            </a:extLst>
          </p:cNvPr>
          <p:cNvSpPr>
            <a:spLocks noGrp="1"/>
          </p:cNvSpPr>
          <p:nvPr>
            <p:ph type="body" sz="quarter" idx="13"/>
          </p:nvPr>
        </p:nvSpPr>
        <p:spPr>
          <a:xfrm>
            <a:off x="539751" y="2175274"/>
            <a:ext cx="8064500" cy="3387326"/>
          </a:xfrm>
        </p:spPr>
        <p:txBody>
          <a:bodyPr/>
          <a:lstStyle/>
          <a:p>
            <a:pPr marL="214313" indent="-214313">
              <a:buFont typeface="Arial" panose="020B0604020202020204" pitchFamily="34" charset="0"/>
              <a:buChar char="•"/>
            </a:pPr>
            <a:r>
              <a:rPr lang="en-GB" sz="1800" dirty="0"/>
              <a:t>Usage of recommendations made during an ED  (as a basis for defining the scope of an evaluation) while :</a:t>
            </a:r>
          </a:p>
          <a:p>
            <a:pPr marL="581175" lvl="2" indent="-257175">
              <a:buFont typeface="Arial" panose="020B0604020202020204" pitchFamily="34" charset="0"/>
              <a:buChar char="̶"/>
            </a:pPr>
            <a:r>
              <a:rPr lang="en-GB" sz="1800" dirty="0"/>
              <a:t>managing the confidentiality status of the ED </a:t>
            </a:r>
          </a:p>
          <a:p>
            <a:pPr marL="581175" lvl="2" indent="-257175">
              <a:buFont typeface="Arial" panose="020B0604020202020204" pitchFamily="34" charset="0"/>
              <a:buChar char="̶"/>
            </a:pPr>
            <a:r>
              <a:rPr lang="en-GB" sz="1800" dirty="0"/>
              <a:t>different HTAb members involvement (ED/JA)</a:t>
            </a:r>
          </a:p>
          <a:p>
            <a:pPr marL="214313" indent="-214313">
              <a:buFont typeface="Arial" panose="020B0604020202020204" pitchFamily="34" charset="0"/>
              <a:buChar char="•"/>
            </a:pPr>
            <a:r>
              <a:rPr lang="en-GB" sz="1800" dirty="0"/>
              <a:t>Use EDs to ensure PLEG bridges evidence gap with good quality data</a:t>
            </a:r>
          </a:p>
          <a:p>
            <a:pPr marL="214313" indent="-214313">
              <a:buFont typeface="Arial" panose="020B0604020202020204" pitchFamily="34" charset="0"/>
              <a:buChar char="•"/>
            </a:pPr>
            <a:r>
              <a:rPr lang="en-GB" sz="1800" dirty="0"/>
              <a:t>Differences in infrastructure for use and access to real world data among HTAb</a:t>
            </a:r>
          </a:p>
          <a:p>
            <a:pPr marL="214313" indent="-214313">
              <a:buFont typeface="Arial" panose="020B0604020202020204" pitchFamily="34" charset="0"/>
              <a:buChar char="•"/>
            </a:pPr>
            <a:r>
              <a:rPr lang="en-GB" sz="1800" dirty="0"/>
              <a:t>Difficulties with data sharing (ownership, timing, legal)</a:t>
            </a:r>
          </a:p>
          <a:p>
            <a:pPr marL="214313" indent="-214313">
              <a:buFont typeface="Arial" panose="020B0604020202020204" pitchFamily="34" charset="0"/>
              <a:buChar char="•"/>
            </a:pPr>
            <a:endParaRPr lang="en-GB" sz="1800" dirty="0"/>
          </a:p>
        </p:txBody>
      </p:sp>
      <p:sp>
        <p:nvSpPr>
          <p:cNvPr id="3" name="Titre 2">
            <a:extLst>
              <a:ext uri="{FF2B5EF4-FFF2-40B4-BE49-F238E27FC236}">
                <a16:creationId xmlns:a16="http://schemas.microsoft.com/office/drawing/2014/main" id="{3E2DA6B3-B472-4F08-BBFB-BC01DB2E8AAB}"/>
              </a:ext>
            </a:extLst>
          </p:cNvPr>
          <p:cNvSpPr>
            <a:spLocks noGrp="1"/>
          </p:cNvSpPr>
          <p:nvPr>
            <p:ph type="title"/>
          </p:nvPr>
        </p:nvSpPr>
        <p:spPr/>
        <p:txBody>
          <a:bodyPr/>
          <a:lstStyle/>
          <a:p>
            <a:r>
              <a:rPr lang="en-GB"/>
              <a:t>Challenges related to ED and PLEG activities</a:t>
            </a:r>
          </a:p>
        </p:txBody>
      </p:sp>
      <p:sp>
        <p:nvSpPr>
          <p:cNvPr id="4" name="Espace réservé du pied de page 3">
            <a:extLst>
              <a:ext uri="{FF2B5EF4-FFF2-40B4-BE49-F238E27FC236}">
                <a16:creationId xmlns:a16="http://schemas.microsoft.com/office/drawing/2014/main" id="{385355F3-CE99-4776-B0D3-FB7EC08D4EAA}"/>
              </a:ext>
            </a:extLst>
          </p:cNvPr>
          <p:cNvSpPr>
            <a:spLocks noGrp="1"/>
          </p:cNvSpPr>
          <p:nvPr>
            <p:ph type="ftr" sz="quarter" idx="15"/>
          </p:nvPr>
        </p:nvSpPr>
        <p:spPr/>
        <p:txBody>
          <a:bodyPr/>
          <a:lstStyle/>
          <a:p>
            <a:pPr defTabSz="685800" eaLnBrk="1" fontAlgn="auto" hangingPunct="1">
              <a:spcBef>
                <a:spcPts val="0"/>
              </a:spcBef>
              <a:spcAft>
                <a:spcPts val="0"/>
              </a:spcAft>
              <a:defRPr/>
            </a:pPr>
            <a:r>
              <a:rPr lang="en-US">
                <a:solidFill>
                  <a:srgbClr val="C0C0C0"/>
                </a:solidFill>
                <a:latin typeface="Arial"/>
              </a:rPr>
              <a:t>European network for Health Technology Assessment | JA2 2012-2015 | www.eunethta.eu</a:t>
            </a:r>
            <a:endParaRPr lang="en-GB" dirty="0">
              <a:solidFill>
                <a:srgbClr val="C0C0C0"/>
              </a:solidFill>
              <a:latin typeface="Arial"/>
            </a:endParaRPr>
          </a:p>
        </p:txBody>
      </p:sp>
      <p:sp>
        <p:nvSpPr>
          <p:cNvPr id="5" name="Espace réservé du numéro de diapositive 4">
            <a:extLst>
              <a:ext uri="{FF2B5EF4-FFF2-40B4-BE49-F238E27FC236}">
                <a16:creationId xmlns:a16="http://schemas.microsoft.com/office/drawing/2014/main" id="{A35D104F-5FB2-4606-B435-8E3696871B61}"/>
              </a:ext>
            </a:extLst>
          </p:cNvPr>
          <p:cNvSpPr>
            <a:spLocks noGrp="1"/>
          </p:cNvSpPr>
          <p:nvPr>
            <p:ph type="sldNum" sz="quarter" idx="16"/>
          </p:nvPr>
        </p:nvSpPr>
        <p:spPr/>
        <p:txBody>
          <a:bodyPr/>
          <a:lstStyle/>
          <a:p>
            <a:pPr defTabSz="685800" eaLnBrk="1" fontAlgn="auto" hangingPunct="1">
              <a:spcBef>
                <a:spcPts val="0"/>
              </a:spcBef>
              <a:spcAft>
                <a:spcPts val="0"/>
              </a:spcAft>
              <a:defRPr/>
            </a:pPr>
            <a:fld id="{1E4993A5-71AC-4FC9-BA31-3E15C92EC108}" type="slidenum">
              <a:rPr lang="en-GB">
                <a:latin typeface="Arial"/>
              </a:rPr>
              <a:pPr defTabSz="685800" eaLnBrk="1" fontAlgn="auto" hangingPunct="1">
                <a:spcBef>
                  <a:spcPts val="0"/>
                </a:spcBef>
                <a:spcAft>
                  <a:spcPts val="0"/>
                </a:spcAft>
                <a:defRPr/>
              </a:pPr>
              <a:t>46</a:t>
            </a:fld>
            <a:endParaRPr lang="en-GB" dirty="0">
              <a:latin typeface="Arial"/>
            </a:endParaRPr>
          </a:p>
        </p:txBody>
      </p:sp>
      <p:sp>
        <p:nvSpPr>
          <p:cNvPr id="6" name="Espace réservé du texte 5">
            <a:extLst>
              <a:ext uri="{FF2B5EF4-FFF2-40B4-BE49-F238E27FC236}">
                <a16:creationId xmlns:a16="http://schemas.microsoft.com/office/drawing/2014/main" id="{78A6D080-1C15-46A9-B012-26D17C77382B}"/>
              </a:ext>
            </a:extLst>
          </p:cNvPr>
          <p:cNvSpPr>
            <a:spLocks noGrp="1"/>
          </p:cNvSpPr>
          <p:nvPr>
            <p:ph type="body" sz="quarter" idx="17"/>
          </p:nvPr>
        </p:nvSpPr>
        <p:spPr/>
        <p:txBody>
          <a:bodyPr/>
          <a:lstStyle/>
          <a:p>
            <a:endParaRPr lang="fr-FR" dirty="0"/>
          </a:p>
        </p:txBody>
      </p:sp>
    </p:spTree>
    <p:extLst>
      <p:ext uri="{BB962C8B-B14F-4D97-AF65-F5344CB8AC3E}">
        <p14:creationId xmlns:p14="http://schemas.microsoft.com/office/powerpoint/2010/main" val="3832178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Connecteur droit 26"/>
          <p:cNvCxnSpPr/>
          <p:nvPr/>
        </p:nvCxnSpPr>
        <p:spPr>
          <a:xfrm>
            <a:off x="3697785" y="1999351"/>
            <a:ext cx="6638" cy="634127"/>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22" name="Connecteur droit 121"/>
          <p:cNvCxnSpPr/>
          <p:nvPr/>
        </p:nvCxnSpPr>
        <p:spPr>
          <a:xfrm flipH="1">
            <a:off x="3112589" y="2210278"/>
            <a:ext cx="12067" cy="512193"/>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104342" y="620689"/>
            <a:ext cx="7886700" cy="994172"/>
          </a:xfrm>
        </p:spPr>
        <p:txBody>
          <a:bodyPr>
            <a:normAutofit/>
          </a:bodyPr>
          <a:lstStyle/>
          <a:p>
            <a:r>
              <a:rPr lang="en-GB" sz="2400" dirty="0">
                <a:latin typeface="Arial" panose="020B0604020202020204" pitchFamily="34" charset="0"/>
                <a:cs typeface="Arial" panose="020B0604020202020204" pitchFamily="34" charset="0"/>
              </a:rPr>
              <a:t>Key word: Anticipation</a:t>
            </a:r>
          </a:p>
        </p:txBody>
      </p:sp>
      <p:sp>
        <p:nvSpPr>
          <p:cNvPr id="5" name="Flèche droite 4"/>
          <p:cNvSpPr/>
          <p:nvPr/>
        </p:nvSpPr>
        <p:spPr>
          <a:xfrm>
            <a:off x="301897" y="2726922"/>
            <a:ext cx="8842103" cy="363474"/>
          </a:xfrm>
          <a:prstGeom prst="rightArrow">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675"/>
              </a:spcBef>
              <a:spcAft>
                <a:spcPts val="0"/>
              </a:spcAft>
              <a:defRPr/>
            </a:pPr>
            <a:endParaRPr lang="fr-FR" sz="2100" dirty="0" err="1">
              <a:solidFill>
                <a:prstClr val="white"/>
              </a:solidFill>
              <a:highlight>
                <a:srgbClr val="000000"/>
              </a:highlight>
              <a:latin typeface="Arial"/>
            </a:endParaRPr>
          </a:p>
        </p:txBody>
      </p:sp>
      <p:cxnSp>
        <p:nvCxnSpPr>
          <p:cNvPr id="6" name="Connecteur droit 5"/>
          <p:cNvCxnSpPr/>
          <p:nvPr/>
        </p:nvCxnSpPr>
        <p:spPr>
          <a:xfrm>
            <a:off x="1152873" y="2633478"/>
            <a:ext cx="0" cy="363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575556" y="2472263"/>
            <a:ext cx="1144544" cy="161583"/>
          </a:xfrm>
          <a:prstGeom prst="rect">
            <a:avLst/>
          </a:prstGeom>
          <a:noFill/>
        </p:spPr>
        <p:txBody>
          <a:bodyPr wrap="none" lIns="0" tIns="0" rIns="0" bIns="0" rtlCol="0">
            <a:spAutoFit/>
          </a:bodyPr>
          <a:lstStyle/>
          <a:p>
            <a:pPr defTabSz="685800" eaLnBrk="1" fontAlgn="auto" hangingPunct="1">
              <a:spcBef>
                <a:spcPts val="675"/>
              </a:spcBef>
              <a:spcAft>
                <a:spcPts val="0"/>
              </a:spcAft>
              <a:defRPr/>
            </a:pPr>
            <a:r>
              <a:rPr lang="en-GB" sz="1050" b="1">
                <a:solidFill>
                  <a:srgbClr val="505050"/>
                </a:solidFill>
                <a:latin typeface="Arial"/>
              </a:rPr>
              <a:t>Start Pivotal trials</a:t>
            </a:r>
            <a:endParaRPr lang="en-GB" sz="1500" b="1">
              <a:solidFill>
                <a:srgbClr val="505050"/>
              </a:solidFill>
              <a:latin typeface="Arial"/>
            </a:endParaRPr>
          </a:p>
        </p:txBody>
      </p:sp>
      <p:cxnSp>
        <p:nvCxnSpPr>
          <p:cNvPr id="8" name="Connecteur droit 7"/>
          <p:cNvCxnSpPr/>
          <p:nvPr/>
        </p:nvCxnSpPr>
        <p:spPr>
          <a:xfrm>
            <a:off x="2253998" y="2633478"/>
            <a:ext cx="0" cy="363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1854537" y="2456892"/>
            <a:ext cx="773247" cy="323165"/>
          </a:xfrm>
          <a:prstGeom prst="rect">
            <a:avLst/>
          </a:prstGeom>
          <a:noFill/>
        </p:spPr>
        <p:txBody>
          <a:bodyPr wrap="square" lIns="0" tIns="0" rIns="0" bIns="0" rtlCol="0">
            <a:spAutoFit/>
          </a:bodyPr>
          <a:lstStyle/>
          <a:p>
            <a:pPr defTabSz="685800" eaLnBrk="1" fontAlgn="auto" hangingPunct="1">
              <a:spcBef>
                <a:spcPts val="675"/>
              </a:spcBef>
              <a:spcAft>
                <a:spcPts val="0"/>
              </a:spcAft>
              <a:defRPr/>
            </a:pPr>
            <a:r>
              <a:rPr lang="en-GB" sz="1050" b="1">
                <a:solidFill>
                  <a:srgbClr val="505050"/>
                </a:solidFill>
                <a:latin typeface="Arial"/>
              </a:rPr>
              <a:t>End Pivotal trials</a:t>
            </a:r>
          </a:p>
        </p:txBody>
      </p:sp>
      <p:cxnSp>
        <p:nvCxnSpPr>
          <p:cNvPr id="10" name="Connecteur droit 9"/>
          <p:cNvCxnSpPr/>
          <p:nvPr/>
        </p:nvCxnSpPr>
        <p:spPr>
          <a:xfrm>
            <a:off x="2709317" y="2768253"/>
            <a:ext cx="0" cy="36347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2961201" y="2124623"/>
            <a:ext cx="1290960" cy="161583"/>
          </a:xfrm>
          <a:prstGeom prst="rect">
            <a:avLst/>
          </a:prstGeom>
          <a:noFill/>
          <a:ln>
            <a:noFill/>
          </a:ln>
        </p:spPr>
        <p:txBody>
          <a:bodyPr wrap="square" lIns="0" tIns="0" rIns="0" bIns="0" rtlCol="0">
            <a:spAutoFit/>
          </a:bodyPr>
          <a:lstStyle/>
          <a:p>
            <a:pPr defTabSz="685800" eaLnBrk="1" fontAlgn="auto" hangingPunct="1">
              <a:spcBef>
                <a:spcPts val="675"/>
              </a:spcBef>
              <a:spcAft>
                <a:spcPts val="0"/>
              </a:spcAft>
              <a:defRPr/>
            </a:pPr>
            <a:r>
              <a:rPr lang="en-GB" sz="1050" b="1">
                <a:solidFill>
                  <a:srgbClr val="FF6600"/>
                </a:solidFill>
                <a:latin typeface="Arial"/>
              </a:rPr>
              <a:t>CHMP +</a:t>
            </a:r>
          </a:p>
        </p:txBody>
      </p:sp>
      <p:sp>
        <p:nvSpPr>
          <p:cNvPr id="14" name="ZoneTexte 13"/>
          <p:cNvSpPr txBox="1"/>
          <p:nvPr/>
        </p:nvSpPr>
        <p:spPr>
          <a:xfrm>
            <a:off x="4000884" y="2113081"/>
            <a:ext cx="349455" cy="184666"/>
          </a:xfrm>
          <a:prstGeom prst="rect">
            <a:avLst/>
          </a:prstGeom>
          <a:noFill/>
          <a:ln>
            <a:noFill/>
          </a:ln>
        </p:spPr>
        <p:txBody>
          <a:bodyPr wrap="none" lIns="0" tIns="0" rIns="0" bIns="0" rtlCol="0">
            <a:spAutoFit/>
          </a:bodyPr>
          <a:lstStyle/>
          <a:p>
            <a:pPr defTabSz="685800" eaLnBrk="1" fontAlgn="auto" hangingPunct="1">
              <a:spcBef>
                <a:spcPts val="675"/>
              </a:spcBef>
              <a:spcAft>
                <a:spcPts val="0"/>
              </a:spcAft>
              <a:defRPr/>
            </a:pPr>
            <a:r>
              <a:rPr lang="en-GB" sz="1200" b="1">
                <a:solidFill>
                  <a:srgbClr val="FF6600"/>
                </a:solidFill>
                <a:latin typeface="Arial"/>
              </a:rPr>
              <a:t>MAA</a:t>
            </a:r>
            <a:endParaRPr lang="en-GB" sz="1050" b="1">
              <a:solidFill>
                <a:srgbClr val="FF6600"/>
              </a:solidFill>
              <a:latin typeface="Arial"/>
            </a:endParaRPr>
          </a:p>
        </p:txBody>
      </p:sp>
      <p:sp>
        <p:nvSpPr>
          <p:cNvPr id="4" name="Étoile : 7 branches 3">
            <a:extLst>
              <a:ext uri="{FF2B5EF4-FFF2-40B4-BE49-F238E27FC236}">
                <a16:creationId xmlns:a16="http://schemas.microsoft.com/office/drawing/2014/main" id="{AAD90614-0B19-4F7A-ABA1-43513F028011}"/>
              </a:ext>
            </a:extLst>
          </p:cNvPr>
          <p:cNvSpPr/>
          <p:nvPr/>
        </p:nvSpPr>
        <p:spPr>
          <a:xfrm>
            <a:off x="4935755" y="5127139"/>
            <a:ext cx="302004" cy="300083"/>
          </a:xfrm>
          <a:prstGeom prst="star7">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prstClr val="white"/>
              </a:solidFill>
              <a:latin typeface="Arial"/>
            </a:endParaRPr>
          </a:p>
        </p:txBody>
      </p:sp>
      <p:sp>
        <p:nvSpPr>
          <p:cNvPr id="23" name="ZoneTexte 22">
            <a:extLst>
              <a:ext uri="{FF2B5EF4-FFF2-40B4-BE49-F238E27FC236}">
                <a16:creationId xmlns:a16="http://schemas.microsoft.com/office/drawing/2014/main" id="{84AC10FF-78BE-4DAB-918A-CE24E43B8766}"/>
              </a:ext>
            </a:extLst>
          </p:cNvPr>
          <p:cNvSpPr txBox="1"/>
          <p:nvPr/>
        </p:nvSpPr>
        <p:spPr>
          <a:xfrm>
            <a:off x="4517457" y="4887162"/>
            <a:ext cx="1836742" cy="507831"/>
          </a:xfrm>
          <a:prstGeom prst="rect">
            <a:avLst/>
          </a:prstGeom>
          <a:noFill/>
        </p:spPr>
        <p:txBody>
          <a:bodyPr wrap="square" rtlCol="0">
            <a:spAutoFit/>
          </a:bodyPr>
          <a:lstStyle/>
          <a:p>
            <a:pPr defTabSz="685800" eaLnBrk="1" fontAlgn="auto" hangingPunct="1">
              <a:spcBef>
                <a:spcPts val="0"/>
              </a:spcBef>
              <a:spcAft>
                <a:spcPts val="0"/>
              </a:spcAft>
              <a:defRPr/>
            </a:pPr>
            <a:r>
              <a:rPr lang="en-GB" sz="1350" i="1">
                <a:solidFill>
                  <a:srgbClr val="FF9900"/>
                </a:solidFill>
                <a:latin typeface="Arial"/>
              </a:rPr>
              <a:t>Core Minimum data set</a:t>
            </a:r>
          </a:p>
        </p:txBody>
      </p:sp>
      <p:sp>
        <p:nvSpPr>
          <p:cNvPr id="33" name="Étoile : 7 branches 32">
            <a:extLst>
              <a:ext uri="{FF2B5EF4-FFF2-40B4-BE49-F238E27FC236}">
                <a16:creationId xmlns:a16="http://schemas.microsoft.com/office/drawing/2014/main" id="{5F84CF28-18F8-4D68-B080-B982AEB9947A}"/>
              </a:ext>
            </a:extLst>
          </p:cNvPr>
          <p:cNvSpPr/>
          <p:nvPr/>
        </p:nvSpPr>
        <p:spPr>
          <a:xfrm>
            <a:off x="6965755" y="5157192"/>
            <a:ext cx="343120" cy="300083"/>
          </a:xfrm>
          <a:prstGeom prst="star7">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prstClr val="white"/>
              </a:solidFill>
              <a:latin typeface="Arial"/>
            </a:endParaRPr>
          </a:p>
        </p:txBody>
      </p:sp>
      <p:sp>
        <p:nvSpPr>
          <p:cNvPr id="35" name="ZoneTexte 34">
            <a:extLst>
              <a:ext uri="{FF2B5EF4-FFF2-40B4-BE49-F238E27FC236}">
                <a16:creationId xmlns:a16="http://schemas.microsoft.com/office/drawing/2014/main" id="{ACDBDAA8-B9E0-41AB-B088-BCE74B2D847A}"/>
              </a:ext>
            </a:extLst>
          </p:cNvPr>
          <p:cNvSpPr txBox="1"/>
          <p:nvPr/>
        </p:nvSpPr>
        <p:spPr>
          <a:xfrm>
            <a:off x="6862284" y="4888468"/>
            <a:ext cx="2281716" cy="300082"/>
          </a:xfrm>
          <a:prstGeom prst="rect">
            <a:avLst/>
          </a:prstGeom>
          <a:noFill/>
        </p:spPr>
        <p:txBody>
          <a:bodyPr wrap="square" rtlCol="0">
            <a:spAutoFit/>
          </a:bodyPr>
          <a:lstStyle/>
          <a:p>
            <a:pPr defTabSz="685800" eaLnBrk="1" fontAlgn="auto" hangingPunct="1">
              <a:spcBef>
                <a:spcPts val="0"/>
              </a:spcBef>
              <a:spcAft>
                <a:spcPts val="0"/>
              </a:spcAft>
              <a:defRPr/>
            </a:pPr>
            <a:r>
              <a:rPr lang="fr-FR" sz="1350" i="1" dirty="0">
                <a:solidFill>
                  <a:srgbClr val="FF9900"/>
                </a:solidFill>
                <a:latin typeface="Arial"/>
              </a:rPr>
              <a:t>Final PLEG report </a:t>
            </a:r>
          </a:p>
        </p:txBody>
      </p:sp>
      <p:cxnSp>
        <p:nvCxnSpPr>
          <p:cNvPr id="62" name="Connecteur droit avec flèche 61">
            <a:extLst>
              <a:ext uri="{FF2B5EF4-FFF2-40B4-BE49-F238E27FC236}">
                <a16:creationId xmlns:a16="http://schemas.microsoft.com/office/drawing/2014/main" id="{75B95832-9D1C-41A9-8E25-765DE86A8EE4}"/>
              </a:ext>
            </a:extLst>
          </p:cNvPr>
          <p:cNvCxnSpPr/>
          <p:nvPr/>
        </p:nvCxnSpPr>
        <p:spPr>
          <a:xfrm>
            <a:off x="496102" y="4023066"/>
            <a:ext cx="64867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3" name="ZoneTexte 62">
            <a:extLst>
              <a:ext uri="{FF2B5EF4-FFF2-40B4-BE49-F238E27FC236}">
                <a16:creationId xmlns:a16="http://schemas.microsoft.com/office/drawing/2014/main" id="{124EC476-3B9B-408B-B8BD-FCE252078B23}"/>
              </a:ext>
            </a:extLst>
          </p:cNvPr>
          <p:cNvSpPr txBox="1"/>
          <p:nvPr/>
        </p:nvSpPr>
        <p:spPr>
          <a:xfrm>
            <a:off x="35496" y="3537012"/>
            <a:ext cx="1897689" cy="461665"/>
          </a:xfrm>
          <a:prstGeom prst="rect">
            <a:avLst/>
          </a:prstGeom>
          <a:noFill/>
        </p:spPr>
        <p:txBody>
          <a:bodyPr wrap="square" rtlCol="0">
            <a:spAutoFit/>
          </a:bodyPr>
          <a:lstStyle/>
          <a:p>
            <a:pPr defTabSz="685800" eaLnBrk="1" fontAlgn="auto" hangingPunct="1">
              <a:spcBef>
                <a:spcPts val="0"/>
              </a:spcBef>
              <a:spcAft>
                <a:spcPts val="0"/>
              </a:spcAft>
              <a:defRPr/>
            </a:pPr>
            <a:r>
              <a:rPr lang="en-GB" sz="1200" b="1">
                <a:solidFill>
                  <a:srgbClr val="FF9900"/>
                </a:solidFill>
                <a:latin typeface="Arial"/>
              </a:rPr>
              <a:t> </a:t>
            </a:r>
            <a:r>
              <a:rPr lang="en-GB" sz="1200" b="1">
                <a:solidFill>
                  <a:srgbClr val="505050"/>
                </a:solidFill>
                <a:latin typeface="Arial"/>
              </a:rPr>
              <a:t>Early Dialogue on Pivotal trial &amp; PLEG</a:t>
            </a:r>
          </a:p>
        </p:txBody>
      </p:sp>
      <p:cxnSp>
        <p:nvCxnSpPr>
          <p:cNvPr id="64" name="Connecteur droit avec flèche 63">
            <a:extLst>
              <a:ext uri="{FF2B5EF4-FFF2-40B4-BE49-F238E27FC236}">
                <a16:creationId xmlns:a16="http://schemas.microsoft.com/office/drawing/2014/main" id="{60489DD7-C152-45E1-8ADC-EFB81DC28B1A}"/>
              </a:ext>
            </a:extLst>
          </p:cNvPr>
          <p:cNvCxnSpPr>
            <a:cxnSpLocks/>
          </p:cNvCxnSpPr>
          <p:nvPr/>
        </p:nvCxnSpPr>
        <p:spPr>
          <a:xfrm>
            <a:off x="5058054" y="5907451"/>
            <a:ext cx="1804230" cy="582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5" name="ZoneTexte 64">
            <a:extLst>
              <a:ext uri="{FF2B5EF4-FFF2-40B4-BE49-F238E27FC236}">
                <a16:creationId xmlns:a16="http://schemas.microsoft.com/office/drawing/2014/main" id="{559115AC-D658-4CC6-B1FA-B104C8EECC68}"/>
              </a:ext>
            </a:extLst>
          </p:cNvPr>
          <p:cNvSpPr txBox="1"/>
          <p:nvPr/>
        </p:nvSpPr>
        <p:spPr>
          <a:xfrm>
            <a:off x="381564" y="5559357"/>
            <a:ext cx="2037545" cy="276999"/>
          </a:xfrm>
          <a:prstGeom prst="rect">
            <a:avLst/>
          </a:prstGeom>
          <a:noFill/>
        </p:spPr>
        <p:txBody>
          <a:bodyPr wrap="none" rtlCol="0">
            <a:spAutoFit/>
          </a:bodyPr>
          <a:lstStyle/>
          <a:p>
            <a:pPr defTabSz="685800" eaLnBrk="1" fontAlgn="auto" hangingPunct="1">
              <a:spcBef>
                <a:spcPts val="0"/>
              </a:spcBef>
              <a:spcAft>
                <a:spcPts val="0"/>
              </a:spcAft>
              <a:defRPr/>
            </a:pPr>
            <a:r>
              <a:rPr lang="en-GB" sz="1200" b="1">
                <a:solidFill>
                  <a:srgbClr val="505050"/>
                </a:solidFill>
                <a:latin typeface="Arial"/>
              </a:rPr>
              <a:t>Registry QUALIFICATION</a:t>
            </a:r>
          </a:p>
        </p:txBody>
      </p:sp>
      <p:sp>
        <p:nvSpPr>
          <p:cNvPr id="71" name="ZoneTexte 70">
            <a:extLst>
              <a:ext uri="{FF2B5EF4-FFF2-40B4-BE49-F238E27FC236}">
                <a16:creationId xmlns:a16="http://schemas.microsoft.com/office/drawing/2014/main" id="{F660D818-52CD-4908-BF13-3321C4CC4769}"/>
              </a:ext>
            </a:extLst>
          </p:cNvPr>
          <p:cNvSpPr txBox="1"/>
          <p:nvPr/>
        </p:nvSpPr>
        <p:spPr>
          <a:xfrm>
            <a:off x="2087724" y="1695280"/>
            <a:ext cx="1110304" cy="461665"/>
          </a:xfrm>
          <a:prstGeom prst="rect">
            <a:avLst/>
          </a:prstGeom>
          <a:noFill/>
        </p:spPr>
        <p:txBody>
          <a:bodyPr wrap="none" rtlCol="0">
            <a:spAutoFit/>
          </a:bodyPr>
          <a:lstStyle/>
          <a:p>
            <a:pPr defTabSz="685800" eaLnBrk="1" fontAlgn="auto" hangingPunct="1">
              <a:spcBef>
                <a:spcPts val="0"/>
              </a:spcBef>
              <a:spcAft>
                <a:spcPts val="0"/>
              </a:spcAft>
              <a:defRPr/>
            </a:pPr>
            <a:r>
              <a:rPr lang="en-GB" sz="1200" b="1">
                <a:solidFill>
                  <a:srgbClr val="FF6600"/>
                </a:solidFill>
                <a:latin typeface="Arial"/>
              </a:rPr>
              <a:t>EMA dossier</a:t>
            </a:r>
          </a:p>
          <a:p>
            <a:pPr defTabSz="685800" eaLnBrk="1" fontAlgn="auto" hangingPunct="1">
              <a:spcBef>
                <a:spcPts val="0"/>
              </a:spcBef>
              <a:spcAft>
                <a:spcPts val="0"/>
              </a:spcAft>
              <a:defRPr/>
            </a:pPr>
            <a:r>
              <a:rPr lang="en-GB" sz="1200" b="1">
                <a:solidFill>
                  <a:srgbClr val="FF6600"/>
                </a:solidFill>
                <a:latin typeface="Arial"/>
              </a:rPr>
              <a:t> submission</a:t>
            </a:r>
          </a:p>
        </p:txBody>
      </p:sp>
      <p:cxnSp>
        <p:nvCxnSpPr>
          <p:cNvPr id="72" name="Connecteur droit avec flèche 71">
            <a:extLst>
              <a:ext uri="{FF2B5EF4-FFF2-40B4-BE49-F238E27FC236}">
                <a16:creationId xmlns:a16="http://schemas.microsoft.com/office/drawing/2014/main" id="{57CB810A-BBAE-4BBF-8424-E17D25987025}"/>
              </a:ext>
            </a:extLst>
          </p:cNvPr>
          <p:cNvCxnSpPr>
            <a:cxnSpLocks/>
          </p:cNvCxnSpPr>
          <p:nvPr/>
        </p:nvCxnSpPr>
        <p:spPr>
          <a:xfrm>
            <a:off x="3715217" y="4792940"/>
            <a:ext cx="3593658" cy="701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2" name="Étoile : 7 branches 81">
            <a:extLst>
              <a:ext uri="{FF2B5EF4-FFF2-40B4-BE49-F238E27FC236}">
                <a16:creationId xmlns:a16="http://schemas.microsoft.com/office/drawing/2014/main" id="{FFDCD9CA-1C75-4B54-9026-167F3AC1C221}"/>
              </a:ext>
            </a:extLst>
          </p:cNvPr>
          <p:cNvSpPr/>
          <p:nvPr/>
        </p:nvSpPr>
        <p:spPr>
          <a:xfrm>
            <a:off x="1601670" y="3729082"/>
            <a:ext cx="302004" cy="300083"/>
          </a:xfrm>
          <a:prstGeom prst="star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500" b="1">
              <a:solidFill>
                <a:prstClr val="white"/>
              </a:solidFill>
              <a:latin typeface="Arial"/>
            </a:endParaRPr>
          </a:p>
        </p:txBody>
      </p:sp>
      <p:sp>
        <p:nvSpPr>
          <p:cNvPr id="83" name="Étoile : 7 branches 82">
            <a:extLst>
              <a:ext uri="{FF2B5EF4-FFF2-40B4-BE49-F238E27FC236}">
                <a16:creationId xmlns:a16="http://schemas.microsoft.com/office/drawing/2014/main" id="{9BA8928D-CE50-427B-8198-1D9D844D4A0C}"/>
              </a:ext>
            </a:extLst>
          </p:cNvPr>
          <p:cNvSpPr/>
          <p:nvPr/>
        </p:nvSpPr>
        <p:spPr>
          <a:xfrm>
            <a:off x="6916290" y="5607368"/>
            <a:ext cx="302004" cy="300083"/>
          </a:xfrm>
          <a:prstGeom prst="star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prstClr val="white"/>
              </a:solidFill>
              <a:latin typeface="Arial"/>
            </a:endParaRPr>
          </a:p>
        </p:txBody>
      </p:sp>
      <p:sp>
        <p:nvSpPr>
          <p:cNvPr id="21" name="Rectangle 20">
            <a:extLst>
              <a:ext uri="{FF2B5EF4-FFF2-40B4-BE49-F238E27FC236}">
                <a16:creationId xmlns:a16="http://schemas.microsoft.com/office/drawing/2014/main" id="{2F5C8449-5965-455A-AA37-7F577C390D6D}"/>
              </a:ext>
            </a:extLst>
          </p:cNvPr>
          <p:cNvSpPr/>
          <p:nvPr/>
        </p:nvSpPr>
        <p:spPr>
          <a:xfrm>
            <a:off x="2694270" y="2394637"/>
            <a:ext cx="1528065" cy="248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2100" b="1">
              <a:solidFill>
                <a:prstClr val="white"/>
              </a:solidFill>
              <a:latin typeface="Arial"/>
            </a:endParaRPr>
          </a:p>
        </p:txBody>
      </p:sp>
      <p:sp>
        <p:nvSpPr>
          <p:cNvPr id="57" name="ZoneTexte 56">
            <a:extLst>
              <a:ext uri="{FF2B5EF4-FFF2-40B4-BE49-F238E27FC236}">
                <a16:creationId xmlns:a16="http://schemas.microsoft.com/office/drawing/2014/main" id="{2FA357FD-2239-4EF7-AF6C-FF5E3B60A525}"/>
              </a:ext>
            </a:extLst>
          </p:cNvPr>
          <p:cNvSpPr txBox="1"/>
          <p:nvPr/>
        </p:nvSpPr>
        <p:spPr>
          <a:xfrm>
            <a:off x="2928007" y="2386138"/>
            <a:ext cx="1156086" cy="276999"/>
          </a:xfrm>
          <a:prstGeom prst="rect">
            <a:avLst/>
          </a:prstGeom>
          <a:noFill/>
        </p:spPr>
        <p:txBody>
          <a:bodyPr wrap="none" rtlCol="0">
            <a:spAutoFit/>
          </a:bodyPr>
          <a:lstStyle/>
          <a:p>
            <a:pPr defTabSz="685800" eaLnBrk="1" fontAlgn="auto" hangingPunct="1">
              <a:spcBef>
                <a:spcPts val="0"/>
              </a:spcBef>
              <a:spcAft>
                <a:spcPts val="0"/>
              </a:spcAft>
              <a:defRPr/>
            </a:pPr>
            <a:r>
              <a:rPr lang="en-GB" sz="900">
                <a:solidFill>
                  <a:srgbClr val="505050"/>
                </a:solidFill>
                <a:latin typeface="Arial"/>
              </a:rPr>
              <a:t>EMA </a:t>
            </a:r>
            <a:r>
              <a:rPr lang="en-GB" sz="1200">
                <a:solidFill>
                  <a:srgbClr val="505050"/>
                </a:solidFill>
                <a:latin typeface="Arial"/>
              </a:rPr>
              <a:t>procedure</a:t>
            </a:r>
            <a:endParaRPr lang="en-GB" sz="900">
              <a:solidFill>
                <a:srgbClr val="505050"/>
              </a:solidFill>
              <a:latin typeface="Arial"/>
            </a:endParaRPr>
          </a:p>
        </p:txBody>
      </p:sp>
      <p:sp>
        <p:nvSpPr>
          <p:cNvPr id="117" name="ZoneTexte 116">
            <a:extLst>
              <a:ext uri="{FF2B5EF4-FFF2-40B4-BE49-F238E27FC236}">
                <a16:creationId xmlns:a16="http://schemas.microsoft.com/office/drawing/2014/main" id="{E1211FBB-E6A7-48E3-AC7D-3C5B73BF6010}"/>
              </a:ext>
            </a:extLst>
          </p:cNvPr>
          <p:cNvSpPr txBox="1"/>
          <p:nvPr/>
        </p:nvSpPr>
        <p:spPr>
          <a:xfrm>
            <a:off x="3697785" y="4363217"/>
            <a:ext cx="3611090" cy="276999"/>
          </a:xfrm>
          <a:prstGeom prst="rect">
            <a:avLst/>
          </a:prstGeom>
          <a:noFill/>
          <a:ln>
            <a:solidFill>
              <a:schemeClr val="accent2"/>
            </a:solidFill>
          </a:ln>
        </p:spPr>
        <p:txBody>
          <a:bodyPr wrap="square" rtlCol="0">
            <a:spAutoFit/>
          </a:bodyPr>
          <a:lstStyle/>
          <a:p>
            <a:pPr defTabSz="685800" eaLnBrk="1" fontAlgn="auto" hangingPunct="1">
              <a:spcBef>
                <a:spcPts val="0"/>
              </a:spcBef>
              <a:spcAft>
                <a:spcPts val="0"/>
              </a:spcAft>
              <a:defRPr/>
            </a:pPr>
            <a:r>
              <a:rPr lang="en-GB" sz="1200" b="1">
                <a:solidFill>
                  <a:srgbClr val="505050"/>
                </a:solidFill>
                <a:latin typeface="Arial"/>
              </a:rPr>
              <a:t>EUnetHTA PLEG arising from HTA</a:t>
            </a:r>
          </a:p>
        </p:txBody>
      </p:sp>
      <p:sp>
        <p:nvSpPr>
          <p:cNvPr id="120" name="Rectangle 119">
            <a:extLst>
              <a:ext uri="{FF2B5EF4-FFF2-40B4-BE49-F238E27FC236}">
                <a16:creationId xmlns:a16="http://schemas.microsoft.com/office/drawing/2014/main" id="{EF0DC118-2B11-4236-BC42-E5BAC05A6E9F}"/>
              </a:ext>
            </a:extLst>
          </p:cNvPr>
          <p:cNvSpPr/>
          <p:nvPr/>
        </p:nvSpPr>
        <p:spPr>
          <a:xfrm>
            <a:off x="206022" y="1946593"/>
            <a:ext cx="1637231" cy="4267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prstClr val="white"/>
              </a:solidFill>
              <a:latin typeface="Arial"/>
            </a:endParaRPr>
          </a:p>
        </p:txBody>
      </p:sp>
      <p:sp>
        <p:nvSpPr>
          <p:cNvPr id="121" name="ZoneTexte 120">
            <a:extLst>
              <a:ext uri="{FF2B5EF4-FFF2-40B4-BE49-F238E27FC236}">
                <a16:creationId xmlns:a16="http://schemas.microsoft.com/office/drawing/2014/main" id="{7EC3FD59-FB67-4855-8FDE-5EAA3DF3B69E}"/>
              </a:ext>
            </a:extLst>
          </p:cNvPr>
          <p:cNvSpPr txBox="1"/>
          <p:nvPr/>
        </p:nvSpPr>
        <p:spPr>
          <a:xfrm>
            <a:off x="241646" y="1885043"/>
            <a:ext cx="1427885" cy="507831"/>
          </a:xfrm>
          <a:prstGeom prst="rect">
            <a:avLst/>
          </a:prstGeom>
          <a:noFill/>
        </p:spPr>
        <p:txBody>
          <a:bodyPr wrap="square" rtlCol="0">
            <a:spAutoFit/>
          </a:bodyPr>
          <a:lstStyle/>
          <a:p>
            <a:pPr defTabSz="685800" eaLnBrk="1" fontAlgn="auto" hangingPunct="1">
              <a:spcBef>
                <a:spcPts val="0"/>
              </a:spcBef>
              <a:spcAft>
                <a:spcPts val="0"/>
              </a:spcAft>
              <a:defRPr/>
            </a:pPr>
            <a:r>
              <a:rPr lang="en-GB" sz="1350">
                <a:solidFill>
                  <a:srgbClr val="505050"/>
                </a:solidFill>
                <a:latin typeface="Arial"/>
              </a:rPr>
              <a:t>Product lifecycle</a:t>
            </a:r>
          </a:p>
        </p:txBody>
      </p:sp>
      <p:sp>
        <p:nvSpPr>
          <p:cNvPr id="80" name="ZoneTexte 79">
            <a:extLst>
              <a:ext uri="{FF2B5EF4-FFF2-40B4-BE49-F238E27FC236}">
                <a16:creationId xmlns:a16="http://schemas.microsoft.com/office/drawing/2014/main" id="{559115AC-D658-4CC6-B1FA-B104C8EECC68}"/>
              </a:ext>
            </a:extLst>
          </p:cNvPr>
          <p:cNvSpPr txBox="1"/>
          <p:nvPr/>
        </p:nvSpPr>
        <p:spPr>
          <a:xfrm>
            <a:off x="411204" y="4579247"/>
            <a:ext cx="184731" cy="253916"/>
          </a:xfrm>
          <a:prstGeom prst="rect">
            <a:avLst/>
          </a:prstGeom>
          <a:noFill/>
        </p:spPr>
        <p:txBody>
          <a:bodyPr wrap="none" rtlCol="0">
            <a:spAutoFit/>
          </a:bodyPr>
          <a:lstStyle/>
          <a:p>
            <a:pPr defTabSz="685800" eaLnBrk="1" fontAlgn="auto" hangingPunct="1">
              <a:spcBef>
                <a:spcPts val="0"/>
              </a:spcBef>
              <a:spcAft>
                <a:spcPts val="0"/>
              </a:spcAft>
              <a:defRPr/>
            </a:pPr>
            <a:endParaRPr lang="en-GB" sz="1050">
              <a:solidFill>
                <a:srgbClr val="FF9900"/>
              </a:solidFill>
              <a:latin typeface="Arial"/>
            </a:endParaRPr>
          </a:p>
        </p:txBody>
      </p:sp>
      <p:cxnSp>
        <p:nvCxnSpPr>
          <p:cNvPr id="28" name="Connecteur droit 27"/>
          <p:cNvCxnSpPr/>
          <p:nvPr/>
        </p:nvCxnSpPr>
        <p:spPr>
          <a:xfrm>
            <a:off x="1152873" y="3009261"/>
            <a:ext cx="0" cy="1044011"/>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8" name="Connecteur droit 117"/>
          <p:cNvCxnSpPr/>
          <p:nvPr/>
        </p:nvCxnSpPr>
        <p:spPr>
          <a:xfrm>
            <a:off x="2709317" y="2006323"/>
            <a:ext cx="0" cy="1044011"/>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3" name="Connecteur droit 122"/>
          <p:cNvCxnSpPr/>
          <p:nvPr/>
        </p:nvCxnSpPr>
        <p:spPr>
          <a:xfrm flipH="1">
            <a:off x="4119760" y="2311014"/>
            <a:ext cx="3404" cy="390457"/>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5760132" y="1301424"/>
            <a:ext cx="2274367" cy="854080"/>
          </a:xfrm>
          <a:prstGeom prst="rect">
            <a:avLst/>
          </a:prstGeom>
          <a:noFill/>
          <a:ln>
            <a:solidFill>
              <a:schemeClr val="accent2"/>
            </a:solidFill>
          </a:ln>
        </p:spPr>
        <p:txBody>
          <a:bodyPr wrap="square" rtlCol="0">
            <a:spAutoFit/>
          </a:bodyPr>
          <a:lstStyle/>
          <a:p>
            <a:pPr defTabSz="685800" eaLnBrk="1" fontAlgn="auto" hangingPunct="1">
              <a:spcBef>
                <a:spcPts val="0"/>
              </a:spcBef>
              <a:spcAft>
                <a:spcPts val="0"/>
              </a:spcAft>
              <a:defRPr/>
            </a:pPr>
            <a:endParaRPr lang="en-GB" sz="900">
              <a:solidFill>
                <a:srgbClr val="505050"/>
              </a:solidFill>
              <a:latin typeface="Arial"/>
            </a:endParaRPr>
          </a:p>
          <a:p>
            <a:pPr defTabSz="685800" eaLnBrk="1" fontAlgn="auto" hangingPunct="1">
              <a:spcBef>
                <a:spcPts val="0"/>
              </a:spcBef>
              <a:spcAft>
                <a:spcPts val="0"/>
              </a:spcAft>
              <a:defRPr/>
            </a:pPr>
            <a:r>
              <a:rPr lang="en-GB" sz="900">
                <a:solidFill>
                  <a:srgbClr val="505050"/>
                </a:solidFill>
                <a:latin typeface="Arial"/>
              </a:rPr>
              <a:t>           </a:t>
            </a:r>
            <a:r>
              <a:rPr lang="en-GB" sz="1050">
                <a:solidFill>
                  <a:srgbClr val="505050"/>
                </a:solidFill>
                <a:latin typeface="Arial"/>
              </a:rPr>
              <a:t> EUnetHTA output</a:t>
            </a:r>
          </a:p>
          <a:p>
            <a:pPr defTabSz="685800" eaLnBrk="1" fontAlgn="auto" hangingPunct="1">
              <a:spcBef>
                <a:spcPts val="0"/>
              </a:spcBef>
              <a:spcAft>
                <a:spcPts val="0"/>
              </a:spcAft>
              <a:defRPr/>
            </a:pPr>
            <a:endParaRPr lang="en-GB" sz="900">
              <a:solidFill>
                <a:srgbClr val="505050"/>
              </a:solidFill>
              <a:latin typeface="Arial"/>
            </a:endParaRPr>
          </a:p>
          <a:p>
            <a:pPr defTabSz="685800" eaLnBrk="1" fontAlgn="auto" hangingPunct="1">
              <a:spcBef>
                <a:spcPts val="0"/>
              </a:spcBef>
              <a:spcAft>
                <a:spcPts val="0"/>
              </a:spcAft>
              <a:defRPr/>
            </a:pPr>
            <a:r>
              <a:rPr lang="en-GB" sz="900">
                <a:solidFill>
                  <a:srgbClr val="505050"/>
                </a:solidFill>
                <a:latin typeface="Arial"/>
              </a:rPr>
              <a:t>            </a:t>
            </a:r>
            <a:r>
              <a:rPr lang="en-GB" sz="1050">
                <a:solidFill>
                  <a:srgbClr val="505050"/>
                </a:solidFill>
                <a:latin typeface="Arial"/>
              </a:rPr>
              <a:t>Parallel  procedure with EMA</a:t>
            </a:r>
          </a:p>
        </p:txBody>
      </p:sp>
      <p:sp>
        <p:nvSpPr>
          <p:cNvPr id="124" name="Étoile : 7 branches 107">
            <a:extLst>
              <a:ext uri="{FF2B5EF4-FFF2-40B4-BE49-F238E27FC236}">
                <a16:creationId xmlns:a16="http://schemas.microsoft.com/office/drawing/2014/main" id="{E4B8D37A-7BFF-4713-A6BD-C2B3FE0E9F7C}"/>
              </a:ext>
            </a:extLst>
          </p:cNvPr>
          <p:cNvSpPr/>
          <p:nvPr/>
        </p:nvSpPr>
        <p:spPr>
          <a:xfrm>
            <a:off x="5922150" y="1322766"/>
            <a:ext cx="237945" cy="200213"/>
          </a:xfrm>
          <a:prstGeom prst="star7">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050">
              <a:solidFill>
                <a:prstClr val="white"/>
              </a:solidFill>
              <a:latin typeface="Arial"/>
            </a:endParaRPr>
          </a:p>
        </p:txBody>
      </p:sp>
      <p:sp>
        <p:nvSpPr>
          <p:cNvPr id="125" name="Étoile : 7 branches 108">
            <a:extLst>
              <a:ext uri="{FF2B5EF4-FFF2-40B4-BE49-F238E27FC236}">
                <a16:creationId xmlns:a16="http://schemas.microsoft.com/office/drawing/2014/main" id="{326718B5-8754-4BDF-AA39-48D537C18B65}"/>
              </a:ext>
            </a:extLst>
          </p:cNvPr>
          <p:cNvSpPr/>
          <p:nvPr/>
        </p:nvSpPr>
        <p:spPr>
          <a:xfrm>
            <a:off x="5940108" y="1700808"/>
            <a:ext cx="198067" cy="214255"/>
          </a:xfrm>
          <a:prstGeom prst="star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prstClr val="white"/>
              </a:solidFill>
              <a:latin typeface="Arial"/>
            </a:endParaRPr>
          </a:p>
        </p:txBody>
      </p:sp>
      <p:cxnSp>
        <p:nvCxnSpPr>
          <p:cNvPr id="88" name="Connecteur droit avec flèche 87">
            <a:extLst>
              <a:ext uri="{FF2B5EF4-FFF2-40B4-BE49-F238E27FC236}">
                <a16:creationId xmlns:a16="http://schemas.microsoft.com/office/drawing/2014/main" id="{60489DD7-C152-45E1-8ADC-EFB81DC28B1A}"/>
              </a:ext>
            </a:extLst>
          </p:cNvPr>
          <p:cNvCxnSpPr>
            <a:cxnSpLocks/>
          </p:cNvCxnSpPr>
          <p:nvPr/>
        </p:nvCxnSpPr>
        <p:spPr>
          <a:xfrm flipV="1">
            <a:off x="394152" y="5907451"/>
            <a:ext cx="1977957" cy="582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1" name="Étoile : 7 branches 82">
            <a:extLst>
              <a:ext uri="{FF2B5EF4-FFF2-40B4-BE49-F238E27FC236}">
                <a16:creationId xmlns:a16="http://schemas.microsoft.com/office/drawing/2014/main" id="{9BA8928D-CE50-427B-8198-1D9D844D4A0C}"/>
              </a:ext>
            </a:extLst>
          </p:cNvPr>
          <p:cNvSpPr/>
          <p:nvPr/>
        </p:nvSpPr>
        <p:spPr>
          <a:xfrm>
            <a:off x="2379786" y="5535234"/>
            <a:ext cx="302004" cy="300083"/>
          </a:xfrm>
          <a:prstGeom prst="star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prstClr val="white"/>
              </a:solidFill>
              <a:latin typeface="Arial"/>
            </a:endParaRPr>
          </a:p>
        </p:txBody>
      </p:sp>
      <p:sp>
        <p:nvSpPr>
          <p:cNvPr id="105" name="ZoneTexte 104">
            <a:extLst>
              <a:ext uri="{FF2B5EF4-FFF2-40B4-BE49-F238E27FC236}">
                <a16:creationId xmlns:a16="http://schemas.microsoft.com/office/drawing/2014/main" id="{E6C5A3AB-8142-4C7D-9D31-33658F292015}"/>
              </a:ext>
            </a:extLst>
          </p:cNvPr>
          <p:cNvSpPr txBox="1"/>
          <p:nvPr/>
        </p:nvSpPr>
        <p:spPr>
          <a:xfrm>
            <a:off x="2303749" y="3050959"/>
            <a:ext cx="891989" cy="507831"/>
          </a:xfrm>
          <a:prstGeom prst="rect">
            <a:avLst/>
          </a:prstGeom>
          <a:solidFill>
            <a:schemeClr val="bg1"/>
          </a:solidFill>
          <a:ln>
            <a:solidFill>
              <a:schemeClr val="accent2"/>
            </a:solidFill>
          </a:ln>
        </p:spPr>
        <p:txBody>
          <a:bodyPr wrap="square" rtlCol="0">
            <a:spAutoFit/>
          </a:bodyPr>
          <a:lstStyle/>
          <a:p>
            <a:pPr defTabSz="685800" eaLnBrk="1" fontAlgn="auto" hangingPunct="1">
              <a:spcBef>
                <a:spcPts val="0"/>
              </a:spcBef>
              <a:spcAft>
                <a:spcPts val="0"/>
              </a:spcAft>
              <a:defRPr/>
            </a:pPr>
            <a:r>
              <a:rPr lang="en-GB" sz="900" b="1" dirty="0">
                <a:solidFill>
                  <a:srgbClr val="FF9900"/>
                </a:solidFill>
                <a:latin typeface="Arial"/>
              </a:rPr>
              <a:t>EUnetHTA</a:t>
            </a:r>
            <a:r>
              <a:rPr lang="en-GB" sz="700" b="1" dirty="0">
                <a:solidFill>
                  <a:srgbClr val="FF9900"/>
                </a:solidFill>
                <a:latin typeface="Arial"/>
              </a:rPr>
              <a:t> </a:t>
            </a:r>
            <a:r>
              <a:rPr lang="en-GB" sz="900" b="1" dirty="0">
                <a:solidFill>
                  <a:srgbClr val="FF9900"/>
                </a:solidFill>
                <a:latin typeface="Arial"/>
              </a:rPr>
              <a:t>Submission  dossier</a:t>
            </a:r>
            <a:endParaRPr lang="en-GB" sz="700" b="1" dirty="0">
              <a:solidFill>
                <a:srgbClr val="FF9900"/>
              </a:solidFill>
              <a:latin typeface="Arial"/>
            </a:endParaRPr>
          </a:p>
        </p:txBody>
      </p:sp>
      <p:cxnSp>
        <p:nvCxnSpPr>
          <p:cNvPr id="107" name="Connecteur droit 106">
            <a:extLst>
              <a:ext uri="{FF2B5EF4-FFF2-40B4-BE49-F238E27FC236}">
                <a16:creationId xmlns:a16="http://schemas.microsoft.com/office/drawing/2014/main" id="{20B92F48-8F4E-4743-9181-D52073BB990F}"/>
              </a:ext>
            </a:extLst>
          </p:cNvPr>
          <p:cNvCxnSpPr>
            <a:cxnSpLocks/>
          </p:cNvCxnSpPr>
          <p:nvPr/>
        </p:nvCxnSpPr>
        <p:spPr>
          <a:xfrm>
            <a:off x="3707904" y="2771304"/>
            <a:ext cx="0" cy="333661"/>
          </a:xfrm>
          <a:prstGeom prst="line">
            <a:avLst/>
          </a:prstGeom>
          <a:ln w="3810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08" name="ZoneTexte 107">
            <a:extLst>
              <a:ext uri="{FF2B5EF4-FFF2-40B4-BE49-F238E27FC236}">
                <a16:creationId xmlns:a16="http://schemas.microsoft.com/office/drawing/2014/main" id="{EEFE97EA-FD56-4893-ADFA-4490373CDF41}"/>
              </a:ext>
            </a:extLst>
          </p:cNvPr>
          <p:cNvSpPr txBox="1"/>
          <p:nvPr/>
        </p:nvSpPr>
        <p:spPr>
          <a:xfrm>
            <a:off x="3221850" y="3050959"/>
            <a:ext cx="1056389" cy="738664"/>
          </a:xfrm>
          <a:prstGeom prst="rect">
            <a:avLst/>
          </a:prstGeom>
          <a:noFill/>
          <a:ln w="6350">
            <a:solidFill>
              <a:schemeClr val="accent2"/>
            </a:solidFill>
          </a:ln>
        </p:spPr>
        <p:txBody>
          <a:bodyPr wrap="square" rtlCol="0">
            <a:spAutoFit/>
          </a:bodyPr>
          <a:lstStyle/>
          <a:p>
            <a:pPr defTabSz="685800" eaLnBrk="1" fontAlgn="auto" hangingPunct="1">
              <a:spcBef>
                <a:spcPts val="0"/>
              </a:spcBef>
              <a:spcAft>
                <a:spcPts val="0"/>
              </a:spcAft>
              <a:defRPr/>
            </a:pPr>
            <a:r>
              <a:rPr lang="en-GB" sz="1050" b="1" dirty="0">
                <a:solidFill>
                  <a:srgbClr val="FF9900"/>
                </a:solidFill>
                <a:latin typeface="Arial"/>
              </a:rPr>
              <a:t>Joint Assessment </a:t>
            </a:r>
          </a:p>
          <a:p>
            <a:pPr defTabSz="685800" eaLnBrk="1" fontAlgn="auto" hangingPunct="1">
              <a:spcBef>
                <a:spcPts val="0"/>
              </a:spcBef>
              <a:spcAft>
                <a:spcPts val="0"/>
              </a:spcAft>
              <a:defRPr/>
            </a:pPr>
            <a:r>
              <a:rPr lang="en-GB" sz="1050" b="1" dirty="0">
                <a:solidFill>
                  <a:srgbClr val="FF9900"/>
                </a:solidFill>
                <a:latin typeface="Arial"/>
              </a:rPr>
              <a:t> 1st draft report</a:t>
            </a:r>
          </a:p>
        </p:txBody>
      </p:sp>
      <p:cxnSp>
        <p:nvCxnSpPr>
          <p:cNvPr id="109" name="Connecteur droit 108">
            <a:extLst>
              <a:ext uri="{FF2B5EF4-FFF2-40B4-BE49-F238E27FC236}">
                <a16:creationId xmlns:a16="http://schemas.microsoft.com/office/drawing/2014/main" id="{A3F2AB92-9BAE-4C45-A3A5-6E1DD7AEE661}"/>
              </a:ext>
            </a:extLst>
          </p:cNvPr>
          <p:cNvCxnSpPr>
            <a:cxnSpLocks/>
          </p:cNvCxnSpPr>
          <p:nvPr/>
        </p:nvCxnSpPr>
        <p:spPr>
          <a:xfrm>
            <a:off x="4404232" y="2802169"/>
            <a:ext cx="0" cy="333661"/>
          </a:xfrm>
          <a:prstGeom prst="line">
            <a:avLst/>
          </a:prstGeom>
          <a:ln w="381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10" name="Connecteur droit 109">
            <a:extLst>
              <a:ext uri="{FF2B5EF4-FFF2-40B4-BE49-F238E27FC236}">
                <a16:creationId xmlns:a16="http://schemas.microsoft.com/office/drawing/2014/main" id="{DB1C6BB2-D41B-4AC3-B91B-A29B5563BE83}"/>
              </a:ext>
            </a:extLst>
          </p:cNvPr>
          <p:cNvCxnSpPr>
            <a:cxnSpLocks/>
          </p:cNvCxnSpPr>
          <p:nvPr/>
        </p:nvCxnSpPr>
        <p:spPr>
          <a:xfrm>
            <a:off x="7572131" y="2747483"/>
            <a:ext cx="0" cy="333661"/>
          </a:xfrm>
          <a:prstGeom prst="line">
            <a:avLst/>
          </a:prstGeom>
          <a:ln w="28575">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15" name="ZoneTexte 114">
            <a:extLst>
              <a:ext uri="{FF2B5EF4-FFF2-40B4-BE49-F238E27FC236}">
                <a16:creationId xmlns:a16="http://schemas.microsoft.com/office/drawing/2014/main" id="{C12F3C64-C6F3-4092-871B-90ADFE6A941C}"/>
              </a:ext>
            </a:extLst>
          </p:cNvPr>
          <p:cNvSpPr txBox="1"/>
          <p:nvPr/>
        </p:nvSpPr>
        <p:spPr>
          <a:xfrm>
            <a:off x="6570738" y="3152001"/>
            <a:ext cx="2367956" cy="300082"/>
          </a:xfrm>
          <a:prstGeom prst="rect">
            <a:avLst/>
          </a:prstGeom>
          <a:solidFill>
            <a:schemeClr val="bg1"/>
          </a:solidFill>
          <a:ln>
            <a:solidFill>
              <a:schemeClr val="accent2"/>
            </a:solidFill>
          </a:ln>
        </p:spPr>
        <p:txBody>
          <a:bodyPr wrap="none" rtlCol="0">
            <a:spAutoFit/>
          </a:bodyPr>
          <a:lstStyle/>
          <a:p>
            <a:pPr defTabSz="685800" eaLnBrk="1" fontAlgn="auto" hangingPunct="1">
              <a:spcBef>
                <a:spcPts val="0"/>
              </a:spcBef>
              <a:spcAft>
                <a:spcPts val="0"/>
              </a:spcAft>
              <a:defRPr/>
            </a:pPr>
            <a:r>
              <a:rPr lang="en-GB" sz="1350" b="1">
                <a:solidFill>
                  <a:srgbClr val="FF9900"/>
                </a:solidFill>
                <a:latin typeface="Arial"/>
              </a:rPr>
              <a:t>EUnetHTA Re-Assessment</a:t>
            </a:r>
          </a:p>
        </p:txBody>
      </p:sp>
      <p:sp>
        <p:nvSpPr>
          <p:cNvPr id="130" name="ZoneTexte 129">
            <a:extLst>
              <a:ext uri="{FF2B5EF4-FFF2-40B4-BE49-F238E27FC236}">
                <a16:creationId xmlns:a16="http://schemas.microsoft.com/office/drawing/2014/main" id="{A6B037EF-33AE-4507-8B86-0905251F1C97}"/>
              </a:ext>
            </a:extLst>
          </p:cNvPr>
          <p:cNvSpPr txBox="1"/>
          <p:nvPr/>
        </p:nvSpPr>
        <p:spPr>
          <a:xfrm>
            <a:off x="4271865" y="3050958"/>
            <a:ext cx="1181577" cy="461665"/>
          </a:xfrm>
          <a:prstGeom prst="rect">
            <a:avLst/>
          </a:prstGeom>
          <a:solidFill>
            <a:schemeClr val="bg1"/>
          </a:solidFill>
          <a:ln>
            <a:solidFill>
              <a:schemeClr val="accent2"/>
            </a:solidFill>
          </a:ln>
        </p:spPr>
        <p:txBody>
          <a:bodyPr wrap="square" rtlCol="0">
            <a:spAutoFit/>
          </a:bodyPr>
          <a:lstStyle/>
          <a:p>
            <a:pPr defTabSz="685800" eaLnBrk="1" fontAlgn="auto" hangingPunct="1">
              <a:spcBef>
                <a:spcPts val="0"/>
              </a:spcBef>
              <a:spcAft>
                <a:spcPts val="0"/>
              </a:spcAft>
              <a:defRPr/>
            </a:pPr>
            <a:r>
              <a:rPr lang="en-GB" sz="1200" b="1">
                <a:solidFill>
                  <a:srgbClr val="FF9900"/>
                </a:solidFill>
                <a:latin typeface="Arial"/>
              </a:rPr>
              <a:t>Final Joint assessment</a:t>
            </a:r>
          </a:p>
        </p:txBody>
      </p:sp>
      <p:sp>
        <p:nvSpPr>
          <p:cNvPr id="134" name="ZoneTexte 133">
            <a:extLst>
              <a:ext uri="{FF2B5EF4-FFF2-40B4-BE49-F238E27FC236}">
                <a16:creationId xmlns:a16="http://schemas.microsoft.com/office/drawing/2014/main" id="{19C0FE74-43AF-446F-A713-B1BAAF8121B5}"/>
              </a:ext>
            </a:extLst>
          </p:cNvPr>
          <p:cNvSpPr txBox="1"/>
          <p:nvPr/>
        </p:nvSpPr>
        <p:spPr>
          <a:xfrm>
            <a:off x="4301971" y="3483007"/>
            <a:ext cx="1638071" cy="461665"/>
          </a:xfrm>
          <a:prstGeom prst="rect">
            <a:avLst/>
          </a:prstGeom>
          <a:noFill/>
        </p:spPr>
        <p:txBody>
          <a:bodyPr wrap="square" rtlCol="0">
            <a:spAutoFit/>
          </a:bodyPr>
          <a:lstStyle/>
          <a:p>
            <a:pPr defTabSz="685800" eaLnBrk="1" fontAlgn="auto" hangingPunct="1">
              <a:spcBef>
                <a:spcPts val="0"/>
              </a:spcBef>
              <a:spcAft>
                <a:spcPts val="0"/>
              </a:spcAft>
              <a:defRPr/>
            </a:pPr>
            <a:r>
              <a:rPr lang="en-GB" sz="1200" b="1">
                <a:solidFill>
                  <a:srgbClr val="505050"/>
                </a:solidFill>
                <a:latin typeface="Arial"/>
              </a:rPr>
              <a:t>Early Dialogue on PLEG</a:t>
            </a:r>
          </a:p>
        </p:txBody>
      </p:sp>
      <p:cxnSp>
        <p:nvCxnSpPr>
          <p:cNvPr id="135" name="Connecteur droit avec flèche 134">
            <a:extLst>
              <a:ext uri="{FF2B5EF4-FFF2-40B4-BE49-F238E27FC236}">
                <a16:creationId xmlns:a16="http://schemas.microsoft.com/office/drawing/2014/main" id="{75B95832-9D1C-41A9-8E25-765DE86A8EE4}"/>
              </a:ext>
            </a:extLst>
          </p:cNvPr>
          <p:cNvCxnSpPr/>
          <p:nvPr/>
        </p:nvCxnSpPr>
        <p:spPr>
          <a:xfrm>
            <a:off x="4398613" y="3911444"/>
            <a:ext cx="64867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559115AC-D658-4CC6-B1FA-B104C8EECC68}"/>
              </a:ext>
            </a:extLst>
          </p:cNvPr>
          <p:cNvSpPr txBox="1"/>
          <p:nvPr/>
        </p:nvSpPr>
        <p:spPr>
          <a:xfrm>
            <a:off x="5011725" y="5603031"/>
            <a:ext cx="2037545" cy="276999"/>
          </a:xfrm>
          <a:prstGeom prst="rect">
            <a:avLst/>
          </a:prstGeom>
          <a:noFill/>
        </p:spPr>
        <p:txBody>
          <a:bodyPr wrap="none" rtlCol="0">
            <a:spAutoFit/>
          </a:bodyPr>
          <a:lstStyle/>
          <a:p>
            <a:pPr defTabSz="685800" eaLnBrk="1" fontAlgn="auto" hangingPunct="1">
              <a:spcBef>
                <a:spcPts val="0"/>
              </a:spcBef>
              <a:spcAft>
                <a:spcPts val="0"/>
              </a:spcAft>
              <a:defRPr/>
            </a:pPr>
            <a:r>
              <a:rPr lang="en-GB" sz="1200" b="1">
                <a:solidFill>
                  <a:srgbClr val="505050"/>
                </a:solidFill>
                <a:latin typeface="Arial"/>
              </a:rPr>
              <a:t>Registry QUALIFICATION</a:t>
            </a:r>
          </a:p>
        </p:txBody>
      </p:sp>
      <p:sp>
        <p:nvSpPr>
          <p:cNvPr id="74" name="Étoile : 7 branches 73">
            <a:extLst>
              <a:ext uri="{FF2B5EF4-FFF2-40B4-BE49-F238E27FC236}">
                <a16:creationId xmlns:a16="http://schemas.microsoft.com/office/drawing/2014/main" id="{468089B3-A748-4281-9E9F-78EADAEE2CF4}"/>
              </a:ext>
            </a:extLst>
          </p:cNvPr>
          <p:cNvSpPr/>
          <p:nvPr/>
        </p:nvSpPr>
        <p:spPr>
          <a:xfrm>
            <a:off x="5054341" y="3683852"/>
            <a:ext cx="209693" cy="198648"/>
          </a:xfrm>
          <a:prstGeom prst="star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500" b="1">
              <a:solidFill>
                <a:prstClr val="white"/>
              </a:solidFill>
              <a:latin typeface="Arial"/>
            </a:endParaRPr>
          </a:p>
        </p:txBody>
      </p:sp>
      <p:sp>
        <p:nvSpPr>
          <p:cNvPr id="60" name="ZoneTexte 59">
            <a:extLst>
              <a:ext uri="{FF2B5EF4-FFF2-40B4-BE49-F238E27FC236}">
                <a16:creationId xmlns:a16="http://schemas.microsoft.com/office/drawing/2014/main" id="{5797A61D-E6A2-4093-A6F4-FDBC5ADC749A}"/>
              </a:ext>
            </a:extLst>
          </p:cNvPr>
          <p:cNvSpPr txBox="1"/>
          <p:nvPr/>
        </p:nvSpPr>
        <p:spPr>
          <a:xfrm>
            <a:off x="2951820" y="4887163"/>
            <a:ext cx="1836742" cy="507831"/>
          </a:xfrm>
          <a:prstGeom prst="rect">
            <a:avLst/>
          </a:prstGeom>
          <a:noFill/>
        </p:spPr>
        <p:txBody>
          <a:bodyPr wrap="square" rtlCol="0">
            <a:spAutoFit/>
          </a:bodyPr>
          <a:lstStyle/>
          <a:p>
            <a:pPr defTabSz="685800" eaLnBrk="1" fontAlgn="auto" hangingPunct="1">
              <a:spcBef>
                <a:spcPts val="0"/>
              </a:spcBef>
              <a:spcAft>
                <a:spcPts val="0"/>
              </a:spcAft>
              <a:defRPr/>
            </a:pPr>
            <a:r>
              <a:rPr lang="en-GB" sz="1350" i="1" dirty="0">
                <a:solidFill>
                  <a:srgbClr val="FF9900"/>
                </a:solidFill>
                <a:latin typeface="Arial"/>
              </a:rPr>
              <a:t>Common Evidence </a:t>
            </a:r>
          </a:p>
          <a:p>
            <a:pPr defTabSz="685800" eaLnBrk="1" fontAlgn="auto" hangingPunct="1">
              <a:spcBef>
                <a:spcPts val="0"/>
              </a:spcBef>
              <a:spcAft>
                <a:spcPts val="0"/>
              </a:spcAft>
              <a:defRPr/>
            </a:pPr>
            <a:r>
              <a:rPr lang="en-GB" sz="1350" i="1" dirty="0">
                <a:solidFill>
                  <a:srgbClr val="FF9900"/>
                </a:solidFill>
                <a:latin typeface="Arial"/>
              </a:rPr>
              <a:t>Gap</a:t>
            </a:r>
          </a:p>
        </p:txBody>
      </p:sp>
      <p:sp>
        <p:nvSpPr>
          <p:cNvPr id="61" name="Étoile : 7 branches 60">
            <a:extLst>
              <a:ext uri="{FF2B5EF4-FFF2-40B4-BE49-F238E27FC236}">
                <a16:creationId xmlns:a16="http://schemas.microsoft.com/office/drawing/2014/main" id="{47FAE555-7B40-4B5D-B1FF-491B2EDA2717}"/>
              </a:ext>
            </a:extLst>
          </p:cNvPr>
          <p:cNvSpPr/>
          <p:nvPr/>
        </p:nvSpPr>
        <p:spPr>
          <a:xfrm>
            <a:off x="3707904" y="5181145"/>
            <a:ext cx="343120" cy="300083"/>
          </a:xfrm>
          <a:prstGeom prst="star7">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GB" sz="1350">
              <a:solidFill>
                <a:prstClr val="white"/>
              </a:solidFill>
              <a:latin typeface="Arial"/>
            </a:endParaRPr>
          </a:p>
        </p:txBody>
      </p:sp>
    </p:spTree>
    <p:extLst>
      <p:ext uri="{BB962C8B-B14F-4D97-AF65-F5344CB8AC3E}">
        <p14:creationId xmlns:p14="http://schemas.microsoft.com/office/powerpoint/2010/main" val="310471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09381-5759-45D9-8CEC-597AC1CB2AC5}"/>
              </a:ext>
            </a:extLst>
          </p:cNvPr>
          <p:cNvSpPr>
            <a:spLocks noGrp="1"/>
          </p:cNvSpPr>
          <p:nvPr>
            <p:ph type="title"/>
          </p:nvPr>
        </p:nvSpPr>
        <p:spPr>
          <a:xfrm>
            <a:off x="539550" y="944724"/>
            <a:ext cx="8064700" cy="710150"/>
          </a:xfrm>
        </p:spPr>
        <p:txBody>
          <a:bodyPr/>
          <a:lstStyle/>
          <a:p>
            <a:r>
              <a:rPr lang="fr-FR" dirty="0"/>
              <a:t>Support continuum of the exchange</a:t>
            </a:r>
          </a:p>
        </p:txBody>
      </p:sp>
      <p:sp>
        <p:nvSpPr>
          <p:cNvPr id="3" name="Espace réservé du contenu 2">
            <a:extLst>
              <a:ext uri="{FF2B5EF4-FFF2-40B4-BE49-F238E27FC236}">
                <a16:creationId xmlns:a16="http://schemas.microsoft.com/office/drawing/2014/main" id="{A253FE30-C164-4E5F-9BC6-F7012C35B7F1}"/>
              </a:ext>
            </a:extLst>
          </p:cNvPr>
          <p:cNvSpPr>
            <a:spLocks noGrp="1"/>
          </p:cNvSpPr>
          <p:nvPr>
            <p:ph idx="1"/>
          </p:nvPr>
        </p:nvSpPr>
        <p:spPr>
          <a:xfrm>
            <a:off x="521193" y="1916833"/>
            <a:ext cx="8064700" cy="3213431"/>
          </a:xfrm>
        </p:spPr>
        <p:txBody>
          <a:bodyPr/>
          <a:lstStyle/>
          <a:p>
            <a:pPr marL="257175" indent="-257175">
              <a:buFont typeface="+mj-lt"/>
              <a:buAutoNum type="arabicPeriod"/>
            </a:pPr>
            <a:r>
              <a:rPr lang="en-GB" sz="1800" dirty="0"/>
              <a:t>Same approach at each step</a:t>
            </a:r>
          </a:p>
          <a:p>
            <a:pPr lvl="1"/>
            <a:r>
              <a:rPr lang="en-GB" sz="1800" dirty="0"/>
              <a:t>Center on PICO </a:t>
            </a:r>
          </a:p>
          <a:p>
            <a:pPr lvl="1"/>
            <a:r>
              <a:rPr lang="en-GB" sz="1800" dirty="0"/>
              <a:t>Anticipate hurdles for evidence development / evidence gap</a:t>
            </a:r>
          </a:p>
          <a:p>
            <a:pPr lvl="1"/>
            <a:r>
              <a:rPr lang="en-GB" sz="1800" dirty="0"/>
              <a:t>Use same tools (i.e. </a:t>
            </a:r>
            <a:r>
              <a:rPr lang="en-GB" sz="1800" dirty="0" err="1"/>
              <a:t>REquEST</a:t>
            </a:r>
            <a:r>
              <a:rPr lang="en-GB" sz="1800" dirty="0"/>
              <a:t> to assess registry’s quality)</a:t>
            </a:r>
          </a:p>
          <a:p>
            <a:pPr marL="162000" lvl="1" indent="0">
              <a:buNone/>
            </a:pPr>
            <a:endParaRPr lang="en-GB" sz="900" dirty="0"/>
          </a:p>
          <a:p>
            <a:pPr marL="257100" indent="-257175">
              <a:buFont typeface="+mj-lt"/>
              <a:buAutoNum type="arabicPeriod"/>
            </a:pPr>
            <a:r>
              <a:rPr lang="en-GB" sz="1800" dirty="0"/>
              <a:t>Insure same level of information for all</a:t>
            </a:r>
          </a:p>
          <a:p>
            <a:pPr lvl="1"/>
            <a:r>
              <a:rPr lang="en-GB" sz="1800" dirty="0"/>
              <a:t>Exchange elements from previous discussions</a:t>
            </a:r>
          </a:p>
          <a:p>
            <a:pPr lvl="1"/>
            <a:r>
              <a:rPr lang="en-GB" sz="1800" dirty="0"/>
              <a:t>Share information on registries qualified and used or planned to be use by EMA and HTAb</a:t>
            </a:r>
          </a:p>
          <a:p>
            <a:pPr marL="257100" indent="-257175">
              <a:buFont typeface="+mj-lt"/>
              <a:buAutoNum type="arabicPeriod"/>
            </a:pPr>
            <a:endParaRPr lang="en-GB" sz="750" dirty="0"/>
          </a:p>
          <a:p>
            <a:pPr marL="257100" indent="-257175">
              <a:buFont typeface="+mj-lt"/>
              <a:buAutoNum type="arabicPeriod"/>
            </a:pPr>
            <a:r>
              <a:rPr lang="en-GB" sz="1800" dirty="0"/>
              <a:t>Mobilise relevant experts from the beginning and keep them involved throughout the process</a:t>
            </a:r>
          </a:p>
        </p:txBody>
      </p:sp>
      <p:sp>
        <p:nvSpPr>
          <p:cNvPr id="5" name="Espace réservé du numéro de diapositive 4">
            <a:extLst>
              <a:ext uri="{FF2B5EF4-FFF2-40B4-BE49-F238E27FC236}">
                <a16:creationId xmlns:a16="http://schemas.microsoft.com/office/drawing/2014/main" id="{7A2FF850-C4BD-4781-85A3-0C5EE409E44B}"/>
              </a:ext>
            </a:extLst>
          </p:cNvPr>
          <p:cNvSpPr>
            <a:spLocks noGrp="1"/>
          </p:cNvSpPr>
          <p:nvPr>
            <p:ph type="sldNum" sz="quarter" idx="12"/>
          </p:nvPr>
        </p:nvSpPr>
        <p:spPr/>
        <p:txBody>
          <a:bodyPr/>
          <a:lstStyle/>
          <a:p>
            <a:pPr defTabSz="685800" eaLnBrk="1" fontAlgn="auto" hangingPunct="1">
              <a:spcBef>
                <a:spcPts val="0"/>
              </a:spcBef>
              <a:spcAft>
                <a:spcPts val="0"/>
              </a:spcAft>
              <a:defRPr/>
            </a:pPr>
            <a:fld id="{73F0C91F-C065-4792-B94C-531741733725}" type="slidenum">
              <a:rPr lang="en-US">
                <a:latin typeface="Arial"/>
              </a:rPr>
              <a:pPr defTabSz="685800" eaLnBrk="1" fontAlgn="auto" hangingPunct="1">
                <a:spcBef>
                  <a:spcPts val="0"/>
                </a:spcBef>
                <a:spcAft>
                  <a:spcPts val="0"/>
                </a:spcAft>
                <a:defRPr/>
              </a:pPr>
              <a:t>48</a:t>
            </a:fld>
            <a:endParaRPr lang="en-US">
              <a:latin typeface="Arial"/>
            </a:endParaRPr>
          </a:p>
        </p:txBody>
      </p:sp>
    </p:spTree>
    <p:extLst>
      <p:ext uri="{BB962C8B-B14F-4D97-AF65-F5344CB8AC3E}">
        <p14:creationId xmlns:p14="http://schemas.microsoft.com/office/powerpoint/2010/main" val="3058547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p:txBody>
          <a:bodyPr/>
          <a:lstStyle/>
          <a:p>
            <a:r>
              <a:rPr lang="en-GB" dirty="0"/>
              <a:t>Life-cycle approach to collaboration between EMA and EUnetHTA</a:t>
            </a:r>
          </a:p>
        </p:txBody>
      </p:sp>
      <p:sp>
        <p:nvSpPr>
          <p:cNvPr id="3" name="Subtitle 2">
            <a:extLst>
              <a:ext uri="{FF2B5EF4-FFF2-40B4-BE49-F238E27FC236}">
                <a16:creationId xmlns:a16="http://schemas.microsoft.com/office/drawing/2014/main" id="{7B94E889-F621-42BB-BC8E-9CA00B55170A}"/>
              </a:ext>
            </a:extLst>
          </p:cNvPr>
          <p:cNvSpPr>
            <a:spLocks noGrp="1"/>
          </p:cNvSpPr>
          <p:nvPr>
            <p:ph type="subTitle" idx="1"/>
          </p:nvPr>
        </p:nvSpPr>
        <p:spPr/>
        <p:txBody>
          <a:bodyPr/>
          <a:lstStyle/>
          <a:p>
            <a:r>
              <a:rPr lang="en-GB" dirty="0"/>
              <a:t>Reflections based on the experience during Joint Action 3</a:t>
            </a:r>
          </a:p>
        </p:txBody>
      </p:sp>
      <p:sp>
        <p:nvSpPr>
          <p:cNvPr id="6" name="Text Placeholder 5">
            <a:extLst>
              <a:ext uri="{FF2B5EF4-FFF2-40B4-BE49-F238E27FC236}">
                <a16:creationId xmlns:a16="http://schemas.microsoft.com/office/drawing/2014/main" id="{128FCBA0-2A92-412C-B828-443EADFD5314}"/>
              </a:ext>
            </a:extLst>
          </p:cNvPr>
          <p:cNvSpPr>
            <a:spLocks noGrp="1"/>
          </p:cNvSpPr>
          <p:nvPr>
            <p:ph type="body" sz="quarter" idx="10"/>
          </p:nvPr>
        </p:nvSpPr>
        <p:spPr>
          <a:xfrm>
            <a:off x="343565" y="5109188"/>
            <a:ext cx="5399088" cy="288032"/>
          </a:xfrm>
        </p:spPr>
        <p:txBody>
          <a:bodyPr/>
          <a:lstStyle/>
          <a:p>
            <a:r>
              <a:rPr lang="en-GB" dirty="0"/>
              <a:t>2021 EUnetHTA Forum, 15.04.2021</a:t>
            </a:r>
          </a:p>
        </p:txBody>
      </p:sp>
      <p:sp>
        <p:nvSpPr>
          <p:cNvPr id="4" name="Text Box 4"/>
          <p:cNvSpPr txBox="1">
            <a:spLocks noChangeArrowheads="1"/>
          </p:cNvSpPr>
          <p:nvPr/>
        </p:nvSpPr>
        <p:spPr bwMode="auto">
          <a:xfrm>
            <a:off x="347663" y="5414963"/>
            <a:ext cx="54102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914378" eaLnBrk="1" hangingPunct="1">
              <a:lnSpc>
                <a:spcPts val="1200"/>
              </a:lnSpc>
            </a:pPr>
            <a:r>
              <a:rPr lang="en-GB" altLang="en-US" sz="1000" dirty="0">
                <a:solidFill>
                  <a:srgbClr val="000000"/>
                </a:solidFill>
                <a:latin typeface="Verdana" pitchFamily="34" charset="0"/>
                <a:cs typeface="Arial" charset="0"/>
              </a:rPr>
              <a:t>Presented by: Michael Berntgen</a:t>
            </a:r>
          </a:p>
          <a:p>
            <a:pPr defTabSz="914378" eaLnBrk="1" hangingPunct="1">
              <a:lnSpc>
                <a:spcPts val="1200"/>
              </a:lnSpc>
            </a:pPr>
            <a:r>
              <a:rPr lang="en-GB" altLang="en-US" sz="1000" dirty="0">
                <a:solidFill>
                  <a:srgbClr val="000000"/>
                </a:solidFill>
                <a:latin typeface="Verdana" pitchFamily="34" charset="0"/>
                <a:cs typeface="Arial" charset="0"/>
              </a:rPr>
              <a:t>Head of Scientific Evidence Generation Department</a:t>
            </a:r>
          </a:p>
        </p:txBody>
      </p:sp>
    </p:spTree>
    <p:extLst>
      <p:ext uri="{BB962C8B-B14F-4D97-AF65-F5344CB8AC3E}">
        <p14:creationId xmlns:p14="http://schemas.microsoft.com/office/powerpoint/2010/main" val="1197661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3ABE9-F808-E94B-B3E2-3717535F8D1A}"/>
              </a:ext>
            </a:extLst>
          </p:cNvPr>
          <p:cNvSpPr>
            <a:spLocks noGrp="1"/>
          </p:cNvSpPr>
          <p:nvPr>
            <p:ph type="body" sz="quarter" idx="13"/>
          </p:nvPr>
        </p:nvSpPr>
        <p:spPr>
          <a:xfrm>
            <a:off x="539750" y="1757363"/>
            <a:ext cx="8064500" cy="4284662"/>
          </a:xfrm>
        </p:spPr>
        <p:txBody>
          <a:bodyPr/>
          <a:lstStyle/>
          <a:p>
            <a:pPr>
              <a:lnSpc>
                <a:spcPct val="150000"/>
              </a:lnSpc>
              <a:defRPr/>
            </a:pPr>
            <a:r>
              <a:rPr lang="en-GB" dirty="0"/>
              <a:t>Technical </a:t>
            </a:r>
            <a:r>
              <a:rPr lang="en-GB" dirty="0" smtClean="0"/>
              <a:t>issues:</a:t>
            </a:r>
            <a:endParaRPr lang="en-GB" dirty="0"/>
          </a:p>
          <a:p>
            <a:pPr marL="285750" indent="-285750">
              <a:lnSpc>
                <a:spcPct val="150000"/>
              </a:lnSpc>
              <a:buFont typeface="Arial" panose="020B0604020202020204" pitchFamily="34" charset="0"/>
              <a:buChar char="•"/>
              <a:defRPr/>
            </a:pPr>
            <a:r>
              <a:rPr lang="en-GB" dirty="0"/>
              <a:t>If you experience problems with Zoom during the </a:t>
            </a:r>
            <a:r>
              <a:rPr lang="en-GB" dirty="0" smtClean="0"/>
              <a:t>meeting, </a:t>
            </a:r>
            <a:r>
              <a:rPr lang="en-GB" dirty="0"/>
              <a:t>p</a:t>
            </a:r>
            <a:r>
              <a:rPr lang="en-GB" dirty="0" smtClean="0"/>
              <a:t>lease</a:t>
            </a:r>
            <a:r>
              <a:rPr lang="en-GB" dirty="0"/>
              <a:t>:</a:t>
            </a:r>
          </a:p>
          <a:p>
            <a:pPr marL="558900" lvl="1" indent="-342900">
              <a:lnSpc>
                <a:spcPct val="150000"/>
              </a:lnSpc>
              <a:buFont typeface="+mj-lt"/>
              <a:buAutoNum type="arabicPeriod"/>
              <a:defRPr/>
            </a:pPr>
            <a:r>
              <a:rPr lang="en-GB" dirty="0" smtClean="0"/>
              <a:t>Go </a:t>
            </a:r>
            <a:r>
              <a:rPr lang="en-GB" dirty="0"/>
              <a:t>to </a:t>
            </a:r>
            <a:r>
              <a:rPr lang="en-GB" dirty="0">
                <a:hlinkClick r:id="rId2"/>
              </a:rPr>
              <a:t>www.zoom.com</a:t>
            </a:r>
            <a:r>
              <a:rPr lang="en-GB" dirty="0"/>
              <a:t> and search for help.</a:t>
            </a:r>
          </a:p>
          <a:p>
            <a:pPr marL="558900" lvl="1" indent="-342900">
              <a:lnSpc>
                <a:spcPct val="150000"/>
              </a:lnSpc>
              <a:buFont typeface="+mj-lt"/>
              <a:buAutoNum type="arabicPeriod"/>
              <a:defRPr/>
            </a:pPr>
            <a:r>
              <a:rPr lang="en-GB" dirty="0"/>
              <a:t>Contact </a:t>
            </a:r>
            <a:r>
              <a:rPr lang="en-GB" b="1" dirty="0" smtClean="0"/>
              <a:t>mtenberg@zinl.nl</a:t>
            </a:r>
            <a:r>
              <a:rPr lang="en-GB" dirty="0" smtClean="0"/>
              <a:t> </a:t>
            </a:r>
            <a:r>
              <a:rPr lang="en-GB" dirty="0"/>
              <a:t>or call Merle Tenberg on   </a:t>
            </a:r>
            <a:r>
              <a:rPr lang="en-GB" dirty="0" smtClean="0"/>
              <a:t>	                          </a:t>
            </a:r>
            <a:r>
              <a:rPr lang="en-GB" b="1" dirty="0"/>
              <a:t>+31 6 51 06 80 53 </a:t>
            </a:r>
            <a:r>
              <a:rPr lang="en-GB" dirty="0"/>
              <a:t>for </a:t>
            </a:r>
            <a:r>
              <a:rPr lang="en-GB" dirty="0" smtClean="0"/>
              <a:t>support </a:t>
            </a:r>
            <a:r>
              <a:rPr lang="en-GB" sz="1200" dirty="0"/>
              <a:t>(You may </a:t>
            </a:r>
            <a:r>
              <a:rPr lang="en-GB" sz="1200" dirty="0" smtClean="0"/>
              <a:t>wish </a:t>
            </a:r>
            <a:r>
              <a:rPr lang="en-GB" sz="1200" dirty="0"/>
              <a:t>to take a picture of these contact details).</a:t>
            </a:r>
          </a:p>
          <a:p>
            <a:pPr>
              <a:lnSpc>
                <a:spcPct val="150000"/>
              </a:lnSpc>
              <a:defRPr/>
            </a:pPr>
            <a:endParaRPr lang="en-NL" dirty="0"/>
          </a:p>
        </p:txBody>
      </p:sp>
      <p:sp>
        <p:nvSpPr>
          <p:cNvPr id="59395" name="Title 2"/>
          <p:cNvSpPr>
            <a:spLocks noGrp="1"/>
          </p:cNvSpPr>
          <p:nvPr>
            <p:ph type="title"/>
          </p:nvPr>
        </p:nvSpPr>
        <p:spPr/>
        <p:txBody>
          <a:bodyPr/>
          <a:lstStyle/>
          <a:p>
            <a:r>
              <a:rPr lang="LID4096" altLang="nl-NL" smtClean="0"/>
              <a:t>Information for attendees</a:t>
            </a:r>
          </a:p>
        </p:txBody>
      </p:sp>
      <p:sp>
        <p:nvSpPr>
          <p:cNvPr id="59396" name="Text Placeholder 3"/>
          <p:cNvSpPr>
            <a:spLocks noGrp="1"/>
          </p:cNvSpPr>
          <p:nvPr>
            <p:ph type="body" sz="quarter" idx="17"/>
          </p:nvPr>
        </p:nvSpPr>
        <p:spPr>
          <a:xfrm>
            <a:off x="542925" y="6216650"/>
            <a:ext cx="622300" cy="465138"/>
          </a:xfrm>
          <a:blipFill dpi="0" rotWithShape="1">
            <a:srcRect/>
          </a:blipFill>
        </p:spPr>
        <p:txBody>
          <a:bodyPr/>
          <a:lstStyle/>
          <a:p>
            <a:endParaRPr lang="LID4096" altLang="nl-NL" smtClean="0"/>
          </a:p>
        </p:txBody>
      </p:sp>
      <p:sp>
        <p:nvSpPr>
          <p:cNvPr id="5" name="Slide Number Placeholder 4">
            <a:extLst>
              <a:ext uri="{FF2B5EF4-FFF2-40B4-BE49-F238E27FC236}">
                <a16:creationId xmlns:a16="http://schemas.microsoft.com/office/drawing/2014/main" id="{3C0A6C6C-F0AB-C54A-9734-F579893F43C8}"/>
              </a:ext>
            </a:extLst>
          </p:cNvPr>
          <p:cNvSpPr>
            <a:spLocks noGrp="1"/>
          </p:cNvSpPr>
          <p:nvPr>
            <p:ph type="sldNum" sz="quarter" idx="19"/>
          </p:nvPr>
        </p:nvSpPr>
        <p:spPr/>
        <p:txBody>
          <a:bodyPr/>
          <a:lstStyle/>
          <a:p>
            <a:pPr>
              <a:defRPr/>
            </a:pPr>
            <a:fld id="{2CB557D8-4F23-411A-9DEA-018A7C03995D}" type="slidenum">
              <a:rPr lang="en-GB" smtClean="0"/>
              <a:pPr>
                <a:defRPr/>
              </a:pPr>
              <a:t>5</a:t>
            </a:fld>
            <a:endParaRPr lang="en-GB" dirty="0"/>
          </a:p>
        </p:txBody>
      </p:sp>
    </p:spTree>
    <p:extLst>
      <p:ext uri="{BB962C8B-B14F-4D97-AF65-F5344CB8AC3E}">
        <p14:creationId xmlns:p14="http://schemas.microsoft.com/office/powerpoint/2010/main" val="32605583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5E1D-94FD-4AF2-A078-343D1A904C8E}"/>
              </a:ext>
            </a:extLst>
          </p:cNvPr>
          <p:cNvSpPr>
            <a:spLocks noGrp="1"/>
          </p:cNvSpPr>
          <p:nvPr>
            <p:ph type="title"/>
          </p:nvPr>
        </p:nvSpPr>
        <p:spPr/>
        <p:txBody>
          <a:bodyPr/>
          <a:lstStyle/>
          <a:p>
            <a:r>
              <a:rPr lang="en-GB" dirty="0"/>
              <a:t>EMA as collaborating partner to </a:t>
            </a:r>
            <a:r>
              <a:rPr lang="en-GB" dirty="0" err="1"/>
              <a:t>EUnetHTA’s</a:t>
            </a:r>
            <a:r>
              <a:rPr lang="en-GB" dirty="0"/>
              <a:t> work</a:t>
            </a:r>
          </a:p>
        </p:txBody>
      </p:sp>
      <p:sp>
        <p:nvSpPr>
          <p:cNvPr id="3" name="Content Placeholder 2">
            <a:extLst>
              <a:ext uri="{FF2B5EF4-FFF2-40B4-BE49-F238E27FC236}">
                <a16:creationId xmlns:a16="http://schemas.microsoft.com/office/drawing/2014/main" id="{0468BD93-3D9B-4B36-A15E-B904404FCD58}"/>
              </a:ext>
            </a:extLst>
          </p:cNvPr>
          <p:cNvSpPr>
            <a:spLocks noGrp="1"/>
          </p:cNvSpPr>
          <p:nvPr>
            <p:ph idx="1"/>
          </p:nvPr>
        </p:nvSpPr>
        <p:spPr>
          <a:xfrm>
            <a:off x="360364" y="2295706"/>
            <a:ext cx="8424000" cy="2969419"/>
          </a:xfrm>
        </p:spPr>
        <p:txBody>
          <a:bodyPr/>
          <a:lstStyle/>
          <a:p>
            <a:r>
              <a:rPr lang="en-GB" dirty="0"/>
              <a:t>Key achievements through collaboration along the product life-cycle:</a:t>
            </a:r>
          </a:p>
          <a:p>
            <a:pPr lvl="1"/>
            <a:r>
              <a:rPr lang="en-GB" sz="1400" dirty="0"/>
              <a:t>Prospective guidance on evidence generation programmes, with </a:t>
            </a:r>
            <a:r>
              <a:rPr lang="en-GB" sz="1400" b="1" dirty="0"/>
              <a:t>more than 160 parallel scientific advices</a:t>
            </a:r>
            <a:r>
              <a:rPr lang="en-GB" sz="1400" dirty="0"/>
              <a:t> since 2010, providing clarity to evidence needed from developers.</a:t>
            </a:r>
          </a:p>
          <a:p>
            <a:pPr lvl="1"/>
            <a:r>
              <a:rPr lang="en-GB" sz="1400" dirty="0"/>
              <a:t>Exchanging views on </a:t>
            </a:r>
            <a:r>
              <a:rPr lang="en-GB" sz="1400" b="1" dirty="0"/>
              <a:t>new products</a:t>
            </a:r>
            <a:r>
              <a:rPr lang="en-GB" sz="1400" dirty="0"/>
              <a:t> </a:t>
            </a:r>
            <a:r>
              <a:rPr lang="en-GB" sz="1400" b="1" dirty="0"/>
              <a:t>at time of their first authorisation and launch</a:t>
            </a:r>
            <a:r>
              <a:rPr lang="en-GB" sz="1400" dirty="0"/>
              <a:t>, facilitating mutual understanding of our decisions.</a:t>
            </a:r>
          </a:p>
          <a:p>
            <a:pPr lvl="1"/>
            <a:r>
              <a:rPr lang="en-GB" sz="1400" dirty="0"/>
              <a:t>Collaborations on </a:t>
            </a:r>
            <a:r>
              <a:rPr lang="en-GB" sz="1400" b="1" dirty="0"/>
              <a:t>methodologies</a:t>
            </a:r>
            <a:r>
              <a:rPr lang="en-GB" sz="1400" dirty="0"/>
              <a:t>, e.g. registry framework and the development of tools such as </a:t>
            </a:r>
            <a:r>
              <a:rPr lang="en-GB" sz="1400" dirty="0" err="1"/>
              <a:t>ReQuest</a:t>
            </a:r>
            <a:r>
              <a:rPr lang="en-GB" sz="1400" dirty="0"/>
              <a:t> by EUnetHTA, thereby aligning our thinking on these fundamentals.</a:t>
            </a:r>
          </a:p>
          <a:p>
            <a:pPr lvl="1"/>
            <a:r>
              <a:rPr lang="en-GB" sz="1400" dirty="0"/>
              <a:t>Communications through </a:t>
            </a:r>
            <a:r>
              <a:rPr lang="en-GB" sz="1400" b="1" dirty="0"/>
              <a:t>joint publications in scientific journals</a:t>
            </a:r>
            <a:r>
              <a:rPr lang="en-GB" sz="1400" dirty="0"/>
              <a:t> on key topics, such as the importance of PLEG as well as the similarities of the reviews of orphan medicines.</a:t>
            </a:r>
            <a:endParaRPr lang="en-GB" dirty="0"/>
          </a:p>
          <a:p>
            <a:pPr>
              <a:spcBef>
                <a:spcPts val="1200"/>
              </a:spcBef>
            </a:pPr>
            <a:r>
              <a:rPr lang="en-GB" b="1" dirty="0"/>
              <a:t>Strong partnership</a:t>
            </a:r>
            <a:r>
              <a:rPr lang="en-GB" dirty="0"/>
              <a:t> of our two constituencies due to constructive and fruitful collaboration </a:t>
            </a:r>
            <a:r>
              <a:rPr lang="en-GB" dirty="0">
                <a:sym typeface="Wingdings" panose="05000000000000000000" pitchFamily="2" charset="2"/>
              </a:rPr>
              <a:t></a:t>
            </a:r>
            <a:r>
              <a:rPr lang="en-GB" dirty="0"/>
              <a:t> we need to </a:t>
            </a:r>
            <a:r>
              <a:rPr lang="en-GB" b="1" dirty="0"/>
              <a:t>continue</a:t>
            </a:r>
            <a:r>
              <a:rPr lang="en-GB" dirty="0"/>
              <a:t> </a:t>
            </a:r>
            <a:r>
              <a:rPr lang="en-GB" b="1" dirty="0"/>
              <a:t>collaborating based on these achievements</a:t>
            </a:r>
            <a:endParaRPr lang="en-GB" sz="1200" dirty="0"/>
          </a:p>
        </p:txBody>
      </p:sp>
      <p:sp>
        <p:nvSpPr>
          <p:cNvPr id="4" name="Footer Placeholder 3">
            <a:extLst>
              <a:ext uri="{FF2B5EF4-FFF2-40B4-BE49-F238E27FC236}">
                <a16:creationId xmlns:a16="http://schemas.microsoft.com/office/drawing/2014/main" id="{4048E331-858C-4CA9-92C9-BE2E3CA7CCEF}"/>
              </a:ext>
            </a:extLst>
          </p:cNvPr>
          <p:cNvSpPr>
            <a:spLocks noGrp="1"/>
          </p:cNvSpPr>
          <p:nvPr>
            <p:ph type="ftr" sz="quarter" idx="10"/>
          </p:nvPr>
        </p:nvSpPr>
        <p:spPr/>
        <p:txBody>
          <a:bodyPr/>
          <a:lstStyle/>
          <a:p>
            <a:pPr defTabSz="914378" eaLnBrk="1" hangingPunct="1"/>
            <a:r>
              <a:rPr lang="en-GB" altLang="en-US">
                <a:solidFill>
                  <a:srgbClr val="000000"/>
                </a:solidFill>
                <a:latin typeface="Verdana" pitchFamily="34" charset="0"/>
                <a:cs typeface="Arial" charset="0"/>
              </a:rPr>
              <a:t>Life-cycle approach to collaboration between EMA and EUnetHTA</a:t>
            </a:r>
          </a:p>
        </p:txBody>
      </p:sp>
      <p:sp>
        <p:nvSpPr>
          <p:cNvPr id="5" name="Slide Number Placeholder 4">
            <a:extLst>
              <a:ext uri="{FF2B5EF4-FFF2-40B4-BE49-F238E27FC236}">
                <a16:creationId xmlns:a16="http://schemas.microsoft.com/office/drawing/2014/main" id="{D04D032D-3A1C-41A0-B248-165D86AB78B8}"/>
              </a:ext>
            </a:extLst>
          </p:cNvPr>
          <p:cNvSpPr>
            <a:spLocks noGrp="1"/>
          </p:cNvSpPr>
          <p:nvPr>
            <p:ph type="sldNum" sz="quarter" idx="11"/>
          </p:nvPr>
        </p:nvSpPr>
        <p:spPr/>
        <p:txBody>
          <a:bodyPr/>
          <a:lstStyle/>
          <a:p>
            <a:pPr defTabSz="914378" eaLnBrk="1" hangingPunct="1"/>
            <a:fld id="{7957F717-FD23-493C-BA54-F5AB575BDEC9}" type="slidenum">
              <a:rPr lang="en-GB" altLang="en-US">
                <a:solidFill>
                  <a:srgbClr val="000000"/>
                </a:solidFill>
                <a:latin typeface="Verdana" pitchFamily="34" charset="0"/>
                <a:cs typeface="Arial" charset="0"/>
              </a:rPr>
              <a:pPr defTabSz="914378" eaLnBrk="1" hangingPunct="1"/>
              <a:t>50</a:t>
            </a:fld>
            <a:endParaRPr lang="en-GB" altLang="en-US">
              <a:solidFill>
                <a:srgbClr val="000000"/>
              </a:solidFill>
              <a:latin typeface="Verdana" pitchFamily="34" charset="0"/>
              <a:cs typeface="Arial" charset="0"/>
            </a:endParaRPr>
          </a:p>
        </p:txBody>
      </p:sp>
      <p:sp>
        <p:nvSpPr>
          <p:cNvPr id="6" name="Date Placeholder 5">
            <a:extLst>
              <a:ext uri="{FF2B5EF4-FFF2-40B4-BE49-F238E27FC236}">
                <a16:creationId xmlns:a16="http://schemas.microsoft.com/office/drawing/2014/main" id="{4B5E418A-CABE-422B-B5DA-913A2E46FA68}"/>
              </a:ext>
            </a:extLst>
          </p:cNvPr>
          <p:cNvSpPr>
            <a:spLocks noGrp="1"/>
          </p:cNvSpPr>
          <p:nvPr>
            <p:ph type="dt" sz="half" idx="12"/>
          </p:nvPr>
        </p:nvSpPr>
        <p:spPr/>
        <p:txBody>
          <a:bodyPr/>
          <a:lstStyle/>
          <a:p>
            <a:pPr defTabSz="914378" eaLnBrk="1" hangingPunct="1"/>
            <a:r>
              <a:rPr lang="en-US" altLang="en-US">
                <a:solidFill>
                  <a:srgbClr val="000000"/>
                </a:solidFill>
                <a:latin typeface="Verdana" pitchFamily="34" charset="0"/>
                <a:cs typeface="Arial" charset="0"/>
              </a:rPr>
              <a:t>15 April 2021</a:t>
            </a:r>
            <a:endParaRPr lang="en-GB" altLang="en-US">
              <a:solidFill>
                <a:srgbClr val="000000"/>
              </a:solidFill>
              <a:latin typeface="Verdana" pitchFamily="34" charset="0"/>
              <a:cs typeface="Arial" charset="0"/>
            </a:endParaRPr>
          </a:p>
        </p:txBody>
      </p:sp>
    </p:spTree>
    <p:extLst>
      <p:ext uri="{BB962C8B-B14F-4D97-AF65-F5344CB8AC3E}">
        <p14:creationId xmlns:p14="http://schemas.microsoft.com/office/powerpoint/2010/main" val="2128756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DAE1E-F0E6-4AE1-905E-1CCC3EA11B1C}"/>
              </a:ext>
            </a:extLst>
          </p:cNvPr>
          <p:cNvSpPr>
            <a:spLocks noGrp="1"/>
          </p:cNvSpPr>
          <p:nvPr>
            <p:ph type="title"/>
          </p:nvPr>
        </p:nvSpPr>
        <p:spPr/>
        <p:txBody>
          <a:bodyPr/>
          <a:lstStyle/>
          <a:p>
            <a:r>
              <a:rPr lang="en-GB" dirty="0"/>
              <a:t>Considerations for future collaboration</a:t>
            </a:r>
          </a:p>
        </p:txBody>
      </p:sp>
      <p:sp>
        <p:nvSpPr>
          <p:cNvPr id="3" name="Content Placeholder 2">
            <a:extLst>
              <a:ext uri="{FF2B5EF4-FFF2-40B4-BE49-F238E27FC236}">
                <a16:creationId xmlns:a16="http://schemas.microsoft.com/office/drawing/2014/main" id="{1392EC9F-69CD-4AC9-A6B2-6F033365CDEF}"/>
              </a:ext>
            </a:extLst>
          </p:cNvPr>
          <p:cNvSpPr>
            <a:spLocks noGrp="1"/>
          </p:cNvSpPr>
          <p:nvPr>
            <p:ph idx="1"/>
          </p:nvPr>
        </p:nvSpPr>
        <p:spPr>
          <a:xfrm>
            <a:off x="358776" y="2360751"/>
            <a:ext cx="8424000" cy="2969419"/>
          </a:xfrm>
        </p:spPr>
        <p:txBody>
          <a:bodyPr/>
          <a:lstStyle/>
          <a:p>
            <a:r>
              <a:rPr lang="en-GB" dirty="0"/>
              <a:t>Prospective planning of evidence, engagement in methodologies as well as mutual understanding of decision making are paramount. </a:t>
            </a:r>
          </a:p>
          <a:p>
            <a:pPr lvl="1"/>
            <a:r>
              <a:rPr lang="en-GB" sz="1400" dirty="0"/>
              <a:t>European HTA as </a:t>
            </a:r>
            <a:r>
              <a:rPr lang="en-GB" sz="1400" b="1" dirty="0"/>
              <a:t>collaborative partner for regulators</a:t>
            </a:r>
            <a:r>
              <a:rPr lang="en-GB" sz="1400" dirty="0"/>
              <a:t>, to build the bridge that allows the update of innovation in healthcare systems, in the interest of patients.</a:t>
            </a:r>
          </a:p>
          <a:p>
            <a:pPr lvl="1"/>
            <a:r>
              <a:rPr lang="en-GB" sz="1400" dirty="0"/>
              <a:t>Working together as </a:t>
            </a:r>
            <a:r>
              <a:rPr lang="en-GB" sz="1400" b="1" dirty="0"/>
              <a:t>proactive and open scientific community</a:t>
            </a:r>
            <a:r>
              <a:rPr lang="en-GB" sz="1400" dirty="0"/>
              <a:t> that embraces new challenges through innovative technologies (</a:t>
            </a:r>
            <a:r>
              <a:rPr lang="en-GB" sz="1400" dirty="0" err="1"/>
              <a:t>eg</a:t>
            </a:r>
            <a:r>
              <a:rPr lang="en-GB" sz="1400" dirty="0"/>
              <a:t> ATMPs) as well as new types of evidence. </a:t>
            </a:r>
          </a:p>
          <a:p>
            <a:pPr lvl="1"/>
            <a:r>
              <a:rPr lang="en-GB" sz="1400" dirty="0"/>
              <a:t>Building on a </a:t>
            </a:r>
            <a:r>
              <a:rPr lang="en-GB" sz="1400" b="1" dirty="0"/>
              <a:t>robust framework </a:t>
            </a:r>
            <a:r>
              <a:rPr lang="en-GB" sz="1400" dirty="0"/>
              <a:t>that allows attributing value to a technology from different perspectives that matter for patients, e.g. those with unmet medical needs. </a:t>
            </a:r>
          </a:p>
          <a:p>
            <a:pPr>
              <a:spcBef>
                <a:spcPts val="1200"/>
              </a:spcBef>
            </a:pPr>
            <a:r>
              <a:rPr lang="en-GB" dirty="0"/>
              <a:t>This reflect the understanding that </a:t>
            </a:r>
            <a:r>
              <a:rPr lang="en-GB" b="1" dirty="0"/>
              <a:t>clinical evidence is universal</a:t>
            </a:r>
            <a:r>
              <a:rPr lang="en-GB" dirty="0"/>
              <a:t>, and that such evidence can serve our respective decision making within our respective remits.</a:t>
            </a:r>
          </a:p>
          <a:p>
            <a:endParaRPr lang="en-GB" dirty="0"/>
          </a:p>
        </p:txBody>
      </p:sp>
      <p:sp>
        <p:nvSpPr>
          <p:cNvPr id="4" name="Footer Placeholder 3">
            <a:extLst>
              <a:ext uri="{FF2B5EF4-FFF2-40B4-BE49-F238E27FC236}">
                <a16:creationId xmlns:a16="http://schemas.microsoft.com/office/drawing/2014/main" id="{8288B4B8-302F-496B-974A-4187F21306D5}"/>
              </a:ext>
            </a:extLst>
          </p:cNvPr>
          <p:cNvSpPr>
            <a:spLocks noGrp="1"/>
          </p:cNvSpPr>
          <p:nvPr>
            <p:ph type="ftr" sz="quarter" idx="10"/>
          </p:nvPr>
        </p:nvSpPr>
        <p:spPr/>
        <p:txBody>
          <a:bodyPr/>
          <a:lstStyle/>
          <a:p>
            <a:pPr defTabSz="914378" eaLnBrk="1" hangingPunct="1"/>
            <a:r>
              <a:rPr lang="en-GB" altLang="en-US">
                <a:solidFill>
                  <a:srgbClr val="000000"/>
                </a:solidFill>
                <a:latin typeface="Verdana" pitchFamily="34" charset="0"/>
                <a:cs typeface="Arial" charset="0"/>
              </a:rPr>
              <a:t>Life-cycle approach to collaboration between EMA and EUnetHTA</a:t>
            </a:r>
          </a:p>
        </p:txBody>
      </p:sp>
      <p:sp>
        <p:nvSpPr>
          <p:cNvPr id="5" name="Slide Number Placeholder 4">
            <a:extLst>
              <a:ext uri="{FF2B5EF4-FFF2-40B4-BE49-F238E27FC236}">
                <a16:creationId xmlns:a16="http://schemas.microsoft.com/office/drawing/2014/main" id="{13BE4DA3-86B5-46F1-8631-AACFB07E7AF8}"/>
              </a:ext>
            </a:extLst>
          </p:cNvPr>
          <p:cNvSpPr>
            <a:spLocks noGrp="1"/>
          </p:cNvSpPr>
          <p:nvPr>
            <p:ph type="sldNum" sz="quarter" idx="11"/>
          </p:nvPr>
        </p:nvSpPr>
        <p:spPr/>
        <p:txBody>
          <a:bodyPr/>
          <a:lstStyle/>
          <a:p>
            <a:pPr defTabSz="914378" eaLnBrk="1" hangingPunct="1"/>
            <a:fld id="{7957F717-FD23-493C-BA54-F5AB575BDEC9}" type="slidenum">
              <a:rPr lang="en-GB" altLang="en-US">
                <a:solidFill>
                  <a:srgbClr val="000000"/>
                </a:solidFill>
                <a:latin typeface="Verdana" pitchFamily="34" charset="0"/>
                <a:cs typeface="Arial" charset="0"/>
              </a:rPr>
              <a:pPr defTabSz="914378" eaLnBrk="1" hangingPunct="1"/>
              <a:t>51</a:t>
            </a:fld>
            <a:endParaRPr lang="en-GB" altLang="en-US">
              <a:solidFill>
                <a:srgbClr val="000000"/>
              </a:solidFill>
              <a:latin typeface="Verdana" pitchFamily="34" charset="0"/>
              <a:cs typeface="Arial" charset="0"/>
            </a:endParaRPr>
          </a:p>
        </p:txBody>
      </p:sp>
      <p:sp>
        <p:nvSpPr>
          <p:cNvPr id="6" name="Date Placeholder 5">
            <a:extLst>
              <a:ext uri="{FF2B5EF4-FFF2-40B4-BE49-F238E27FC236}">
                <a16:creationId xmlns:a16="http://schemas.microsoft.com/office/drawing/2014/main" id="{21495DA7-D850-4180-BA31-B018F5B0D836}"/>
              </a:ext>
            </a:extLst>
          </p:cNvPr>
          <p:cNvSpPr>
            <a:spLocks noGrp="1"/>
          </p:cNvSpPr>
          <p:nvPr>
            <p:ph type="dt" sz="half" idx="12"/>
          </p:nvPr>
        </p:nvSpPr>
        <p:spPr/>
        <p:txBody>
          <a:bodyPr/>
          <a:lstStyle/>
          <a:p>
            <a:pPr defTabSz="914378" eaLnBrk="1" hangingPunct="1"/>
            <a:r>
              <a:rPr lang="en-US" altLang="en-US">
                <a:solidFill>
                  <a:srgbClr val="000000"/>
                </a:solidFill>
                <a:latin typeface="Verdana" pitchFamily="34" charset="0"/>
                <a:cs typeface="Arial" charset="0"/>
              </a:rPr>
              <a:t>15 April 2021</a:t>
            </a:r>
            <a:endParaRPr lang="en-GB" altLang="en-US">
              <a:solidFill>
                <a:srgbClr val="000000"/>
              </a:solidFill>
              <a:latin typeface="Verdana" pitchFamily="34" charset="0"/>
              <a:cs typeface="Arial" charset="0"/>
            </a:endParaRPr>
          </a:p>
        </p:txBody>
      </p:sp>
    </p:spTree>
    <p:extLst>
      <p:ext uri="{BB962C8B-B14F-4D97-AF65-F5344CB8AC3E}">
        <p14:creationId xmlns:p14="http://schemas.microsoft.com/office/powerpoint/2010/main" val="3550052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94D3B221-8B0C-42FD-B7A2-60AEB4D697BC}" type="slidenum">
              <a:rPr lang="en-GB" altLang="nl-NL" smtClean="0"/>
              <a:pPr>
                <a:defRPr/>
              </a:pPr>
              <a:t>52</a:t>
            </a:fld>
            <a:endParaRPr lang="en-GB" altLang="nl-NL"/>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7054304" cy="547925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5132349"/>
            <a:ext cx="1417340" cy="1417340"/>
          </a:xfrm>
          <a:prstGeom prst="rect">
            <a:avLst/>
          </a:prstGeom>
        </p:spPr>
      </p:pic>
    </p:spTree>
    <p:extLst>
      <p:ext uri="{BB962C8B-B14F-4D97-AF65-F5344CB8AC3E}">
        <p14:creationId xmlns:p14="http://schemas.microsoft.com/office/powerpoint/2010/main" val="3516691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640" y="2420888"/>
            <a:ext cx="8064500" cy="946150"/>
          </a:xfrm>
        </p:spPr>
        <p:txBody>
          <a:bodyPr/>
          <a:lstStyle/>
          <a:p>
            <a:r>
              <a:rPr lang="en-GB" dirty="0" smtClean="0"/>
              <a:t>Discussion – Panel 1</a:t>
            </a:r>
            <a:endParaRPr lang="en-GB" dirty="0"/>
          </a:p>
        </p:txBody>
      </p:sp>
      <p:sp>
        <p:nvSpPr>
          <p:cNvPr id="3" name="Text Placeholder 2"/>
          <p:cNvSpPr>
            <a:spLocks noGrp="1"/>
          </p:cNvSpPr>
          <p:nvPr>
            <p:ph type="body" sz="quarter" idx="14"/>
          </p:nvPr>
        </p:nvSpPr>
        <p:spPr/>
        <p:txBody>
          <a:bodyPr/>
          <a:lstStyle/>
          <a:p>
            <a:endParaRPr lang="en-GB"/>
          </a:p>
        </p:txBody>
      </p:sp>
      <p:sp>
        <p:nvSpPr>
          <p:cNvPr id="4" name="Slide Number Placeholder 3"/>
          <p:cNvSpPr>
            <a:spLocks noGrp="1"/>
          </p:cNvSpPr>
          <p:nvPr>
            <p:ph type="sldNum" sz="quarter" idx="16"/>
          </p:nvPr>
        </p:nvSpPr>
        <p:spPr/>
        <p:txBody>
          <a:bodyPr/>
          <a:lstStyle/>
          <a:p>
            <a:pPr>
              <a:defRPr/>
            </a:pPr>
            <a:fld id="{F1EC29E5-57BF-4C9D-8A82-BA8191FB8F21}" type="slidenum">
              <a:rPr lang="en-GB" altLang="nl-NL" smtClean="0"/>
              <a:pPr>
                <a:defRPr/>
              </a:pPr>
              <a:t>53</a:t>
            </a:fld>
            <a:endParaRPr lang="en-GB" altLang="nl-NL"/>
          </a:p>
        </p:txBody>
      </p:sp>
    </p:spTree>
    <p:extLst>
      <p:ext uri="{BB962C8B-B14F-4D97-AF65-F5344CB8AC3E}">
        <p14:creationId xmlns:p14="http://schemas.microsoft.com/office/powerpoint/2010/main" val="3707597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ctrTitle"/>
          </p:nvPr>
        </p:nvSpPr>
        <p:spPr>
          <a:xfrm>
            <a:off x="479425" y="728663"/>
            <a:ext cx="7513638" cy="2606675"/>
          </a:xfrm>
        </p:spPr>
        <p:txBody>
          <a:bodyPr/>
          <a:lstStyle/>
          <a:p>
            <a:r>
              <a:rPr lang="nl-NL" altLang="nl-NL" smtClean="0"/>
              <a:t>Break</a:t>
            </a:r>
          </a:p>
        </p:txBody>
      </p:sp>
      <p:sp>
        <p:nvSpPr>
          <p:cNvPr id="49155" name="Ondertitel 2"/>
          <p:cNvSpPr>
            <a:spLocks noGrp="1"/>
          </p:cNvSpPr>
          <p:nvPr>
            <p:ph type="subTitle" idx="1"/>
          </p:nvPr>
        </p:nvSpPr>
        <p:spPr>
          <a:xfrm>
            <a:off x="539750" y="3727450"/>
            <a:ext cx="7453313" cy="1214438"/>
          </a:xfrm>
        </p:spPr>
        <p:txBody>
          <a:bodyPr/>
          <a:lstStyle/>
          <a:p>
            <a:pPr>
              <a:spcBef>
                <a:spcPct val="0"/>
              </a:spcBef>
            </a:pPr>
            <a:endParaRPr lang="nl-NL" altLang="nl-NL" smtClean="0"/>
          </a:p>
        </p:txBody>
      </p:sp>
      <p:sp>
        <p:nvSpPr>
          <p:cNvPr id="49156" name="Tijdelijke aanduiding voor tekst 3"/>
          <p:cNvSpPr>
            <a:spLocks noGrp="1"/>
          </p:cNvSpPr>
          <p:nvPr>
            <p:ph type="body" sz="quarter" idx="17"/>
          </p:nvPr>
        </p:nvSpPr>
        <p:spPr>
          <a:xfrm>
            <a:off x="542925" y="6216650"/>
            <a:ext cx="622300" cy="465138"/>
          </a:xfrm>
          <a:blipFill dpi="0" rotWithShape="1">
            <a:srcRect/>
          </a:blipFill>
        </p:spPr>
        <p:txBody>
          <a:bodyPr/>
          <a:lstStyle/>
          <a:p>
            <a:endParaRPr lang="nl-NL" altLang="nl-NL"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1757363"/>
            <a:ext cx="8064500" cy="1568450"/>
          </a:xfrm>
        </p:spPr>
        <p:txBody>
          <a:bodyPr>
            <a:normAutofit fontScale="90000"/>
          </a:bodyPr>
          <a:lstStyle/>
          <a:p>
            <a:pPr>
              <a:defRPr/>
            </a:pPr>
            <a:r>
              <a:rPr lang="en-US" dirty="0" smtClean="0"/>
              <a:t>6. </a:t>
            </a:r>
            <a:r>
              <a:rPr lang="en-US" dirty="0"/>
              <a:t>Session 2 </a:t>
            </a:r>
            <a:r>
              <a:rPr lang="en-US" dirty="0" smtClean="0"/>
              <a:t/>
            </a:r>
            <a:br>
              <a:rPr lang="en-US" dirty="0" smtClean="0"/>
            </a:br>
            <a:r>
              <a:rPr lang="en-US" b="0" dirty="0" smtClean="0"/>
              <a:t>Research </a:t>
            </a:r>
            <a:r>
              <a:rPr lang="en-US" b="0" dirty="0"/>
              <a:t>needs in </a:t>
            </a:r>
            <a:r>
              <a:rPr lang="en-US" b="0" dirty="0" err="1"/>
              <a:t>HTA</a:t>
            </a:r>
            <a:r>
              <a:rPr lang="en-US" b="0" dirty="0"/>
              <a:t>: What is needed today and what we will need tomorrow</a:t>
            </a:r>
            <a:endParaRPr lang="nl-NL" b="0" dirty="0"/>
          </a:p>
        </p:txBody>
      </p:sp>
      <p:sp>
        <p:nvSpPr>
          <p:cNvPr id="50179" name="Tijdelijke aanduiding voor tekst 2"/>
          <p:cNvSpPr>
            <a:spLocks noGrp="1"/>
          </p:cNvSpPr>
          <p:nvPr>
            <p:ph type="body" sz="quarter" idx="12"/>
          </p:nvPr>
        </p:nvSpPr>
        <p:spPr>
          <a:xfrm>
            <a:off x="539750" y="3725863"/>
            <a:ext cx="8064500" cy="1323975"/>
          </a:xfrm>
        </p:spPr>
        <p:txBody>
          <a:bodyPr/>
          <a:lstStyle/>
          <a:p>
            <a:pPr>
              <a:spcBef>
                <a:spcPct val="0"/>
              </a:spcBef>
            </a:pPr>
            <a:r>
              <a:rPr lang="nl-NL" altLang="nl-NL" b="1" smtClean="0"/>
              <a:t>Moderator</a:t>
            </a:r>
            <a:r>
              <a:rPr lang="nl-NL" altLang="nl-NL" smtClean="0"/>
              <a:t>: Wim Goettsch, </a:t>
            </a:r>
            <a:r>
              <a:rPr lang="nl-NL" altLang="nl-NL" i="1" smtClean="0"/>
              <a:t>ZIN/Utrecht University/HTx</a:t>
            </a:r>
          </a:p>
        </p:txBody>
      </p:sp>
      <p:sp>
        <p:nvSpPr>
          <p:cNvPr id="50180" name="Tijdelijke aanduiding voor tekst 3"/>
          <p:cNvSpPr>
            <a:spLocks noGrp="1"/>
          </p:cNvSpPr>
          <p:nvPr>
            <p:ph type="body" sz="quarter" idx="14"/>
          </p:nvPr>
        </p:nvSpPr>
        <p:spPr>
          <a:xfrm>
            <a:off x="542925" y="6216650"/>
            <a:ext cx="622300" cy="465138"/>
          </a:xfrm>
          <a:blipFill dpi="0" rotWithShape="1">
            <a:srcRect/>
          </a:blipFill>
        </p:spPr>
        <p:txBody>
          <a:bodyPr/>
          <a:lstStyle/>
          <a:p>
            <a:endParaRPr lang="nl-NL" altLang="nl-NL" smtClean="0"/>
          </a:p>
        </p:txBody>
      </p:sp>
      <p:sp>
        <p:nvSpPr>
          <p:cNvPr id="50181" name="Tijdelijke aanduiding voor dianumm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FE58BF-EEF2-4124-9082-54AF9731B4A3}" type="slidenum">
              <a:rPr lang="en-GB" altLang="nl-NL" smtClean="0">
                <a:solidFill>
                  <a:srgbClr val="505050"/>
                </a:solidFill>
              </a:rPr>
              <a:pPr/>
              <a:t>55</a:t>
            </a:fld>
            <a:endParaRPr lang="en-GB" altLang="nl-NL" smtClean="0">
              <a:solidFill>
                <a:srgbClr val="50505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2"/>
          <p:cNvSpPr>
            <a:spLocks noGrp="1"/>
          </p:cNvSpPr>
          <p:nvPr>
            <p:ph type="title"/>
          </p:nvPr>
        </p:nvSpPr>
        <p:spPr/>
        <p:txBody>
          <a:bodyPr/>
          <a:lstStyle/>
          <a:p>
            <a:r>
              <a:rPr lang="en-GB" altLang="en-US" sz="2400" smtClean="0"/>
              <a:t>Letter of EUnetHTA to DG Research (2015)</a:t>
            </a:r>
            <a:endParaRPr lang="en-GB" altLang="en-US" sz="2400" i="1" smtClean="0"/>
          </a:p>
        </p:txBody>
      </p:sp>
      <p:sp>
        <p:nvSpPr>
          <p:cNvPr id="287747" name="Text Placeholder 3"/>
          <p:cNvSpPr>
            <a:spLocks noGrp="1"/>
          </p:cNvSpPr>
          <p:nvPr>
            <p:ph type="body" sz="quarter" idx="17"/>
          </p:nvPr>
        </p:nvSpPr>
        <p:spPr>
          <a:xfrm>
            <a:off x="1550988" y="5519738"/>
            <a:ext cx="466725" cy="349250"/>
          </a:xfrm>
          <a:blipFill dpi="0" rotWithShape="1">
            <a:srcRect/>
          </a:blipFill>
        </p:spPr>
        <p:txBody>
          <a:bodyPr/>
          <a:lstStyle/>
          <a:p>
            <a:endParaRPr lang="en-GB" altLang="en-US" smtClean="0"/>
          </a:p>
        </p:txBody>
      </p:sp>
      <p:sp>
        <p:nvSpPr>
          <p:cNvPr id="33797" name="Slide Number Placeholder 4">
            <a:extLst>
              <a:ext uri="{FF2B5EF4-FFF2-40B4-BE49-F238E27FC236}">
                <a16:creationId xmlns:a16="http://schemas.microsoft.com/office/drawing/2014/main" id="{05FD6B13-F947-8145-B97E-F5A24F6EFBCC}"/>
              </a:ext>
            </a:extLst>
          </p:cNvPr>
          <p:cNvSpPr>
            <a:spLocks noGrp="1"/>
          </p:cNvSpPr>
          <p:nvPr>
            <p:ph type="sldNum" sz="quarter" idx="19"/>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a:defRPr/>
            </a:pPr>
            <a:fld id="{F2FA5AB9-A1E4-42EC-BFC4-8A44837240C6}" type="slidenum">
              <a:rPr lang="en-GB" altLang="en-US">
                <a:solidFill>
                  <a:srgbClr val="505050"/>
                </a:solidFill>
              </a:rPr>
              <a:pPr defTabSz="685800">
                <a:defRPr/>
              </a:pPr>
              <a:t>56</a:t>
            </a:fld>
            <a:endParaRPr lang="en-GB" altLang="en-US">
              <a:solidFill>
                <a:srgbClr val="505050"/>
              </a:solidFill>
            </a:endParaRPr>
          </a:p>
        </p:txBody>
      </p:sp>
      <p:sp>
        <p:nvSpPr>
          <p:cNvPr id="7" name="Tijdelijke aanduiding voor inhoud 2">
            <a:extLst>
              <a:ext uri="{FF2B5EF4-FFF2-40B4-BE49-F238E27FC236}">
                <a16:creationId xmlns:a16="http://schemas.microsoft.com/office/drawing/2014/main" id="{CA4437AE-7E04-8B41-B09B-F24DC30C0D15}"/>
              </a:ext>
            </a:extLst>
          </p:cNvPr>
          <p:cNvSpPr txBox="1">
            <a:spLocks/>
          </p:cNvSpPr>
          <p:nvPr/>
        </p:nvSpPr>
        <p:spPr>
          <a:xfrm>
            <a:off x="498475" y="2474913"/>
            <a:ext cx="8229600" cy="2347912"/>
          </a:xfrm>
          <a:prstGeom prst="rect">
            <a:avLst/>
          </a:prstGeom>
        </p:spPr>
        <p:txBody>
          <a:bodyPr/>
          <a:lstStyle>
            <a:lvl1pPr marL="161925" indent="-161925" algn="l" rtl="0" eaLnBrk="0" fontAlgn="base" hangingPunct="0">
              <a:spcBef>
                <a:spcPts val="675"/>
              </a:spcBef>
              <a:spcAft>
                <a:spcPct val="0"/>
              </a:spcAft>
              <a:buFont typeface="Arial" panose="020B0604020202020204" pitchFamily="34" charset="0"/>
              <a:buChar char="˗"/>
              <a:defRPr kern="1200">
                <a:solidFill>
                  <a:srgbClr val="000000"/>
                </a:solidFill>
                <a:latin typeface="+mn-lt"/>
                <a:ea typeface="+mn-ea"/>
                <a:cs typeface="+mn-cs"/>
              </a:defRPr>
            </a:lvl1pPr>
            <a:lvl2pPr marL="323850" indent="-161925" algn="l" rtl="0" eaLnBrk="0" fontAlgn="base" hangingPunct="0">
              <a:spcBef>
                <a:spcPts val="675"/>
              </a:spcBef>
              <a:spcAft>
                <a:spcPct val="0"/>
              </a:spcAft>
              <a:buFont typeface="Arial" panose="020B0604020202020204" pitchFamily="34" charset="0"/>
              <a:buChar char="˗"/>
              <a:defRPr kern="1200">
                <a:solidFill>
                  <a:srgbClr val="000000"/>
                </a:solidFill>
                <a:latin typeface="+mn-lt"/>
                <a:ea typeface="+mn-ea"/>
                <a:cs typeface="+mn-cs"/>
              </a:defRPr>
            </a:lvl2pPr>
            <a:lvl3pPr marL="485775" indent="-161925" algn="l" rtl="0" eaLnBrk="0" fontAlgn="base" hangingPunct="0">
              <a:spcBef>
                <a:spcPts val="675"/>
              </a:spcBef>
              <a:spcAft>
                <a:spcPct val="0"/>
              </a:spcAft>
              <a:buFont typeface="Arial" panose="020B0604020202020204" pitchFamily="34" charset="0"/>
              <a:buChar char="˗"/>
              <a:defRPr kern="1200">
                <a:solidFill>
                  <a:srgbClr val="000000"/>
                </a:solidFill>
                <a:latin typeface="+mn-lt"/>
                <a:ea typeface="+mn-ea"/>
                <a:cs typeface="+mn-cs"/>
              </a:defRPr>
            </a:lvl3pPr>
            <a:lvl4pPr marL="647700" indent="-161925" algn="l" rtl="0" eaLnBrk="0" fontAlgn="base" hangingPunct="0">
              <a:spcBef>
                <a:spcPts val="675"/>
              </a:spcBef>
              <a:spcAft>
                <a:spcPct val="0"/>
              </a:spcAft>
              <a:buFont typeface="Arial" panose="020B0604020202020204" pitchFamily="34" charset="0"/>
              <a:buChar char="˗"/>
              <a:defRPr kern="1200">
                <a:solidFill>
                  <a:srgbClr val="000000"/>
                </a:solidFill>
                <a:latin typeface="+mn-lt"/>
                <a:ea typeface="+mn-ea"/>
                <a:cs typeface="+mn-cs"/>
              </a:defRPr>
            </a:lvl4pPr>
            <a:lvl5pPr marL="809625" indent="-161925" algn="l" rtl="0" eaLnBrk="0" fontAlgn="base" hangingPunct="0">
              <a:spcBef>
                <a:spcPts val="675"/>
              </a:spcBef>
              <a:spcAft>
                <a:spcPct val="0"/>
              </a:spcAft>
              <a:buFont typeface="Arial" panose="020B0604020202020204" pitchFamily="34" charset="0"/>
              <a:buChar char="˗"/>
              <a:defRPr kern="1200">
                <a:solidFill>
                  <a:srgbClr val="000000"/>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indent="-257175" defTabSz="685800">
              <a:spcBef>
                <a:spcPts val="506"/>
              </a:spcBef>
              <a:buFont typeface="Arial" panose="020B0604020202020204" pitchFamily="34" charset="0"/>
              <a:buChar char="•"/>
              <a:defRPr/>
            </a:pPr>
            <a:r>
              <a:rPr lang="en-US" sz="1500" dirty="0"/>
              <a:t>Asking for more research on HTA methodology to support </a:t>
            </a:r>
            <a:r>
              <a:rPr lang="en-US" sz="1500" dirty="0" err="1"/>
              <a:t>EUnetHTA</a:t>
            </a:r>
            <a:r>
              <a:rPr lang="en-US" sz="1500" dirty="0"/>
              <a:t> process</a:t>
            </a:r>
          </a:p>
          <a:p>
            <a:pPr marL="257175" indent="-257175" defTabSz="685800">
              <a:spcBef>
                <a:spcPts val="506"/>
              </a:spcBef>
              <a:buFont typeface="Arial" panose="020B0604020202020204" pitchFamily="34" charset="0"/>
              <a:buChar char="•"/>
              <a:defRPr/>
            </a:pPr>
            <a:r>
              <a:rPr lang="en-GB" sz="1500" dirty="0"/>
              <a:t>Focus on topics such as:</a:t>
            </a:r>
          </a:p>
          <a:p>
            <a:pPr marL="771525" lvl="1" indent="-257175" defTabSz="685800">
              <a:spcBef>
                <a:spcPts val="506"/>
              </a:spcBef>
              <a:defRPr/>
            </a:pPr>
            <a:r>
              <a:rPr lang="en-GB" sz="1500" dirty="0"/>
              <a:t>Alignment of HTA at different levels</a:t>
            </a:r>
          </a:p>
          <a:p>
            <a:pPr marL="771525" lvl="1" indent="-257175" defTabSz="685800">
              <a:spcBef>
                <a:spcPts val="506"/>
              </a:spcBef>
              <a:defRPr/>
            </a:pPr>
            <a:r>
              <a:rPr lang="en-GB" sz="1500" dirty="0"/>
              <a:t>Additional data collection (RWD)</a:t>
            </a:r>
          </a:p>
          <a:p>
            <a:pPr marL="771525" lvl="1" indent="-257175" defTabSz="685800">
              <a:spcBef>
                <a:spcPts val="506"/>
              </a:spcBef>
              <a:defRPr/>
            </a:pPr>
            <a:r>
              <a:rPr lang="en-GB" sz="1500" dirty="0"/>
              <a:t>Synergy with clinical guidelines</a:t>
            </a:r>
          </a:p>
          <a:p>
            <a:pPr marL="771525" lvl="1" indent="-257175" defTabSz="685800">
              <a:spcBef>
                <a:spcPts val="506"/>
              </a:spcBef>
              <a:defRPr/>
            </a:pPr>
            <a:r>
              <a:rPr lang="en-GB" sz="1500" dirty="0"/>
              <a:t>Organisational research</a:t>
            </a:r>
          </a:p>
          <a:p>
            <a:pPr marL="771525" lvl="1" indent="-257175" defTabSz="685800">
              <a:spcBef>
                <a:spcPts val="506"/>
              </a:spcBef>
              <a:defRPr/>
            </a:pPr>
            <a:r>
              <a:rPr lang="en-GB" sz="1500" dirty="0"/>
              <a:t>Innovative medical devices and advanced technologies</a:t>
            </a:r>
          </a:p>
          <a:p>
            <a:pPr marL="771525" lvl="1" indent="-257175" defTabSz="685800">
              <a:spcBef>
                <a:spcPts val="506"/>
              </a:spcBef>
              <a:defRPr/>
            </a:pPr>
            <a:r>
              <a:rPr lang="en-GB" sz="1500" dirty="0"/>
              <a:t>Transferability of cost-effectiveness</a:t>
            </a:r>
          </a:p>
          <a:p>
            <a:pPr marL="771525" lvl="1" indent="-257175" defTabSz="685800">
              <a:spcBef>
                <a:spcPts val="506"/>
              </a:spcBef>
              <a:defRPr/>
            </a:pPr>
            <a:r>
              <a:rPr lang="en-GB" sz="1500" dirty="0"/>
              <a:t>Patient preferences (PROMS)</a:t>
            </a:r>
          </a:p>
          <a:p>
            <a:pPr marL="121444" indent="-121444" defTabSz="685800">
              <a:spcBef>
                <a:spcPts val="506"/>
              </a:spcBef>
              <a:defRPr/>
            </a:pPr>
            <a:endParaRPr lang="en-GB" sz="1500" dirty="0"/>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1475" y="3368675"/>
            <a:ext cx="1160463"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16" descr="Afbeelding met tekst&#10;&#10;Automatisch gegenereerde beschrijvi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9075" y="4843463"/>
            <a:ext cx="15509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fbeelding 18" descr="Afbeelding met tekst, illustratie&#10;&#10;Automatisch gegenereerde beschrijvi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4338" y="3305175"/>
            <a:ext cx="116046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fbeelding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6425" y="3305175"/>
            <a:ext cx="10779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Afbeelding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9050" y="4070350"/>
            <a:ext cx="1319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Afbeelding 2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5213" y="4203700"/>
            <a:ext cx="1344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Afbeelding 28" descr="Afbeelding met tekst, illustratie&#10;&#10;Automatisch gegenereerde beschrijvi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2250" y="4856163"/>
            <a:ext cx="10795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6347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ijdelijke aanduiding voor tekst 1"/>
          <p:cNvSpPr>
            <a:spLocks noGrp="1"/>
          </p:cNvSpPr>
          <p:nvPr>
            <p:ph type="body" sz="quarter" idx="13"/>
          </p:nvPr>
        </p:nvSpPr>
        <p:spPr>
          <a:xfrm>
            <a:off x="539750" y="1757363"/>
            <a:ext cx="8064500" cy="4284662"/>
          </a:xfrm>
        </p:spPr>
        <p:txBody>
          <a:bodyPr/>
          <a:lstStyle/>
          <a:p>
            <a:pPr marL="285750" indent="-285750">
              <a:buFontTx/>
              <a:buChar char="-"/>
            </a:pPr>
            <a:endParaRPr lang="nl-NL" altLang="en-US" smtClean="0"/>
          </a:p>
          <a:p>
            <a:pPr marL="285750" indent="-285750">
              <a:buFontTx/>
              <a:buChar char="-"/>
            </a:pPr>
            <a:r>
              <a:rPr lang="nl-NL" altLang="en-US" smtClean="0"/>
              <a:t>What will your project deliver in terms of new HTA methods?</a:t>
            </a:r>
          </a:p>
          <a:p>
            <a:pPr marL="285750" indent="-285750">
              <a:buFontTx/>
              <a:buChar char="-"/>
            </a:pPr>
            <a:endParaRPr lang="nl-NL" altLang="en-US" smtClean="0"/>
          </a:p>
          <a:p>
            <a:pPr marL="285750" indent="-285750">
              <a:buFontTx/>
              <a:buChar char="-"/>
            </a:pPr>
            <a:r>
              <a:rPr lang="nl-NL" altLang="en-US" smtClean="0"/>
              <a:t>What is necessary to implement these methods in daily HTA practice?</a:t>
            </a:r>
          </a:p>
        </p:txBody>
      </p:sp>
      <p:sp>
        <p:nvSpPr>
          <p:cNvPr id="288771" name="Titel 2"/>
          <p:cNvSpPr>
            <a:spLocks noGrp="1"/>
          </p:cNvSpPr>
          <p:nvPr>
            <p:ph type="title"/>
          </p:nvPr>
        </p:nvSpPr>
        <p:spPr/>
        <p:txBody>
          <a:bodyPr/>
          <a:lstStyle/>
          <a:p>
            <a:r>
              <a:rPr lang="nl-NL" altLang="en-US" sz="2000" smtClean="0"/>
              <a:t>Two questions</a:t>
            </a:r>
          </a:p>
        </p:txBody>
      </p:sp>
      <p:sp>
        <p:nvSpPr>
          <p:cNvPr id="288772" name="Tijdelijke aanduiding voor tekst 3"/>
          <p:cNvSpPr>
            <a:spLocks noGrp="1"/>
          </p:cNvSpPr>
          <p:nvPr>
            <p:ph type="body" sz="quarter" idx="17"/>
          </p:nvPr>
        </p:nvSpPr>
        <p:spPr>
          <a:xfrm>
            <a:off x="542925" y="6216650"/>
            <a:ext cx="622300" cy="465138"/>
          </a:xfrm>
          <a:blipFill dpi="0" rotWithShape="1">
            <a:srcRect/>
          </a:blipFill>
        </p:spPr>
        <p:txBody>
          <a:bodyPr/>
          <a:lstStyle/>
          <a:p>
            <a:endParaRPr lang="nl-NL" altLang="en-US" smtClean="0"/>
          </a:p>
        </p:txBody>
      </p:sp>
      <p:sp>
        <p:nvSpPr>
          <p:cNvPr id="5" name="Tijdelijke aanduiding voor dianummer 4"/>
          <p:cNvSpPr>
            <a:spLocks noGrp="1"/>
          </p:cNvSpPr>
          <p:nvPr>
            <p:ph type="sldNum" sz="quarter" idx="19"/>
          </p:nvPr>
        </p:nvSpPr>
        <p:spPr/>
        <p:txBody>
          <a:bodyPr/>
          <a:lstStyle/>
          <a:p>
            <a:pPr>
              <a:defRPr/>
            </a:pPr>
            <a:fld id="{01EBA229-BBBC-48F8-8A60-B9AAE9E354DE}" type="slidenum">
              <a:rPr lang="en-GB" altLang="nl-NL" smtClean="0"/>
              <a:pPr>
                <a:defRPr/>
              </a:pPr>
              <a:t>57</a:t>
            </a:fld>
            <a:endParaRPr lang="en-GB" altLang="nl-NL"/>
          </a:p>
        </p:txBody>
      </p:sp>
    </p:spTree>
    <p:extLst>
      <p:ext uri="{BB962C8B-B14F-4D97-AF65-F5344CB8AC3E}">
        <p14:creationId xmlns:p14="http://schemas.microsoft.com/office/powerpoint/2010/main" val="5800031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A112D9-5338-164E-8F21-F863350BA03C}"/>
              </a:ext>
            </a:extLst>
          </p:cNvPr>
          <p:cNvSpPr>
            <a:spLocks noGrp="1"/>
          </p:cNvSpPr>
          <p:nvPr>
            <p:ph type="title"/>
          </p:nvPr>
        </p:nvSpPr>
        <p:spPr/>
        <p:txBody>
          <a:bodyPr/>
          <a:lstStyle/>
          <a:p>
            <a:pPr>
              <a:defRPr/>
            </a:pPr>
            <a:r>
              <a:rPr lang="nl-NL" sz="1650" dirty="0"/>
              <a:t>Focus </a:t>
            </a:r>
            <a:r>
              <a:rPr lang="nl-NL" sz="1650" dirty="0" err="1"/>
              <a:t>today</a:t>
            </a:r>
            <a:r>
              <a:rPr lang="nl-NL" sz="1650" dirty="0"/>
              <a:t> on </a:t>
            </a:r>
            <a:r>
              <a:rPr lang="nl-NL" sz="1650" dirty="0" err="1"/>
              <a:t>overview</a:t>
            </a:r>
            <a:r>
              <a:rPr lang="nl-NL" sz="1650" dirty="0"/>
              <a:t> of </a:t>
            </a:r>
            <a:r>
              <a:rPr lang="nl-NL" sz="1650" dirty="0" err="1"/>
              <a:t>current</a:t>
            </a:r>
            <a:r>
              <a:rPr lang="nl-NL" sz="1650" dirty="0"/>
              <a:t> </a:t>
            </a:r>
            <a:r>
              <a:rPr lang="nl-NL" sz="1650" dirty="0" err="1"/>
              <a:t>projects</a:t>
            </a:r>
            <a:r>
              <a:rPr lang="nl-NL" sz="1650" dirty="0"/>
              <a:t> but </a:t>
            </a:r>
            <a:r>
              <a:rPr lang="nl-NL" sz="1650" dirty="0" err="1"/>
              <a:t>also</a:t>
            </a:r>
            <a:r>
              <a:rPr lang="nl-NL" sz="1650" dirty="0"/>
              <a:t> </a:t>
            </a:r>
            <a:r>
              <a:rPr lang="nl-NL" sz="1650" dirty="0" err="1"/>
              <a:t>the</a:t>
            </a:r>
            <a:r>
              <a:rPr lang="nl-NL" sz="1650" dirty="0"/>
              <a:t> </a:t>
            </a:r>
            <a:r>
              <a:rPr lang="nl-NL" sz="1650" dirty="0" err="1"/>
              <a:t>future</a:t>
            </a:r>
            <a:r>
              <a:rPr lang="nl-NL" sz="1650" dirty="0"/>
              <a:t> of HTA research</a:t>
            </a:r>
            <a:br>
              <a:rPr lang="nl-NL" sz="1650" dirty="0"/>
            </a:br>
            <a:endParaRPr lang="nl-NL" sz="1650" dirty="0"/>
          </a:p>
        </p:txBody>
      </p:sp>
      <p:sp>
        <p:nvSpPr>
          <p:cNvPr id="289795" name="Tijdelijke aanduiding voor tekst 3"/>
          <p:cNvSpPr>
            <a:spLocks noGrp="1"/>
          </p:cNvSpPr>
          <p:nvPr>
            <p:ph type="body" sz="quarter" idx="17"/>
          </p:nvPr>
        </p:nvSpPr>
        <p:spPr>
          <a:xfrm>
            <a:off x="542925" y="6216650"/>
            <a:ext cx="622300" cy="465138"/>
          </a:xfrm>
          <a:blipFill dpi="0" rotWithShape="1">
            <a:srcRect/>
          </a:blipFill>
        </p:spPr>
        <p:txBody>
          <a:bodyPr/>
          <a:lstStyle/>
          <a:p>
            <a:endParaRPr lang="nl-NL" altLang="en-US" smtClean="0"/>
          </a:p>
        </p:txBody>
      </p:sp>
      <p:sp>
        <p:nvSpPr>
          <p:cNvPr id="5" name="Tijdelijke aanduiding voor dianummer 4">
            <a:extLst>
              <a:ext uri="{FF2B5EF4-FFF2-40B4-BE49-F238E27FC236}">
                <a16:creationId xmlns:a16="http://schemas.microsoft.com/office/drawing/2014/main" id="{5C8411CF-990A-AC43-B41B-BDAFC7A12632}"/>
              </a:ext>
            </a:extLst>
          </p:cNvPr>
          <p:cNvSpPr>
            <a:spLocks noGrp="1"/>
          </p:cNvSpPr>
          <p:nvPr>
            <p:ph type="sldNum" sz="quarter" idx="19"/>
          </p:nvPr>
        </p:nvSpPr>
        <p:spPr/>
        <p:txBody>
          <a:bodyPr/>
          <a:lstStyle/>
          <a:p>
            <a:pPr defTabSz="685800" fontAlgn="auto">
              <a:spcBef>
                <a:spcPts val="0"/>
              </a:spcBef>
              <a:spcAft>
                <a:spcPts val="0"/>
              </a:spcAft>
              <a:defRPr/>
            </a:pPr>
            <a:fld id="{13DB0D73-5486-4C98-BC9B-D5638D9B9BE0}" type="slidenum">
              <a:rPr lang="en-GB" altLang="nl-NL">
                <a:latin typeface="Arial"/>
              </a:rPr>
              <a:pPr defTabSz="685800" fontAlgn="auto">
                <a:spcBef>
                  <a:spcPts val="0"/>
                </a:spcBef>
                <a:spcAft>
                  <a:spcPts val="0"/>
                </a:spcAft>
                <a:defRPr/>
              </a:pPr>
              <a:t>58</a:t>
            </a:fld>
            <a:endParaRPr lang="en-GB" altLang="nl-NL">
              <a:latin typeface="Arial"/>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475" y="2263775"/>
            <a:ext cx="14065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0463" y="2035175"/>
            <a:ext cx="2305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6963" y="2027238"/>
            <a:ext cx="132556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1338" y="2305050"/>
            <a:ext cx="1408112"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12950" y="3778250"/>
            <a:ext cx="1325563"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75050" y="3990975"/>
            <a:ext cx="15525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29388" y="3822700"/>
            <a:ext cx="142081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12">
            <a:extLst>
              <a:ext uri="{FF2B5EF4-FFF2-40B4-BE49-F238E27FC236}">
                <a16:creationId xmlns:a16="http://schemas.microsoft.com/office/drawing/2014/main" id="{82BBCF85-E0E0-6349-AFA6-4E63F70E1D80}"/>
              </a:ext>
            </a:extLst>
          </p:cNvPr>
          <p:cNvSpPr txBox="1"/>
          <p:nvPr/>
        </p:nvSpPr>
        <p:spPr>
          <a:xfrm>
            <a:off x="371475" y="4124325"/>
            <a:ext cx="1203325" cy="207963"/>
          </a:xfrm>
          <a:prstGeom prst="rect">
            <a:avLst/>
          </a:prstGeom>
          <a:noFill/>
        </p:spPr>
        <p:txBody>
          <a:bodyPr wrap="none" lIns="0" tIns="0" rIns="0" bIns="0">
            <a:spAutoFit/>
          </a:bodyPr>
          <a:lstStyle/>
          <a:p>
            <a:pPr defTabSz="685800" eaLnBrk="1" fontAlgn="auto" hangingPunct="1">
              <a:spcBef>
                <a:spcPts val="675"/>
              </a:spcBef>
              <a:spcAft>
                <a:spcPts val="0"/>
              </a:spcAft>
              <a:defRPr/>
            </a:pPr>
            <a:r>
              <a:rPr lang="nl-NL" sz="1350" b="1" dirty="0">
                <a:solidFill>
                  <a:srgbClr val="505050"/>
                </a:solidFill>
                <a:latin typeface="Arial"/>
              </a:rPr>
              <a:t>Irina Cleemput</a:t>
            </a:r>
          </a:p>
        </p:txBody>
      </p:sp>
      <p:sp>
        <p:nvSpPr>
          <p:cNvPr id="14" name="Tekstvak 13">
            <a:extLst>
              <a:ext uri="{FF2B5EF4-FFF2-40B4-BE49-F238E27FC236}">
                <a16:creationId xmlns:a16="http://schemas.microsoft.com/office/drawing/2014/main" id="{B99372A7-5F19-F14C-AC80-F04D6CC32948}"/>
              </a:ext>
            </a:extLst>
          </p:cNvPr>
          <p:cNvSpPr txBox="1"/>
          <p:nvPr/>
        </p:nvSpPr>
        <p:spPr>
          <a:xfrm>
            <a:off x="3267075" y="3633788"/>
            <a:ext cx="1554163" cy="207962"/>
          </a:xfrm>
          <a:prstGeom prst="rect">
            <a:avLst/>
          </a:prstGeom>
          <a:noFill/>
        </p:spPr>
        <p:txBody>
          <a:bodyPr wrap="none" lIns="0" tIns="0" rIns="0" bIns="0">
            <a:spAutoFit/>
          </a:bodyPr>
          <a:lstStyle/>
          <a:p>
            <a:pPr defTabSz="685800" eaLnBrk="1" fontAlgn="auto" hangingPunct="1">
              <a:spcBef>
                <a:spcPts val="675"/>
              </a:spcBef>
              <a:spcAft>
                <a:spcPts val="0"/>
              </a:spcAft>
              <a:defRPr/>
            </a:pPr>
            <a:r>
              <a:rPr lang="nl-NL" sz="1350" b="1" dirty="0">
                <a:solidFill>
                  <a:srgbClr val="505050"/>
                </a:solidFill>
                <a:latin typeface="Arial"/>
              </a:rPr>
              <a:t>Rosanna Tarricone</a:t>
            </a:r>
          </a:p>
        </p:txBody>
      </p:sp>
      <p:sp>
        <p:nvSpPr>
          <p:cNvPr id="15" name="Tekstvak 14">
            <a:extLst>
              <a:ext uri="{FF2B5EF4-FFF2-40B4-BE49-F238E27FC236}">
                <a16:creationId xmlns:a16="http://schemas.microsoft.com/office/drawing/2014/main" id="{EEC3429A-789F-AB4B-B82C-99AB7D02C321}"/>
              </a:ext>
            </a:extLst>
          </p:cNvPr>
          <p:cNvSpPr txBox="1"/>
          <p:nvPr/>
        </p:nvSpPr>
        <p:spPr>
          <a:xfrm>
            <a:off x="5180013" y="4054475"/>
            <a:ext cx="1036637" cy="207963"/>
          </a:xfrm>
          <a:prstGeom prst="rect">
            <a:avLst/>
          </a:prstGeom>
          <a:noFill/>
        </p:spPr>
        <p:txBody>
          <a:bodyPr wrap="none" lIns="0" tIns="0" rIns="0" bIns="0">
            <a:spAutoFit/>
          </a:bodyPr>
          <a:lstStyle/>
          <a:p>
            <a:pPr defTabSz="685800" eaLnBrk="1" fontAlgn="auto" hangingPunct="1">
              <a:spcBef>
                <a:spcPts val="675"/>
              </a:spcBef>
              <a:spcAft>
                <a:spcPts val="0"/>
              </a:spcAft>
              <a:defRPr/>
            </a:pPr>
            <a:r>
              <a:rPr lang="nl-NL" sz="1350" b="1" dirty="0">
                <a:solidFill>
                  <a:srgbClr val="505050"/>
                </a:solidFill>
                <a:latin typeface="Arial"/>
              </a:rPr>
              <a:t>Claudia Wild</a:t>
            </a:r>
          </a:p>
        </p:txBody>
      </p:sp>
      <p:sp>
        <p:nvSpPr>
          <p:cNvPr id="16" name="Tekstvak 15">
            <a:extLst>
              <a:ext uri="{FF2B5EF4-FFF2-40B4-BE49-F238E27FC236}">
                <a16:creationId xmlns:a16="http://schemas.microsoft.com/office/drawing/2014/main" id="{CC9A240E-D617-BA4D-981C-3E0E97B22339}"/>
              </a:ext>
            </a:extLst>
          </p:cNvPr>
          <p:cNvSpPr txBox="1"/>
          <p:nvPr/>
        </p:nvSpPr>
        <p:spPr>
          <a:xfrm>
            <a:off x="8021638" y="3776663"/>
            <a:ext cx="1066800" cy="207962"/>
          </a:xfrm>
          <a:prstGeom prst="rect">
            <a:avLst/>
          </a:prstGeom>
          <a:noFill/>
        </p:spPr>
        <p:txBody>
          <a:bodyPr wrap="none" lIns="0" tIns="0" rIns="0" bIns="0">
            <a:spAutoFit/>
          </a:bodyPr>
          <a:lstStyle/>
          <a:p>
            <a:pPr defTabSz="685800" eaLnBrk="1" fontAlgn="auto" hangingPunct="1">
              <a:spcBef>
                <a:spcPts val="675"/>
              </a:spcBef>
              <a:spcAft>
                <a:spcPts val="0"/>
              </a:spcAft>
              <a:defRPr/>
            </a:pPr>
            <a:r>
              <a:rPr lang="nl-NL" sz="1350" b="1" dirty="0">
                <a:solidFill>
                  <a:srgbClr val="505050"/>
                </a:solidFill>
                <a:latin typeface="Arial"/>
              </a:rPr>
              <a:t>Páll </a:t>
            </a:r>
            <a:r>
              <a:rPr lang="nl-NL" sz="1350" b="1" dirty="0" err="1">
                <a:solidFill>
                  <a:srgbClr val="505050"/>
                </a:solidFill>
                <a:latin typeface="Arial"/>
              </a:rPr>
              <a:t>Jónsson</a:t>
            </a:r>
            <a:endParaRPr lang="nl-NL" sz="1350" b="1" dirty="0">
              <a:solidFill>
                <a:srgbClr val="505050"/>
              </a:solidFill>
              <a:latin typeface="Arial"/>
            </a:endParaRPr>
          </a:p>
        </p:txBody>
      </p:sp>
      <p:sp>
        <p:nvSpPr>
          <p:cNvPr id="17" name="Tekstvak 16">
            <a:extLst>
              <a:ext uri="{FF2B5EF4-FFF2-40B4-BE49-F238E27FC236}">
                <a16:creationId xmlns:a16="http://schemas.microsoft.com/office/drawing/2014/main" id="{49471D4D-B5EF-624C-ACFF-EF02479C2A27}"/>
              </a:ext>
            </a:extLst>
          </p:cNvPr>
          <p:cNvSpPr txBox="1"/>
          <p:nvPr/>
        </p:nvSpPr>
        <p:spPr>
          <a:xfrm>
            <a:off x="646113" y="4933950"/>
            <a:ext cx="1287462" cy="207963"/>
          </a:xfrm>
          <a:prstGeom prst="rect">
            <a:avLst/>
          </a:prstGeom>
          <a:noFill/>
        </p:spPr>
        <p:txBody>
          <a:bodyPr wrap="none" lIns="0" tIns="0" rIns="0" bIns="0">
            <a:spAutoFit/>
          </a:bodyPr>
          <a:lstStyle/>
          <a:p>
            <a:pPr defTabSz="685800" eaLnBrk="1" fontAlgn="auto" hangingPunct="1">
              <a:spcBef>
                <a:spcPts val="675"/>
              </a:spcBef>
              <a:spcAft>
                <a:spcPts val="0"/>
              </a:spcAft>
              <a:defRPr/>
            </a:pPr>
            <a:r>
              <a:rPr lang="nl-NL" sz="1350" b="1" dirty="0" err="1">
                <a:solidFill>
                  <a:srgbClr val="505050"/>
                </a:solidFill>
                <a:latin typeface="Arial"/>
              </a:rPr>
              <a:t>Panos</a:t>
            </a:r>
            <a:r>
              <a:rPr lang="nl-NL" sz="1350" b="1" dirty="0">
                <a:solidFill>
                  <a:srgbClr val="505050"/>
                </a:solidFill>
                <a:latin typeface="Arial"/>
              </a:rPr>
              <a:t> </a:t>
            </a:r>
            <a:r>
              <a:rPr lang="nl-NL" sz="1350" b="1" dirty="0" err="1">
                <a:solidFill>
                  <a:srgbClr val="505050"/>
                </a:solidFill>
                <a:latin typeface="Arial"/>
              </a:rPr>
              <a:t>Kanavos</a:t>
            </a:r>
            <a:endParaRPr lang="nl-NL" sz="1350" b="1" dirty="0">
              <a:solidFill>
                <a:srgbClr val="505050"/>
              </a:solidFill>
              <a:latin typeface="Arial"/>
            </a:endParaRPr>
          </a:p>
        </p:txBody>
      </p:sp>
      <p:sp>
        <p:nvSpPr>
          <p:cNvPr id="18" name="Tekstvak 17">
            <a:extLst>
              <a:ext uri="{FF2B5EF4-FFF2-40B4-BE49-F238E27FC236}">
                <a16:creationId xmlns:a16="http://schemas.microsoft.com/office/drawing/2014/main" id="{E15E1FB9-13ED-BE4B-A2A6-938E206A7044}"/>
              </a:ext>
            </a:extLst>
          </p:cNvPr>
          <p:cNvSpPr txBox="1"/>
          <p:nvPr/>
        </p:nvSpPr>
        <p:spPr>
          <a:xfrm>
            <a:off x="3648075" y="5632450"/>
            <a:ext cx="2058988" cy="206375"/>
          </a:xfrm>
          <a:prstGeom prst="rect">
            <a:avLst/>
          </a:prstGeom>
          <a:noFill/>
        </p:spPr>
        <p:txBody>
          <a:bodyPr wrap="none" lIns="0" tIns="0" rIns="0" bIns="0">
            <a:spAutoFit/>
          </a:bodyPr>
          <a:lstStyle/>
          <a:p>
            <a:pPr defTabSz="685800" eaLnBrk="1" fontAlgn="auto" hangingPunct="1">
              <a:spcBef>
                <a:spcPts val="675"/>
              </a:spcBef>
              <a:spcAft>
                <a:spcPts val="0"/>
              </a:spcAft>
              <a:defRPr/>
            </a:pPr>
            <a:r>
              <a:rPr lang="nl-NL" sz="1350" b="1" dirty="0" err="1">
                <a:solidFill>
                  <a:srgbClr val="505050"/>
                </a:solidFill>
                <a:latin typeface="Arial"/>
              </a:rPr>
              <a:t>Inaki</a:t>
            </a:r>
            <a:r>
              <a:rPr lang="nl-NL" sz="1350" b="1" dirty="0">
                <a:solidFill>
                  <a:srgbClr val="505050"/>
                </a:solidFill>
                <a:latin typeface="Arial"/>
              </a:rPr>
              <a:t> </a:t>
            </a:r>
            <a:r>
              <a:rPr lang="nl-NL" sz="1350" b="1" dirty="0" err="1">
                <a:solidFill>
                  <a:srgbClr val="505050"/>
                </a:solidFill>
                <a:latin typeface="Arial"/>
              </a:rPr>
              <a:t>Gutierrez-Ibarluzea</a:t>
            </a:r>
            <a:endParaRPr lang="nl-NL" sz="1350" b="1" dirty="0">
              <a:solidFill>
                <a:srgbClr val="505050"/>
              </a:solidFill>
              <a:latin typeface="Arial"/>
            </a:endParaRPr>
          </a:p>
        </p:txBody>
      </p:sp>
      <p:sp>
        <p:nvSpPr>
          <p:cNvPr id="19" name="Tekstvak 18">
            <a:extLst>
              <a:ext uri="{FF2B5EF4-FFF2-40B4-BE49-F238E27FC236}">
                <a16:creationId xmlns:a16="http://schemas.microsoft.com/office/drawing/2014/main" id="{A05B73B5-B812-A646-8196-214CDDCD71AA}"/>
              </a:ext>
            </a:extLst>
          </p:cNvPr>
          <p:cNvSpPr txBox="1"/>
          <p:nvPr/>
        </p:nvSpPr>
        <p:spPr>
          <a:xfrm>
            <a:off x="7059613" y="5632450"/>
            <a:ext cx="1952625" cy="206375"/>
          </a:xfrm>
          <a:prstGeom prst="rect">
            <a:avLst/>
          </a:prstGeom>
          <a:noFill/>
        </p:spPr>
        <p:txBody>
          <a:bodyPr wrap="none" lIns="0" tIns="0" rIns="0" bIns="0">
            <a:spAutoFit/>
          </a:bodyPr>
          <a:lstStyle/>
          <a:p>
            <a:pPr defTabSz="685800" eaLnBrk="1" fontAlgn="auto" hangingPunct="1">
              <a:spcBef>
                <a:spcPts val="675"/>
              </a:spcBef>
              <a:spcAft>
                <a:spcPts val="0"/>
              </a:spcAft>
              <a:defRPr/>
            </a:pPr>
            <a:r>
              <a:rPr lang="nl-NL" sz="1350" b="1" dirty="0">
                <a:solidFill>
                  <a:srgbClr val="505050"/>
                </a:solidFill>
                <a:latin typeface="Arial"/>
              </a:rPr>
              <a:t>Carmen </a:t>
            </a:r>
            <a:r>
              <a:rPr lang="nl-NL" sz="1350" b="1" dirty="0" err="1">
                <a:solidFill>
                  <a:srgbClr val="505050"/>
                </a:solidFill>
                <a:latin typeface="Arial"/>
              </a:rPr>
              <a:t>Laplaza</a:t>
            </a:r>
            <a:r>
              <a:rPr lang="nl-NL" sz="1350" b="1" dirty="0">
                <a:solidFill>
                  <a:srgbClr val="505050"/>
                </a:solidFill>
                <a:latin typeface="Arial"/>
              </a:rPr>
              <a:t> Santos</a:t>
            </a:r>
          </a:p>
        </p:txBody>
      </p:sp>
    </p:spTree>
    <p:extLst>
      <p:ext uri="{BB962C8B-B14F-4D97-AF65-F5344CB8AC3E}">
        <p14:creationId xmlns:p14="http://schemas.microsoft.com/office/powerpoint/2010/main" val="3498369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42"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1"/>
          <p:cNvSpPr>
            <a:spLocks noGrp="1"/>
          </p:cNvSpPr>
          <p:nvPr>
            <p:ph type="title"/>
          </p:nvPr>
        </p:nvSpPr>
        <p:spPr bwMode="auto">
          <a:xfrm>
            <a:off x="446088" y="1065213"/>
            <a:ext cx="6542087" cy="398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nl-NL" altLang="en-US" smtClean="0"/>
              <a:t>About HTx project</a:t>
            </a:r>
            <a:br>
              <a:rPr lang="nl-NL" altLang="en-US" smtClean="0"/>
            </a:br>
            <a:endParaRPr lang="nl-NL" altLang="en-US" smtClean="0"/>
          </a:p>
        </p:txBody>
      </p:sp>
      <p:sp>
        <p:nvSpPr>
          <p:cNvPr id="3" name="Content Placeholder 2">
            <a:extLst>
              <a:ext uri="{FF2B5EF4-FFF2-40B4-BE49-F238E27FC236}">
                <a16:creationId xmlns:a16="http://schemas.microsoft.com/office/drawing/2014/main" id="{98550646-6B13-4BB1-802A-517BD97D53DB}"/>
              </a:ext>
            </a:extLst>
          </p:cNvPr>
          <p:cNvSpPr>
            <a:spLocks noGrp="1"/>
          </p:cNvSpPr>
          <p:nvPr>
            <p:ph idx="1"/>
          </p:nvPr>
        </p:nvSpPr>
        <p:spPr>
          <a:xfrm>
            <a:off x="323850" y="2881313"/>
            <a:ext cx="3838575" cy="1320800"/>
          </a:xfrm>
        </p:spPr>
        <p:txBody>
          <a:bodyPr/>
          <a:lstStyle/>
          <a:p>
            <a:pPr eaLnBrk="1" hangingPunct="1">
              <a:lnSpc>
                <a:spcPct val="100000"/>
              </a:lnSpc>
              <a:spcBef>
                <a:spcPts val="0"/>
              </a:spcBef>
              <a:defRPr/>
            </a:pPr>
            <a:r>
              <a:rPr lang="en-US" sz="1500" b="1" dirty="0"/>
              <a:t>METHODS</a:t>
            </a:r>
            <a:endParaRPr lang="en-US" sz="1500" dirty="0"/>
          </a:p>
          <a:p>
            <a:pPr marL="200918" indent="-200918" eaLnBrk="1" hangingPunct="1">
              <a:lnSpc>
                <a:spcPct val="100000"/>
              </a:lnSpc>
              <a:spcBef>
                <a:spcPts val="0"/>
              </a:spcBef>
              <a:buFont typeface="Arial" panose="020B0604020202020204" pitchFamily="34" charset="0"/>
              <a:buChar char="•"/>
              <a:defRPr/>
            </a:pPr>
            <a:r>
              <a:rPr lang="en-US" sz="1350" dirty="0"/>
              <a:t>Prediction modelling on the basis of data using different study designs/types such as RCT and RWD</a:t>
            </a:r>
          </a:p>
          <a:p>
            <a:pPr marL="200918" indent="-200918" eaLnBrk="1" hangingPunct="1">
              <a:lnSpc>
                <a:spcPct val="100000"/>
              </a:lnSpc>
              <a:spcBef>
                <a:spcPts val="0"/>
              </a:spcBef>
              <a:buFont typeface="Arial" panose="020B0604020202020204" pitchFamily="34" charset="0"/>
              <a:buChar char="•"/>
              <a:defRPr/>
            </a:pPr>
            <a:endParaRPr lang="en-US" sz="1350" dirty="0"/>
          </a:p>
          <a:p>
            <a:pPr marL="200918" indent="-200918" eaLnBrk="1" hangingPunct="1">
              <a:lnSpc>
                <a:spcPct val="100000"/>
              </a:lnSpc>
              <a:spcBef>
                <a:spcPts val="0"/>
              </a:spcBef>
              <a:buFont typeface="Arial" panose="020B0604020202020204" pitchFamily="34" charset="0"/>
              <a:buChar char="•"/>
              <a:defRPr/>
            </a:pPr>
            <a:r>
              <a:rPr lang="en-US" sz="1350" dirty="0"/>
              <a:t>Health-econometric tools to take into account effects and costs in different stages of the life-cycle of the health technologies</a:t>
            </a:r>
          </a:p>
          <a:p>
            <a:pPr marL="200918" indent="-200918" eaLnBrk="1" hangingPunct="1">
              <a:lnSpc>
                <a:spcPct val="100000"/>
              </a:lnSpc>
              <a:spcBef>
                <a:spcPts val="0"/>
              </a:spcBef>
              <a:buFont typeface="Arial" panose="020B0604020202020204" pitchFamily="34" charset="0"/>
              <a:buChar char="•"/>
              <a:defRPr/>
            </a:pPr>
            <a:endParaRPr lang="en-US" sz="1350" dirty="0"/>
          </a:p>
          <a:p>
            <a:pPr marL="200918" indent="-200918" eaLnBrk="1" hangingPunct="1">
              <a:lnSpc>
                <a:spcPct val="100000"/>
              </a:lnSpc>
              <a:spcBef>
                <a:spcPts val="0"/>
              </a:spcBef>
              <a:buFont typeface="Arial" panose="020B0604020202020204" pitchFamily="34" charset="0"/>
              <a:buChar char="•"/>
              <a:defRPr/>
            </a:pPr>
            <a:r>
              <a:rPr lang="en-US" sz="1350" dirty="0"/>
              <a:t>Develop artificial intelligence/machine learning methods to forecast individual patient treatment outcomes</a:t>
            </a:r>
          </a:p>
          <a:p>
            <a:pPr marL="200918" indent="-200918" eaLnBrk="1" hangingPunct="1">
              <a:lnSpc>
                <a:spcPct val="100000"/>
              </a:lnSpc>
              <a:spcBef>
                <a:spcPts val="0"/>
              </a:spcBef>
              <a:buFont typeface="Arial" panose="020B0604020202020204" pitchFamily="34" charset="0"/>
              <a:buChar char="•"/>
              <a:defRPr/>
            </a:pPr>
            <a:endParaRPr lang="en-US" dirty="0"/>
          </a:p>
          <a:p>
            <a:pPr eaLnBrk="1" hangingPunct="1">
              <a:lnSpc>
                <a:spcPct val="100000"/>
              </a:lnSpc>
              <a:spcBef>
                <a:spcPts val="0"/>
              </a:spcBef>
              <a:defRPr/>
            </a:pPr>
            <a:endParaRPr lang="en-US" dirty="0"/>
          </a:p>
        </p:txBody>
      </p:sp>
      <p:sp>
        <p:nvSpPr>
          <p:cNvPr id="4" name="Content Placeholder 2">
            <a:extLst>
              <a:ext uri="{FF2B5EF4-FFF2-40B4-BE49-F238E27FC236}">
                <a16:creationId xmlns:a16="http://schemas.microsoft.com/office/drawing/2014/main" id="{1E7C57EB-D219-DD4A-A0F8-A9FCD508603F}"/>
              </a:ext>
            </a:extLst>
          </p:cNvPr>
          <p:cNvSpPr txBox="1">
            <a:spLocks/>
          </p:cNvSpPr>
          <p:nvPr/>
        </p:nvSpPr>
        <p:spPr>
          <a:xfrm>
            <a:off x="4572000" y="2881313"/>
            <a:ext cx="4359275" cy="1320800"/>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2400" kern="1200">
                <a:solidFill>
                  <a:srgbClr val="000000"/>
                </a:solidFill>
                <a:latin typeface="Helvetica" pitchFamily="2"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00000"/>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00000"/>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00000"/>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eaLnBrk="1" hangingPunct="1">
              <a:lnSpc>
                <a:spcPct val="100000"/>
              </a:lnSpc>
              <a:spcBef>
                <a:spcPts val="0"/>
              </a:spcBef>
              <a:defRPr/>
            </a:pPr>
            <a:r>
              <a:rPr lang="en-US" sz="1500" b="1" dirty="0"/>
              <a:t>CASE STUDIES</a:t>
            </a:r>
            <a:endParaRPr lang="en-US" sz="1500" dirty="0"/>
          </a:p>
          <a:p>
            <a:pPr marL="200918" indent="-200918" defTabSz="685800" eaLnBrk="1" hangingPunct="1">
              <a:lnSpc>
                <a:spcPct val="100000"/>
              </a:lnSpc>
              <a:spcBef>
                <a:spcPts val="0"/>
              </a:spcBef>
              <a:buFont typeface="Arial" panose="020B0604020202020204" pitchFamily="34" charset="0"/>
              <a:buChar char="•"/>
              <a:defRPr/>
            </a:pPr>
            <a:r>
              <a:rPr lang="en-US" sz="1350" dirty="0"/>
              <a:t>Proton therapy for head and neck cancer</a:t>
            </a:r>
          </a:p>
          <a:p>
            <a:pPr marL="200918" indent="-200918" defTabSz="685800" eaLnBrk="1" hangingPunct="1">
              <a:lnSpc>
                <a:spcPct val="100000"/>
              </a:lnSpc>
              <a:spcBef>
                <a:spcPts val="0"/>
              </a:spcBef>
              <a:buFont typeface="Arial" panose="020B0604020202020204" pitchFamily="34" charset="0"/>
              <a:buChar char="•"/>
              <a:defRPr/>
            </a:pPr>
            <a:endParaRPr lang="en-US" sz="1350" dirty="0"/>
          </a:p>
          <a:p>
            <a:pPr marL="200918" indent="-200918" defTabSz="685800" eaLnBrk="1" hangingPunct="1">
              <a:lnSpc>
                <a:spcPct val="100000"/>
              </a:lnSpc>
              <a:spcBef>
                <a:spcPts val="0"/>
              </a:spcBef>
              <a:buFont typeface="Arial" panose="020B0604020202020204" pitchFamily="34" charset="0"/>
              <a:buChar char="•"/>
              <a:defRPr/>
            </a:pPr>
            <a:r>
              <a:rPr lang="en-US" sz="1350" dirty="0"/>
              <a:t>Monitoring and treatment pathways in diabetes (T1DM and T2DM)</a:t>
            </a:r>
          </a:p>
          <a:p>
            <a:pPr marL="200918" indent="-200918" defTabSz="685800" eaLnBrk="1" hangingPunct="1">
              <a:lnSpc>
                <a:spcPct val="100000"/>
              </a:lnSpc>
              <a:spcBef>
                <a:spcPts val="0"/>
              </a:spcBef>
              <a:buFont typeface="Arial" panose="020B0604020202020204" pitchFamily="34" charset="0"/>
              <a:buChar char="•"/>
              <a:defRPr/>
            </a:pPr>
            <a:endParaRPr lang="en-US" sz="1350" dirty="0"/>
          </a:p>
          <a:p>
            <a:pPr marL="200918" indent="-200918" defTabSz="685800" eaLnBrk="1" hangingPunct="1">
              <a:lnSpc>
                <a:spcPct val="100000"/>
              </a:lnSpc>
              <a:spcBef>
                <a:spcPts val="0"/>
              </a:spcBef>
              <a:buFont typeface="Arial" panose="020B0604020202020204" pitchFamily="34" charset="0"/>
              <a:buChar char="•"/>
              <a:defRPr/>
            </a:pPr>
            <a:r>
              <a:rPr lang="en-US" sz="1350" dirty="0"/>
              <a:t>Pharmacological treatments for relapsing multiple sclerosis (MS)</a:t>
            </a:r>
          </a:p>
          <a:p>
            <a:pPr marL="200918" indent="-200918" defTabSz="685800" eaLnBrk="1" hangingPunct="1">
              <a:lnSpc>
                <a:spcPct val="100000"/>
              </a:lnSpc>
              <a:spcBef>
                <a:spcPts val="0"/>
              </a:spcBef>
              <a:buFont typeface="Arial" panose="020B0604020202020204" pitchFamily="34" charset="0"/>
              <a:buChar char="•"/>
              <a:defRPr/>
            </a:pPr>
            <a:endParaRPr lang="en-US" sz="1350" dirty="0"/>
          </a:p>
          <a:p>
            <a:pPr marL="200918" indent="-200918" defTabSz="685800" eaLnBrk="1" hangingPunct="1">
              <a:lnSpc>
                <a:spcPct val="100000"/>
              </a:lnSpc>
              <a:spcBef>
                <a:spcPts val="0"/>
              </a:spcBef>
              <a:buFont typeface="Arial" panose="020B0604020202020204" pitchFamily="34" charset="0"/>
              <a:buChar char="•"/>
              <a:defRPr/>
            </a:pPr>
            <a:r>
              <a:rPr lang="en-US" sz="1350" dirty="0"/>
              <a:t>Different treatment modalities in patients with myelodysplastic syndrome (MDS)</a:t>
            </a:r>
          </a:p>
          <a:p>
            <a:pPr marL="200918" indent="-200918" defTabSz="685800" eaLnBrk="1" hangingPunct="1">
              <a:lnSpc>
                <a:spcPct val="100000"/>
              </a:lnSpc>
              <a:spcBef>
                <a:spcPts val="0"/>
              </a:spcBef>
              <a:buFont typeface="Arial" panose="020B0604020202020204" pitchFamily="34" charset="0"/>
              <a:buChar char="•"/>
              <a:defRPr/>
            </a:pPr>
            <a:endParaRPr lang="en-US" sz="1350" dirty="0"/>
          </a:p>
          <a:p>
            <a:pPr defTabSz="685800" eaLnBrk="1" hangingPunct="1">
              <a:lnSpc>
                <a:spcPct val="100000"/>
              </a:lnSpc>
              <a:spcBef>
                <a:spcPts val="0"/>
              </a:spcBef>
              <a:defRPr/>
            </a:pPr>
            <a:r>
              <a:rPr lang="en-US" sz="1350" i="1" dirty="0"/>
              <a:t>Including development of framework to generalize results to other indications and settings</a:t>
            </a:r>
          </a:p>
          <a:p>
            <a:pPr defTabSz="685800" eaLnBrk="1" hangingPunct="1">
              <a:lnSpc>
                <a:spcPct val="100000"/>
              </a:lnSpc>
              <a:spcBef>
                <a:spcPts val="0"/>
              </a:spcBef>
              <a:defRPr/>
            </a:pPr>
            <a:endParaRPr lang="nl-NL" sz="1500" dirty="0"/>
          </a:p>
        </p:txBody>
      </p:sp>
      <p:sp>
        <p:nvSpPr>
          <p:cNvPr id="5" name="Rechthoek 4">
            <a:extLst>
              <a:ext uri="{FF2B5EF4-FFF2-40B4-BE49-F238E27FC236}">
                <a16:creationId xmlns:a16="http://schemas.microsoft.com/office/drawing/2014/main" id="{50482570-3242-9049-84AE-E3F4380D30A7}"/>
              </a:ext>
            </a:extLst>
          </p:cNvPr>
          <p:cNvSpPr/>
          <p:nvPr/>
        </p:nvSpPr>
        <p:spPr>
          <a:xfrm>
            <a:off x="160338" y="1766888"/>
            <a:ext cx="8823325" cy="1339850"/>
          </a:xfrm>
          <a:prstGeom prst="rect">
            <a:avLst/>
          </a:prstGeom>
        </p:spPr>
        <p:txBody>
          <a:bodyPr>
            <a:spAutoFit/>
          </a:bodyPr>
          <a:lstStyle/>
          <a:p>
            <a:pPr marL="214313" indent="-214313" defTabSz="685800" eaLnBrk="1" fontAlgn="auto" hangingPunct="1">
              <a:spcBef>
                <a:spcPts val="0"/>
              </a:spcBef>
              <a:spcAft>
                <a:spcPts val="0"/>
              </a:spcAft>
              <a:buFont typeface="Arial" panose="020B0604020202020204" pitchFamily="34" charset="0"/>
              <a:buChar char="•"/>
              <a:defRPr/>
            </a:pPr>
            <a:r>
              <a:rPr lang="en-US" sz="1350" b="1" dirty="0">
                <a:solidFill>
                  <a:prstClr val="black"/>
                </a:solidFill>
                <a:latin typeface="Helvetica" pitchFamily="2" charset="0"/>
              </a:rPr>
              <a:t>Horizon 2020 project </a:t>
            </a:r>
            <a:r>
              <a:rPr lang="en-US" sz="1350" dirty="0">
                <a:solidFill>
                  <a:prstClr val="black"/>
                </a:solidFill>
                <a:latin typeface="Helvetica" pitchFamily="2" charset="0"/>
              </a:rPr>
              <a:t>supported by the </a:t>
            </a:r>
            <a:r>
              <a:rPr lang="en-US" sz="1350" b="1" dirty="0">
                <a:solidFill>
                  <a:prstClr val="black"/>
                </a:solidFill>
                <a:latin typeface="Helvetica" pitchFamily="2" charset="0"/>
              </a:rPr>
              <a:t>European Union</a:t>
            </a:r>
            <a:r>
              <a:rPr lang="en-US" sz="1350" dirty="0">
                <a:solidFill>
                  <a:prstClr val="black"/>
                </a:solidFill>
                <a:latin typeface="Helvetica" pitchFamily="2" charset="0"/>
              </a:rPr>
              <a:t>, kicking-off in </a:t>
            </a:r>
            <a:r>
              <a:rPr lang="en-US" sz="1350" b="1" dirty="0">
                <a:solidFill>
                  <a:prstClr val="black"/>
                </a:solidFill>
                <a:latin typeface="Helvetica" pitchFamily="2" charset="0"/>
              </a:rPr>
              <a:t>January 2019 </a:t>
            </a:r>
            <a:r>
              <a:rPr lang="en-US" sz="1350" dirty="0">
                <a:solidFill>
                  <a:prstClr val="black"/>
                </a:solidFill>
                <a:latin typeface="Helvetica" pitchFamily="2" charset="0"/>
              </a:rPr>
              <a:t>and lasting for </a:t>
            </a:r>
            <a:r>
              <a:rPr lang="en-US" sz="1350" b="1" dirty="0">
                <a:solidFill>
                  <a:prstClr val="black"/>
                </a:solidFill>
                <a:latin typeface="Helvetica" pitchFamily="2" charset="0"/>
              </a:rPr>
              <a:t>5 years</a:t>
            </a:r>
          </a:p>
          <a:p>
            <a:pPr marL="214313" indent="-214313" defTabSz="685800" eaLnBrk="1" fontAlgn="auto" hangingPunct="1">
              <a:spcBef>
                <a:spcPts val="0"/>
              </a:spcBef>
              <a:spcAft>
                <a:spcPts val="0"/>
              </a:spcAft>
              <a:buFont typeface="Arial" panose="020B0604020202020204" pitchFamily="34" charset="0"/>
              <a:buChar char="•"/>
              <a:defRPr/>
            </a:pPr>
            <a:r>
              <a:rPr lang="en-US" sz="1350" dirty="0">
                <a:solidFill>
                  <a:prstClr val="black"/>
                </a:solidFill>
                <a:latin typeface="Helvetica" pitchFamily="2" charset="0"/>
              </a:rPr>
              <a:t>15 partners around Europe including universities, HTA, patient and research </a:t>
            </a:r>
            <a:r>
              <a:rPr lang="en-US" sz="1350" dirty="0" err="1">
                <a:solidFill>
                  <a:prstClr val="black"/>
                </a:solidFill>
                <a:latin typeface="Helvetica" pitchFamily="2" charset="0"/>
              </a:rPr>
              <a:t>organisations</a:t>
            </a:r>
            <a:endParaRPr lang="en-US" sz="1350" dirty="0">
              <a:solidFill>
                <a:prstClr val="black"/>
              </a:solidFill>
              <a:latin typeface="Helvetica" pitchFamily="2" charset="0"/>
            </a:endParaRPr>
          </a:p>
          <a:p>
            <a:pPr marL="214313" indent="-214313" defTabSz="685800" eaLnBrk="1" fontAlgn="auto" hangingPunct="1">
              <a:spcBef>
                <a:spcPts val="0"/>
              </a:spcBef>
              <a:spcAft>
                <a:spcPts val="0"/>
              </a:spcAft>
              <a:buFont typeface="Arial" panose="020B0604020202020204" pitchFamily="34" charset="0"/>
              <a:buChar char="•"/>
              <a:defRPr/>
            </a:pPr>
            <a:r>
              <a:rPr lang="nl-NL" sz="1350" i="1" dirty="0" err="1">
                <a:solidFill>
                  <a:prstClr val="black"/>
                </a:solidFill>
                <a:latin typeface="Helvetica" pitchFamily="2" charset="0"/>
              </a:rPr>
              <a:t>Facilitate</a:t>
            </a:r>
            <a:r>
              <a:rPr lang="nl-NL" sz="1350" i="1" dirty="0">
                <a:solidFill>
                  <a:prstClr val="black"/>
                </a:solidFill>
                <a:latin typeface="Helvetica" pitchFamily="2" charset="0"/>
              </a:rPr>
              <a:t> </a:t>
            </a:r>
            <a:r>
              <a:rPr lang="nl-NL" sz="1350" i="1" dirty="0" err="1">
                <a:solidFill>
                  <a:prstClr val="black"/>
                </a:solidFill>
                <a:latin typeface="Helvetica" pitchFamily="2" charset="0"/>
              </a:rPr>
              <a:t>the</a:t>
            </a:r>
            <a:r>
              <a:rPr lang="nl-NL" sz="1350" i="1" dirty="0">
                <a:solidFill>
                  <a:prstClr val="black"/>
                </a:solidFill>
                <a:latin typeface="Helvetica" pitchFamily="2" charset="0"/>
              </a:rPr>
              <a:t> development of </a:t>
            </a:r>
            <a:r>
              <a:rPr lang="nl-NL" sz="1350" i="1" dirty="0" err="1">
                <a:solidFill>
                  <a:prstClr val="black"/>
                </a:solidFill>
                <a:latin typeface="Helvetica" pitchFamily="2" charset="0"/>
              </a:rPr>
              <a:t>methodologies</a:t>
            </a:r>
            <a:r>
              <a:rPr lang="nl-NL" sz="1350" i="1" dirty="0">
                <a:solidFill>
                  <a:prstClr val="black"/>
                </a:solidFill>
                <a:latin typeface="Helvetica" pitchFamily="2" charset="0"/>
              </a:rPr>
              <a:t> </a:t>
            </a:r>
            <a:r>
              <a:rPr lang="nl-NL" sz="1350" i="1" dirty="0" err="1">
                <a:solidFill>
                  <a:prstClr val="black"/>
                </a:solidFill>
                <a:latin typeface="Helvetica" pitchFamily="2" charset="0"/>
              </a:rPr>
              <a:t>to</a:t>
            </a:r>
            <a:r>
              <a:rPr lang="nl-NL" sz="1350" i="1" dirty="0">
                <a:solidFill>
                  <a:prstClr val="black"/>
                </a:solidFill>
                <a:latin typeface="Helvetica" pitchFamily="2" charset="0"/>
              </a:rPr>
              <a:t> </a:t>
            </a:r>
            <a:r>
              <a:rPr lang="nl-NL" sz="1350" i="1" dirty="0" err="1">
                <a:solidFill>
                  <a:prstClr val="black"/>
                </a:solidFill>
                <a:latin typeface="Helvetica" pitchFamily="2" charset="0"/>
              </a:rPr>
              <a:t>deliver</a:t>
            </a:r>
            <a:r>
              <a:rPr lang="nl-NL" sz="1350" i="1" dirty="0">
                <a:solidFill>
                  <a:prstClr val="black"/>
                </a:solidFill>
                <a:latin typeface="Helvetica" pitchFamily="2" charset="0"/>
              </a:rPr>
              <a:t> more </a:t>
            </a:r>
            <a:r>
              <a:rPr lang="nl-NL" sz="1350" i="1" dirty="0" err="1">
                <a:solidFill>
                  <a:prstClr val="black"/>
                </a:solidFill>
                <a:latin typeface="Helvetica" pitchFamily="2" charset="0"/>
              </a:rPr>
              <a:t>customized</a:t>
            </a:r>
            <a:r>
              <a:rPr lang="nl-NL" sz="1350" i="1" dirty="0">
                <a:solidFill>
                  <a:prstClr val="black"/>
                </a:solidFill>
                <a:latin typeface="Helvetica" pitchFamily="2" charset="0"/>
              </a:rPr>
              <a:t> information on </a:t>
            </a:r>
            <a:r>
              <a:rPr lang="nl-NL" sz="1350" i="1" dirty="0" err="1">
                <a:solidFill>
                  <a:prstClr val="black"/>
                </a:solidFill>
                <a:latin typeface="Helvetica" pitchFamily="2" charset="0"/>
              </a:rPr>
              <a:t>the</a:t>
            </a:r>
            <a:r>
              <a:rPr lang="nl-NL" sz="1350" i="1" dirty="0">
                <a:solidFill>
                  <a:prstClr val="black"/>
                </a:solidFill>
                <a:latin typeface="Helvetica" pitchFamily="2" charset="0"/>
              </a:rPr>
              <a:t> </a:t>
            </a:r>
            <a:r>
              <a:rPr lang="nl-NL" sz="1350" i="1" dirty="0" err="1">
                <a:solidFill>
                  <a:prstClr val="black"/>
                </a:solidFill>
                <a:latin typeface="Helvetica" pitchFamily="2" charset="0"/>
              </a:rPr>
              <a:t>effectiveness</a:t>
            </a:r>
            <a:r>
              <a:rPr lang="nl-NL" sz="1350" i="1" dirty="0">
                <a:solidFill>
                  <a:prstClr val="black"/>
                </a:solidFill>
                <a:latin typeface="Helvetica" pitchFamily="2" charset="0"/>
              </a:rPr>
              <a:t> </a:t>
            </a:r>
            <a:r>
              <a:rPr lang="nl-NL" sz="1350" i="1" dirty="0" err="1">
                <a:solidFill>
                  <a:prstClr val="black"/>
                </a:solidFill>
                <a:latin typeface="Helvetica" pitchFamily="2" charset="0"/>
              </a:rPr>
              <a:t>and</a:t>
            </a:r>
            <a:r>
              <a:rPr lang="nl-NL" sz="1350" i="1" dirty="0">
                <a:solidFill>
                  <a:prstClr val="black"/>
                </a:solidFill>
                <a:latin typeface="Helvetica" pitchFamily="2" charset="0"/>
              </a:rPr>
              <a:t> </a:t>
            </a:r>
            <a:r>
              <a:rPr lang="nl-NL" sz="1350" i="1" dirty="0" err="1">
                <a:solidFill>
                  <a:prstClr val="black"/>
                </a:solidFill>
                <a:latin typeface="Helvetica" pitchFamily="2" charset="0"/>
              </a:rPr>
              <a:t>cost-effectiveness</a:t>
            </a:r>
            <a:r>
              <a:rPr lang="nl-NL" sz="1350" i="1" dirty="0">
                <a:solidFill>
                  <a:prstClr val="black"/>
                </a:solidFill>
                <a:latin typeface="Helvetica" pitchFamily="2" charset="0"/>
              </a:rPr>
              <a:t> of complex </a:t>
            </a:r>
            <a:r>
              <a:rPr lang="nl-NL" sz="1350" i="1" dirty="0" err="1">
                <a:solidFill>
                  <a:prstClr val="black"/>
                </a:solidFill>
                <a:latin typeface="Helvetica" pitchFamily="2" charset="0"/>
              </a:rPr>
              <a:t>and</a:t>
            </a:r>
            <a:r>
              <a:rPr lang="nl-NL" sz="1350" i="1" dirty="0">
                <a:solidFill>
                  <a:prstClr val="black"/>
                </a:solidFill>
                <a:latin typeface="Helvetica" pitchFamily="2" charset="0"/>
              </a:rPr>
              <a:t> </a:t>
            </a:r>
            <a:r>
              <a:rPr lang="nl-NL" sz="1350" i="1" dirty="0" err="1">
                <a:solidFill>
                  <a:prstClr val="black"/>
                </a:solidFill>
                <a:latin typeface="Helvetica" pitchFamily="2" charset="0"/>
              </a:rPr>
              <a:t>personalised</a:t>
            </a:r>
            <a:r>
              <a:rPr lang="nl-NL" sz="1350" i="1" dirty="0">
                <a:solidFill>
                  <a:prstClr val="black"/>
                </a:solidFill>
                <a:latin typeface="Helvetica" pitchFamily="2" charset="0"/>
              </a:rPr>
              <a:t> </a:t>
            </a:r>
            <a:r>
              <a:rPr lang="nl-NL" sz="1350" i="1" dirty="0" err="1">
                <a:solidFill>
                  <a:prstClr val="black"/>
                </a:solidFill>
                <a:latin typeface="Helvetica" pitchFamily="2" charset="0"/>
              </a:rPr>
              <a:t>combinations</a:t>
            </a:r>
            <a:r>
              <a:rPr lang="nl-NL" sz="1350" i="1" dirty="0">
                <a:solidFill>
                  <a:prstClr val="black"/>
                </a:solidFill>
                <a:latin typeface="Helvetica" pitchFamily="2" charset="0"/>
              </a:rPr>
              <a:t> of health </a:t>
            </a:r>
            <a:r>
              <a:rPr lang="nl-NL" sz="1350" i="1" dirty="0" err="1">
                <a:solidFill>
                  <a:prstClr val="black"/>
                </a:solidFill>
                <a:latin typeface="Helvetica" pitchFamily="2" charset="0"/>
              </a:rPr>
              <a:t>technologies</a:t>
            </a:r>
            <a:r>
              <a:rPr lang="nl-NL" sz="1350" i="1" dirty="0">
                <a:solidFill>
                  <a:prstClr val="black"/>
                </a:solidFill>
                <a:latin typeface="Helvetica" pitchFamily="2" charset="0"/>
              </a:rPr>
              <a:t>. </a:t>
            </a:r>
          </a:p>
          <a:p>
            <a:pPr marL="214313" indent="-214313" defTabSz="685800" eaLnBrk="1" fontAlgn="auto" hangingPunct="1">
              <a:spcBef>
                <a:spcPts val="0"/>
              </a:spcBef>
              <a:spcAft>
                <a:spcPts val="0"/>
              </a:spcAft>
              <a:buFont typeface="Arial" panose="020B0604020202020204" pitchFamily="34" charset="0"/>
              <a:buChar char="•"/>
              <a:defRPr/>
            </a:pPr>
            <a:endParaRPr lang="nl-NL" sz="1350" dirty="0">
              <a:solidFill>
                <a:prstClr val="black"/>
              </a:solidFill>
              <a:latin typeface="Helvetica" pitchFamily="2" charset="0"/>
            </a:endParaRPr>
          </a:p>
          <a:p>
            <a:pPr defTabSz="685800" eaLnBrk="1" fontAlgn="auto" hangingPunct="1">
              <a:spcBef>
                <a:spcPts val="0"/>
              </a:spcBef>
              <a:spcAft>
                <a:spcPts val="0"/>
              </a:spcAft>
              <a:defRPr/>
            </a:pPr>
            <a:endParaRPr lang="nl-NL" sz="1350" dirty="0">
              <a:solidFill>
                <a:prstClr val="black"/>
              </a:solidFill>
              <a:latin typeface="Helvetica" pitchFamily="2" charset="0"/>
            </a:endParaRPr>
          </a:p>
        </p:txBody>
      </p:sp>
    </p:spTree>
    <p:extLst>
      <p:ext uri="{BB962C8B-B14F-4D97-AF65-F5344CB8AC3E}">
        <p14:creationId xmlns:p14="http://schemas.microsoft.com/office/powerpoint/2010/main" val="1135298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Poll everywhere information</a:t>
            </a:r>
            <a:endParaRPr lang="nl-NL" dirty="0"/>
          </a:p>
        </p:txBody>
      </p:sp>
      <p:sp>
        <p:nvSpPr>
          <p:cNvPr id="4" name="Tijdelijke aanduiding voor tekst 3"/>
          <p:cNvSpPr>
            <a:spLocks noGrp="1"/>
          </p:cNvSpPr>
          <p:nvPr>
            <p:ph type="body" sz="quarter" idx="17"/>
          </p:nvPr>
        </p:nvSpPr>
        <p:spPr/>
        <p:txBody>
          <a:bodyPr/>
          <a:lstStyle/>
          <a:p>
            <a:endParaRPr lang="nl-NL"/>
          </a:p>
        </p:txBody>
      </p:sp>
      <p:sp>
        <p:nvSpPr>
          <p:cNvPr id="5" name="Tijdelijke aanduiding voor dianummer 4"/>
          <p:cNvSpPr>
            <a:spLocks noGrp="1"/>
          </p:cNvSpPr>
          <p:nvPr>
            <p:ph type="sldNum" sz="quarter" idx="19"/>
          </p:nvPr>
        </p:nvSpPr>
        <p:spPr/>
        <p:txBody>
          <a:bodyPr/>
          <a:lstStyle/>
          <a:p>
            <a:pPr>
              <a:defRPr/>
            </a:pPr>
            <a:fld id="{2023306A-8DCF-46B4-A2DD-97362C3285EF}" type="slidenum">
              <a:rPr lang="en-GB" altLang="nl-NL" smtClean="0"/>
              <a:pPr>
                <a:defRPr/>
              </a:pPr>
              <a:t>6</a:t>
            </a:fld>
            <a:endParaRPr lang="en-GB" altLang="nl-NL"/>
          </a:p>
        </p:txBody>
      </p:sp>
      <p:sp>
        <p:nvSpPr>
          <p:cNvPr id="6" name="TextBox 5"/>
          <p:cNvSpPr txBox="1"/>
          <p:nvPr/>
        </p:nvSpPr>
        <p:spPr>
          <a:xfrm>
            <a:off x="395536" y="2352011"/>
            <a:ext cx="4248472" cy="2446824"/>
          </a:xfrm>
          <a:prstGeom prst="rect">
            <a:avLst/>
          </a:prstGeom>
          <a:noFill/>
        </p:spPr>
        <p:txBody>
          <a:bodyPr wrap="square" lIns="0" tIns="0" rIns="0" bIns="0" rtlCol="0">
            <a:spAutoFit/>
          </a:bodyPr>
          <a:lstStyle/>
          <a:p>
            <a:pPr algn="ctr">
              <a:spcBef>
                <a:spcPts val="900"/>
              </a:spcBef>
            </a:pPr>
            <a:r>
              <a:rPr lang="en-GB" dirty="0" smtClean="0">
                <a:solidFill>
                  <a:schemeClr val="accent4">
                    <a:lumMod val="50000"/>
                  </a:schemeClr>
                </a:solidFill>
              </a:rPr>
              <a:t>Throughout the meeting we will have poll questions for you. To join please follow one of these steps:</a:t>
            </a:r>
            <a:endParaRPr lang="en-GB" dirty="0">
              <a:solidFill>
                <a:schemeClr val="accent4">
                  <a:lumMod val="50000"/>
                </a:schemeClr>
              </a:solidFill>
            </a:endParaRPr>
          </a:p>
          <a:p>
            <a:pPr algn="ctr">
              <a:spcBef>
                <a:spcPts val="900"/>
              </a:spcBef>
            </a:pPr>
            <a:r>
              <a:rPr lang="en-GB" dirty="0" smtClean="0">
                <a:solidFill>
                  <a:schemeClr val="accent4">
                    <a:lumMod val="50000"/>
                  </a:schemeClr>
                </a:solidFill>
              </a:rPr>
              <a:t>1. You can respond </a:t>
            </a:r>
            <a:r>
              <a:rPr lang="en-GB" dirty="0">
                <a:solidFill>
                  <a:schemeClr val="accent4">
                    <a:lumMod val="50000"/>
                  </a:schemeClr>
                </a:solidFill>
              </a:rPr>
              <a:t>at </a:t>
            </a:r>
            <a:r>
              <a:rPr lang="en-GB" b="1" dirty="0" smtClean="0">
                <a:solidFill>
                  <a:schemeClr val="accent4">
                    <a:lumMod val="50000"/>
                  </a:schemeClr>
                </a:solidFill>
              </a:rPr>
              <a:t>PollEv.com/eunethtaeven016</a:t>
            </a:r>
            <a:r>
              <a:rPr lang="en-GB" b="1" dirty="0">
                <a:solidFill>
                  <a:schemeClr val="accent4">
                    <a:lumMod val="50000"/>
                  </a:schemeClr>
                </a:solidFill>
              </a:rPr>
              <a:t> </a:t>
            </a:r>
            <a:r>
              <a:rPr lang="en-GB" dirty="0" smtClean="0">
                <a:solidFill>
                  <a:schemeClr val="accent4">
                    <a:lumMod val="50000"/>
                  </a:schemeClr>
                </a:solidFill>
              </a:rPr>
              <a:t>OR </a:t>
            </a:r>
          </a:p>
          <a:p>
            <a:pPr algn="ctr">
              <a:spcBef>
                <a:spcPts val="900"/>
              </a:spcBef>
            </a:pPr>
            <a:r>
              <a:rPr lang="en-GB" dirty="0" smtClean="0">
                <a:solidFill>
                  <a:schemeClr val="accent4">
                    <a:lumMod val="50000"/>
                  </a:schemeClr>
                </a:solidFill>
              </a:rPr>
              <a:t>2. Audience </a:t>
            </a:r>
            <a:r>
              <a:rPr lang="en-GB" dirty="0">
                <a:solidFill>
                  <a:schemeClr val="accent4">
                    <a:lumMod val="50000"/>
                  </a:schemeClr>
                </a:solidFill>
              </a:rPr>
              <a:t>texts </a:t>
            </a:r>
            <a:r>
              <a:rPr lang="en-GB" b="1" dirty="0">
                <a:solidFill>
                  <a:schemeClr val="accent4">
                    <a:lumMod val="50000"/>
                  </a:schemeClr>
                </a:solidFill>
              </a:rPr>
              <a:t>EUNETHTAEVEN016 to +31 970 0449 8375 </a:t>
            </a:r>
            <a:r>
              <a:rPr lang="en-GB" dirty="0">
                <a:solidFill>
                  <a:schemeClr val="accent4">
                    <a:lumMod val="50000"/>
                  </a:schemeClr>
                </a:solidFill>
              </a:rPr>
              <a:t>to join the session, then they text a response.</a:t>
            </a:r>
            <a:endParaRPr lang="en-GB" dirty="0" smtClean="0">
              <a:solidFill>
                <a:schemeClr val="accent4">
                  <a:lumMod val="50000"/>
                </a:schemeClr>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420541"/>
            <a:ext cx="2857500" cy="2857500"/>
          </a:xfrm>
          <a:prstGeom prst="rect">
            <a:avLst/>
          </a:prstGeom>
        </p:spPr>
      </p:pic>
      <p:sp>
        <p:nvSpPr>
          <p:cNvPr id="9" name="TextBox 8"/>
          <p:cNvSpPr txBox="1"/>
          <p:nvPr/>
        </p:nvSpPr>
        <p:spPr>
          <a:xfrm>
            <a:off x="5220072" y="2075012"/>
            <a:ext cx="2885948" cy="276999"/>
          </a:xfrm>
          <a:prstGeom prst="rect">
            <a:avLst/>
          </a:prstGeom>
          <a:noFill/>
        </p:spPr>
        <p:txBody>
          <a:bodyPr wrap="square" lIns="0" tIns="0" rIns="0" bIns="0" rtlCol="0">
            <a:spAutoFit/>
          </a:bodyPr>
          <a:lstStyle/>
          <a:p>
            <a:pPr algn="ctr">
              <a:spcBef>
                <a:spcPts val="900"/>
              </a:spcBef>
            </a:pPr>
            <a:r>
              <a:rPr lang="en-GB" dirty="0" smtClean="0">
                <a:solidFill>
                  <a:schemeClr val="accent4">
                    <a:lumMod val="50000"/>
                  </a:schemeClr>
                </a:solidFill>
              </a:rPr>
              <a:t>3. Scan the QR code below</a:t>
            </a:r>
          </a:p>
        </p:txBody>
      </p:sp>
    </p:spTree>
    <p:extLst>
      <p:ext uri="{BB962C8B-B14F-4D97-AF65-F5344CB8AC3E}">
        <p14:creationId xmlns:p14="http://schemas.microsoft.com/office/powerpoint/2010/main" val="37628589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981075"/>
            <a:ext cx="862965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4327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rtlCol="0">
            <a:normAutofit fontScale="90000"/>
          </a:bodyPr>
          <a:lstStyle/>
          <a:p>
            <a:pPr fontAlgn="auto">
              <a:spcAft>
                <a:spcPts val="0"/>
              </a:spcAft>
              <a:defRPr/>
            </a:pPr>
            <a:r>
              <a:rPr lang="en-GB" dirty="0"/>
              <a:t>PREFER: </a:t>
            </a:r>
            <a:r>
              <a:rPr lang="sv-SE" sz="2700" dirty="0">
                <a:solidFill>
                  <a:schemeClr val="bg1">
                    <a:lumMod val="50000"/>
                  </a:schemeClr>
                </a:solidFill>
              </a:rPr>
              <a:t>Using patient preferences in decision making during the medical product development lifecycle</a:t>
            </a:r>
            <a:endParaRPr lang="en-GB" sz="2700" dirty="0">
              <a:solidFill>
                <a:schemeClr val="bg1">
                  <a:lumMod val="50000"/>
                </a:schemeClr>
              </a:solidFill>
            </a:endParaRPr>
          </a:p>
        </p:txBody>
      </p:sp>
      <p:sp>
        <p:nvSpPr>
          <p:cNvPr id="6" name="Underrubrik 5"/>
          <p:cNvSpPr>
            <a:spLocks noGrp="1"/>
          </p:cNvSpPr>
          <p:nvPr>
            <p:ph idx="1"/>
          </p:nvPr>
        </p:nvSpPr>
        <p:spPr>
          <a:xfrm>
            <a:off x="457200" y="2246313"/>
            <a:ext cx="8229600" cy="3205162"/>
          </a:xfrm>
        </p:spPr>
        <p:txBody>
          <a:bodyPr rtlCol="0">
            <a:normAutofit lnSpcReduction="10000"/>
          </a:bodyPr>
          <a:lstStyle/>
          <a:p>
            <a:pPr fontAlgn="auto">
              <a:spcAft>
                <a:spcPts val="0"/>
              </a:spcAft>
              <a:defRPr/>
            </a:pPr>
            <a:r>
              <a:rPr lang="nl-BE" sz="2100" dirty="0" err="1"/>
              <a:t>Oct</a:t>
            </a:r>
            <a:r>
              <a:rPr lang="nl-BE" sz="2100" dirty="0"/>
              <a:t> 2016- </a:t>
            </a:r>
            <a:r>
              <a:rPr lang="nl-BE" sz="2100" dirty="0" err="1"/>
              <a:t>March</a:t>
            </a:r>
            <a:r>
              <a:rPr lang="nl-BE" sz="2100" dirty="0"/>
              <a:t> 2022</a:t>
            </a:r>
          </a:p>
          <a:p>
            <a:pPr fontAlgn="auto">
              <a:spcAft>
                <a:spcPts val="0"/>
              </a:spcAft>
              <a:defRPr/>
            </a:pPr>
            <a:r>
              <a:rPr lang="nl-BE" sz="2100" dirty="0"/>
              <a:t>32 partners</a:t>
            </a:r>
          </a:p>
          <a:p>
            <a:pPr fontAlgn="auto">
              <a:spcAft>
                <a:spcPts val="0"/>
              </a:spcAft>
              <a:defRPr/>
            </a:pPr>
            <a:r>
              <a:rPr lang="nl-BE" sz="2100" b="1" dirty="0" err="1"/>
              <a:t>Recommendations</a:t>
            </a:r>
            <a:r>
              <a:rPr lang="nl-BE" sz="2100" b="1" dirty="0"/>
              <a:t> on:</a:t>
            </a:r>
          </a:p>
          <a:p>
            <a:pPr lvl="1" fontAlgn="auto">
              <a:spcAft>
                <a:spcPts val="0"/>
              </a:spcAft>
              <a:defRPr/>
            </a:pPr>
            <a:r>
              <a:rPr lang="nl-BE" sz="1800" b="1" dirty="0" err="1"/>
              <a:t>When</a:t>
            </a:r>
            <a:r>
              <a:rPr lang="nl-BE" sz="1800" dirty="0"/>
              <a:t> </a:t>
            </a:r>
            <a:r>
              <a:rPr lang="nl-BE" sz="1800" dirty="0" err="1"/>
              <a:t>will</a:t>
            </a:r>
            <a:r>
              <a:rPr lang="nl-BE" sz="1800" dirty="0"/>
              <a:t> / </a:t>
            </a:r>
            <a:r>
              <a:rPr lang="nl-BE" sz="1800" dirty="0" err="1"/>
              <a:t>won’t</a:t>
            </a:r>
            <a:r>
              <a:rPr lang="nl-BE" sz="1800" dirty="0"/>
              <a:t> a </a:t>
            </a:r>
            <a:r>
              <a:rPr lang="nl-BE" sz="1800" dirty="0" err="1"/>
              <a:t>preference</a:t>
            </a:r>
            <a:r>
              <a:rPr lang="nl-BE" sz="1800" dirty="0"/>
              <a:t> </a:t>
            </a:r>
            <a:r>
              <a:rPr lang="nl-BE" sz="1800" dirty="0" err="1"/>
              <a:t>study</a:t>
            </a:r>
            <a:r>
              <a:rPr lang="nl-BE" sz="1800" dirty="0"/>
              <a:t> </a:t>
            </a:r>
            <a:r>
              <a:rPr lang="nl-BE" sz="1800" dirty="0" err="1"/>
              <a:t>be</a:t>
            </a:r>
            <a:r>
              <a:rPr lang="nl-BE" sz="1800" dirty="0"/>
              <a:t> </a:t>
            </a:r>
            <a:r>
              <a:rPr lang="nl-BE" sz="1800" b="1" dirty="0" err="1"/>
              <a:t>useful</a:t>
            </a:r>
            <a:endParaRPr lang="nl-BE" sz="1800" b="1" dirty="0"/>
          </a:p>
          <a:p>
            <a:pPr lvl="1" fontAlgn="auto">
              <a:spcAft>
                <a:spcPts val="0"/>
              </a:spcAft>
              <a:defRPr/>
            </a:pPr>
            <a:r>
              <a:rPr lang="nl-BE" sz="1800" b="1" dirty="0"/>
              <a:t>How</a:t>
            </a:r>
            <a:r>
              <a:rPr lang="nl-BE" sz="1800" dirty="0"/>
              <a:t> </a:t>
            </a:r>
            <a:r>
              <a:rPr lang="nl-BE" sz="1800" dirty="0" err="1"/>
              <a:t>to</a:t>
            </a:r>
            <a:r>
              <a:rPr lang="nl-BE" sz="1800" dirty="0"/>
              <a:t> </a:t>
            </a:r>
            <a:r>
              <a:rPr lang="nl-BE" sz="1800" b="1" dirty="0" err="1"/>
              <a:t>assess</a:t>
            </a:r>
            <a:r>
              <a:rPr lang="nl-BE" sz="1800" dirty="0"/>
              <a:t> </a:t>
            </a:r>
            <a:r>
              <a:rPr lang="nl-BE" sz="1800" dirty="0" err="1"/>
              <a:t>patient</a:t>
            </a:r>
            <a:r>
              <a:rPr lang="nl-BE" sz="1800" dirty="0"/>
              <a:t> </a:t>
            </a:r>
            <a:r>
              <a:rPr lang="nl-BE" sz="1800" dirty="0" err="1"/>
              <a:t>preference</a:t>
            </a:r>
            <a:r>
              <a:rPr lang="nl-BE" sz="1800" dirty="0"/>
              <a:t> studies</a:t>
            </a:r>
          </a:p>
          <a:p>
            <a:pPr lvl="1" fontAlgn="auto">
              <a:spcAft>
                <a:spcPts val="0"/>
              </a:spcAft>
              <a:defRPr/>
            </a:pPr>
            <a:r>
              <a:rPr lang="nl-BE" sz="1800" b="1" dirty="0"/>
              <a:t>How</a:t>
            </a:r>
            <a:r>
              <a:rPr lang="nl-BE" sz="1800" dirty="0"/>
              <a:t> </a:t>
            </a:r>
            <a:r>
              <a:rPr lang="nl-BE" sz="1800" dirty="0" err="1"/>
              <a:t>to</a:t>
            </a:r>
            <a:r>
              <a:rPr lang="nl-BE" sz="1800" dirty="0"/>
              <a:t> </a:t>
            </a:r>
            <a:r>
              <a:rPr lang="nl-BE" sz="1800" b="1" dirty="0" err="1"/>
              <a:t>use</a:t>
            </a:r>
            <a:r>
              <a:rPr lang="nl-BE" sz="1800" dirty="0"/>
              <a:t> </a:t>
            </a:r>
            <a:r>
              <a:rPr lang="nl-BE" sz="1800" dirty="0" err="1"/>
              <a:t>patient</a:t>
            </a:r>
            <a:r>
              <a:rPr lang="nl-BE" sz="1800" dirty="0"/>
              <a:t> </a:t>
            </a:r>
            <a:r>
              <a:rPr lang="nl-BE" sz="1800" dirty="0" err="1"/>
              <a:t>preference</a:t>
            </a:r>
            <a:r>
              <a:rPr lang="nl-BE" sz="1800" dirty="0"/>
              <a:t> data in </a:t>
            </a:r>
            <a:r>
              <a:rPr lang="nl-BE" sz="1800" dirty="0" err="1"/>
              <a:t>decision</a:t>
            </a:r>
            <a:r>
              <a:rPr lang="nl-BE" sz="1800" dirty="0"/>
              <a:t> making (</a:t>
            </a:r>
            <a:r>
              <a:rPr lang="nl-BE" sz="1800" dirty="0" err="1"/>
              <a:t>by</a:t>
            </a:r>
            <a:r>
              <a:rPr lang="nl-BE" sz="1800" dirty="0"/>
              <a:t> regulators, HTA </a:t>
            </a:r>
            <a:r>
              <a:rPr lang="nl-BE" sz="1800" dirty="0" err="1"/>
              <a:t>agencies</a:t>
            </a:r>
            <a:r>
              <a:rPr lang="nl-BE" sz="1800" dirty="0"/>
              <a:t> </a:t>
            </a:r>
            <a:r>
              <a:rPr lang="nl-BE" sz="1800" dirty="0" err="1"/>
              <a:t>and</a:t>
            </a:r>
            <a:r>
              <a:rPr lang="nl-BE" sz="1800" dirty="0"/>
              <a:t> </a:t>
            </a:r>
            <a:r>
              <a:rPr lang="nl-BE" sz="1800" dirty="0" err="1"/>
              <a:t>payers</a:t>
            </a:r>
            <a:r>
              <a:rPr lang="nl-BE" sz="1800" dirty="0"/>
              <a:t> </a:t>
            </a:r>
            <a:r>
              <a:rPr lang="nl-BE" sz="1800" dirty="0" err="1"/>
              <a:t>and</a:t>
            </a:r>
            <a:r>
              <a:rPr lang="nl-BE" sz="1800" dirty="0"/>
              <a:t> </a:t>
            </a:r>
            <a:r>
              <a:rPr lang="nl-BE" sz="1800" dirty="0" err="1"/>
              <a:t>industry</a:t>
            </a:r>
            <a:r>
              <a:rPr lang="nl-BE" sz="1800" dirty="0"/>
              <a:t>)</a:t>
            </a:r>
          </a:p>
          <a:p>
            <a:pPr lvl="1" fontAlgn="auto">
              <a:spcAft>
                <a:spcPts val="0"/>
              </a:spcAft>
              <a:defRPr/>
            </a:pPr>
            <a:r>
              <a:rPr lang="nl-BE" sz="1800" dirty="0"/>
              <a:t>+ for </a:t>
            </a:r>
            <a:r>
              <a:rPr lang="nl-BE" sz="1800" dirty="0" err="1"/>
              <a:t>researchers</a:t>
            </a:r>
            <a:r>
              <a:rPr lang="nl-BE" sz="1500" dirty="0"/>
              <a:t>: info on </a:t>
            </a:r>
            <a:r>
              <a:rPr lang="nl-BE" sz="1500" dirty="0" err="1"/>
              <a:t>preference</a:t>
            </a:r>
            <a:r>
              <a:rPr lang="nl-BE" sz="1500" dirty="0"/>
              <a:t> </a:t>
            </a:r>
            <a:r>
              <a:rPr lang="nl-BE" sz="1500" dirty="0" err="1"/>
              <a:t>elicitation</a:t>
            </a:r>
            <a:r>
              <a:rPr lang="nl-BE" sz="1500" dirty="0"/>
              <a:t> </a:t>
            </a:r>
            <a:r>
              <a:rPr lang="nl-BE" sz="1500" dirty="0" err="1"/>
              <a:t>methods</a:t>
            </a:r>
            <a:r>
              <a:rPr lang="nl-BE" sz="1500" dirty="0"/>
              <a:t>, points </a:t>
            </a:r>
            <a:r>
              <a:rPr lang="nl-BE" sz="1500" dirty="0" err="1"/>
              <a:t>to</a:t>
            </a:r>
            <a:r>
              <a:rPr lang="nl-BE" sz="1500" dirty="0"/>
              <a:t> </a:t>
            </a:r>
            <a:r>
              <a:rPr lang="nl-BE" sz="1500" dirty="0" err="1"/>
              <a:t>consider</a:t>
            </a:r>
            <a:r>
              <a:rPr lang="nl-BE" sz="1500" dirty="0"/>
              <a:t> for </a:t>
            </a:r>
            <a:r>
              <a:rPr lang="nl-BE" sz="1500" dirty="0" err="1"/>
              <a:t>method</a:t>
            </a:r>
            <a:r>
              <a:rPr lang="nl-BE" sz="1500" dirty="0"/>
              <a:t> </a:t>
            </a:r>
            <a:r>
              <a:rPr lang="nl-BE" sz="1500" dirty="0" err="1"/>
              <a:t>selection</a:t>
            </a:r>
            <a:r>
              <a:rPr lang="nl-BE" sz="1500" dirty="0"/>
              <a:t>, </a:t>
            </a:r>
            <a:r>
              <a:rPr lang="nl-BE" sz="1500" dirty="0" err="1"/>
              <a:t>psychological</a:t>
            </a:r>
            <a:r>
              <a:rPr lang="nl-BE" sz="1500" dirty="0"/>
              <a:t> </a:t>
            </a:r>
            <a:r>
              <a:rPr lang="nl-BE" sz="1500" dirty="0" err="1"/>
              <a:t>instruments</a:t>
            </a:r>
            <a:r>
              <a:rPr lang="nl-BE" sz="1500" dirty="0"/>
              <a:t>, </a:t>
            </a:r>
            <a:r>
              <a:rPr lang="nl-BE" sz="1500" dirty="0" err="1"/>
              <a:t>educational</a:t>
            </a:r>
            <a:r>
              <a:rPr lang="nl-BE" sz="1500" dirty="0"/>
              <a:t> tools, </a:t>
            </a:r>
            <a:r>
              <a:rPr lang="nl-BE" sz="1500" dirty="0" err="1"/>
              <a:t>working</a:t>
            </a:r>
            <a:r>
              <a:rPr lang="nl-BE" sz="1500" dirty="0"/>
              <a:t> </a:t>
            </a:r>
            <a:r>
              <a:rPr lang="nl-BE" sz="1500" dirty="0" err="1"/>
              <a:t>with</a:t>
            </a:r>
            <a:r>
              <a:rPr lang="nl-BE" sz="1500" dirty="0"/>
              <a:t> stakeholders</a:t>
            </a:r>
            <a:endParaRPr lang="sv-SE" sz="1800" dirty="0"/>
          </a:p>
        </p:txBody>
      </p:sp>
      <p:sp>
        <p:nvSpPr>
          <p:cNvPr id="292868" name="textruta 1"/>
          <p:cNvSpPr txBox="1">
            <a:spLocks noChangeArrowheads="1"/>
          </p:cNvSpPr>
          <p:nvPr/>
        </p:nvSpPr>
        <p:spPr bwMode="auto">
          <a:xfrm>
            <a:off x="457200" y="5543550"/>
            <a:ext cx="437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900" b="1">
                <a:solidFill>
                  <a:srgbClr val="000000"/>
                </a:solidFill>
                <a:cs typeface="Arial" panose="020B0604020202020204" pitchFamily="34" charset="0"/>
              </a:rPr>
              <a:t>Disclaimer: </a:t>
            </a:r>
            <a:r>
              <a:rPr lang="en-GB" altLang="en-US" sz="900">
                <a:solidFill>
                  <a:srgbClr val="000000"/>
                </a:solidFill>
                <a:cs typeface="Arial" panose="020B0604020202020204" pitchFamily="34" charset="0"/>
              </a:rPr>
              <a:t>This presentation and its contents reflects the view of the presenter and not the view of PREFER, IMI, the European Union or EFPIA.</a:t>
            </a:r>
          </a:p>
        </p:txBody>
      </p:sp>
      <p:pic>
        <p:nvPicPr>
          <p:cNvPr id="292869" name="Bildobjekt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3238" y="5300663"/>
            <a:ext cx="1668462"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620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53F8-8E1E-384C-977B-4684CDBF383F}"/>
              </a:ext>
            </a:extLst>
          </p:cNvPr>
          <p:cNvSpPr>
            <a:spLocks noGrp="1"/>
          </p:cNvSpPr>
          <p:nvPr>
            <p:ph type="title"/>
          </p:nvPr>
        </p:nvSpPr>
        <p:spPr>
          <a:xfrm>
            <a:off x="457200" y="1063625"/>
            <a:ext cx="8813800" cy="857250"/>
          </a:xfrm>
        </p:spPr>
        <p:txBody>
          <a:bodyPr rtlCol="0">
            <a:normAutofit/>
          </a:bodyPr>
          <a:lstStyle/>
          <a:p>
            <a:pPr fontAlgn="auto">
              <a:spcAft>
                <a:spcPts val="0"/>
              </a:spcAft>
              <a:defRPr/>
            </a:pPr>
            <a:r>
              <a:rPr lang="aa-ET" b="1" dirty="0"/>
              <a:t>Phases</a:t>
            </a:r>
            <a:r>
              <a:rPr lang="aa-ET" dirty="0"/>
              <a:t> when PPI is </a:t>
            </a:r>
            <a:r>
              <a:rPr lang="aa-ET" b="1" dirty="0"/>
              <a:t>most likely </a:t>
            </a:r>
            <a:r>
              <a:rPr lang="aa-ET" dirty="0"/>
              <a:t>to be valuable</a:t>
            </a:r>
          </a:p>
        </p:txBody>
      </p:sp>
      <p:sp>
        <p:nvSpPr>
          <p:cNvPr id="2949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A5FEBA-EC31-4D0F-A829-0AB9EFF14719}" type="slidenum">
              <a:rPr lang="en-GB" altLang="en-US">
                <a:solidFill>
                  <a:srgbClr val="FFFFFF"/>
                </a:solidFill>
              </a:rPr>
              <a:pPr eaLnBrk="1" hangingPunct="1"/>
              <a:t>62</a:t>
            </a:fld>
            <a:endParaRPr lang="en-GB" altLang="en-US">
              <a:solidFill>
                <a:srgbClr val="FFFFFF"/>
              </a:solidFill>
            </a:endParaRPr>
          </a:p>
        </p:txBody>
      </p:sp>
      <p:graphicFrame>
        <p:nvGraphicFramePr>
          <p:cNvPr id="6" name="Diagram 5"/>
          <p:cNvGraphicFramePr/>
          <p:nvPr/>
        </p:nvGraphicFramePr>
        <p:xfrm>
          <a:off x="503802" y="1920479"/>
          <a:ext cx="8281392" cy="1458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p:cNvSpPr/>
          <p:nvPr/>
        </p:nvSpPr>
        <p:spPr>
          <a:xfrm>
            <a:off x="2547938" y="3162300"/>
            <a:ext cx="2152650" cy="892175"/>
          </a:xfrm>
          <a:prstGeom prst="round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1" fontAlgn="auto" hangingPunct="1">
              <a:spcBef>
                <a:spcPts val="0"/>
              </a:spcBef>
              <a:spcAft>
                <a:spcPts val="0"/>
              </a:spcAft>
              <a:defRPr/>
            </a:pPr>
            <a:r>
              <a:rPr lang="en-US" sz="1350" i="1" dirty="0">
                <a:solidFill>
                  <a:prstClr val="black"/>
                </a:solidFill>
              </a:rPr>
              <a:t>Choice of clinical trial endpoints informs regulatory choice of </a:t>
            </a:r>
            <a:r>
              <a:rPr lang="en-US" sz="1350" b="1" i="1" dirty="0">
                <a:solidFill>
                  <a:prstClr val="black"/>
                </a:solidFill>
              </a:rPr>
              <a:t>key benefits</a:t>
            </a:r>
          </a:p>
        </p:txBody>
      </p:sp>
      <p:sp>
        <p:nvSpPr>
          <p:cNvPr id="7" name="Rounded Rectangle 6"/>
          <p:cNvSpPr/>
          <p:nvPr/>
        </p:nvSpPr>
        <p:spPr>
          <a:xfrm>
            <a:off x="4700588" y="3162300"/>
            <a:ext cx="2024062" cy="892175"/>
          </a:xfrm>
          <a:prstGeom prst="round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1" fontAlgn="auto" hangingPunct="1">
              <a:spcBef>
                <a:spcPts val="0"/>
              </a:spcBef>
              <a:spcAft>
                <a:spcPts val="0"/>
              </a:spcAft>
              <a:defRPr/>
            </a:pPr>
            <a:r>
              <a:rPr lang="en-US" sz="1350" i="1" dirty="0">
                <a:solidFill>
                  <a:prstClr val="black"/>
                </a:solidFill>
              </a:rPr>
              <a:t>Choice of clinical trial endpoints informs choice of </a:t>
            </a:r>
            <a:r>
              <a:rPr lang="en-US" sz="1350" b="1" i="1" dirty="0">
                <a:solidFill>
                  <a:prstClr val="black"/>
                </a:solidFill>
              </a:rPr>
              <a:t>endpoints used in REA</a:t>
            </a:r>
            <a:endParaRPr lang="en-US" sz="1200" i="1" dirty="0">
              <a:solidFill>
                <a:prstClr val="black"/>
              </a:solidFill>
            </a:endParaRPr>
          </a:p>
        </p:txBody>
      </p:sp>
      <p:sp>
        <p:nvSpPr>
          <p:cNvPr id="9" name="Rounded Rectangle 8"/>
          <p:cNvSpPr/>
          <p:nvPr/>
        </p:nvSpPr>
        <p:spPr>
          <a:xfrm>
            <a:off x="503238" y="3162300"/>
            <a:ext cx="2044700" cy="892175"/>
          </a:xfrm>
          <a:prstGeom prst="round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1" fontAlgn="auto" hangingPunct="1">
              <a:spcBef>
                <a:spcPts val="0"/>
              </a:spcBef>
              <a:spcAft>
                <a:spcPts val="0"/>
              </a:spcAft>
              <a:defRPr/>
            </a:pPr>
            <a:r>
              <a:rPr lang="en-US" sz="1350" i="1" dirty="0">
                <a:solidFill>
                  <a:prstClr val="black"/>
                </a:solidFill>
              </a:rPr>
              <a:t>Identification of patients’ </a:t>
            </a:r>
            <a:r>
              <a:rPr lang="en-US" sz="1350" b="1" i="1" dirty="0">
                <a:solidFill>
                  <a:prstClr val="black"/>
                </a:solidFill>
              </a:rPr>
              <a:t>unmet needs </a:t>
            </a:r>
            <a:r>
              <a:rPr lang="en-US" sz="1350" i="1" dirty="0">
                <a:solidFill>
                  <a:prstClr val="black"/>
                </a:solidFill>
              </a:rPr>
              <a:t>informs choice of </a:t>
            </a:r>
            <a:r>
              <a:rPr lang="en-US" sz="1350" b="1" i="1" dirty="0">
                <a:solidFill>
                  <a:prstClr val="black"/>
                </a:solidFill>
              </a:rPr>
              <a:t>clinical trial endpoints</a:t>
            </a:r>
          </a:p>
        </p:txBody>
      </p:sp>
      <p:sp>
        <p:nvSpPr>
          <p:cNvPr id="10" name="Rounded Rectangle 9"/>
          <p:cNvSpPr/>
          <p:nvPr/>
        </p:nvSpPr>
        <p:spPr>
          <a:xfrm>
            <a:off x="2547938" y="4054475"/>
            <a:ext cx="2152650" cy="890588"/>
          </a:xfrm>
          <a:prstGeom prst="round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1" fontAlgn="auto" hangingPunct="1">
              <a:spcBef>
                <a:spcPts val="0"/>
              </a:spcBef>
              <a:spcAft>
                <a:spcPts val="0"/>
              </a:spcAft>
              <a:defRPr/>
            </a:pPr>
            <a:r>
              <a:rPr lang="en-US" sz="1350" i="1" dirty="0">
                <a:solidFill>
                  <a:prstClr val="black"/>
                </a:solidFill>
              </a:rPr>
              <a:t>Understand patient’s </a:t>
            </a:r>
            <a:r>
              <a:rPr lang="en-US" sz="1350" b="1" i="1" dirty="0">
                <a:solidFill>
                  <a:prstClr val="black"/>
                </a:solidFill>
              </a:rPr>
              <a:t>benefit-risk trade-offs </a:t>
            </a:r>
            <a:r>
              <a:rPr lang="en-US" sz="1350" i="1" dirty="0">
                <a:solidFill>
                  <a:prstClr val="black"/>
                </a:solidFill>
              </a:rPr>
              <a:t>and </a:t>
            </a:r>
            <a:r>
              <a:rPr lang="en-US" sz="1350" b="1" i="1" dirty="0">
                <a:solidFill>
                  <a:prstClr val="black"/>
                </a:solidFill>
              </a:rPr>
              <a:t>acceptability of uncertainty</a:t>
            </a:r>
          </a:p>
        </p:txBody>
      </p:sp>
      <p:sp>
        <p:nvSpPr>
          <p:cNvPr id="11" name="Rounded Rectangle 10"/>
          <p:cNvSpPr/>
          <p:nvPr/>
        </p:nvSpPr>
        <p:spPr>
          <a:xfrm>
            <a:off x="503238" y="4054475"/>
            <a:ext cx="2044700" cy="890588"/>
          </a:xfrm>
          <a:prstGeom prst="round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1" fontAlgn="auto" hangingPunct="1">
              <a:spcBef>
                <a:spcPts val="0"/>
              </a:spcBef>
              <a:spcAft>
                <a:spcPts val="0"/>
              </a:spcAft>
              <a:defRPr/>
            </a:pPr>
            <a:r>
              <a:rPr lang="en-US" sz="1350" i="1" dirty="0">
                <a:solidFill>
                  <a:prstClr val="black"/>
                </a:solidFill>
              </a:rPr>
              <a:t>Inform Patient-Reported Outcome measure scoring</a:t>
            </a:r>
            <a:endParaRPr lang="en-US" sz="1350" b="1" i="1" dirty="0">
              <a:solidFill>
                <a:prstClr val="black"/>
              </a:solidFill>
            </a:endParaRPr>
          </a:p>
        </p:txBody>
      </p:sp>
      <p:sp>
        <p:nvSpPr>
          <p:cNvPr id="12" name="Rounded Rectangle 11"/>
          <p:cNvSpPr/>
          <p:nvPr/>
        </p:nvSpPr>
        <p:spPr>
          <a:xfrm>
            <a:off x="503238" y="5011738"/>
            <a:ext cx="6221412" cy="781050"/>
          </a:xfrm>
          <a:prstGeom prst="roundRect">
            <a:avLst/>
          </a:prstGeom>
          <a:solidFill>
            <a:srgbClr val="00B0F0"/>
          </a:solidFill>
        </p:spPr>
        <p:style>
          <a:lnRef idx="2">
            <a:schemeClr val="accent5"/>
          </a:lnRef>
          <a:fillRef idx="1">
            <a:schemeClr val="lt1"/>
          </a:fillRef>
          <a:effectRef idx="0">
            <a:schemeClr val="accent5"/>
          </a:effectRef>
          <a:fontRef idx="minor">
            <a:schemeClr val="dk1"/>
          </a:fontRef>
        </p:style>
        <p:txBody>
          <a:bodyPr anchor="ctr"/>
          <a:lstStyle/>
          <a:p>
            <a:pPr algn="ctr" defTabSz="685800" eaLnBrk="1" fontAlgn="auto" hangingPunct="1">
              <a:spcBef>
                <a:spcPts val="0"/>
              </a:spcBef>
              <a:spcAft>
                <a:spcPts val="0"/>
              </a:spcAft>
              <a:defRPr/>
            </a:pPr>
            <a:r>
              <a:rPr lang="en-US" sz="1350" b="1" dirty="0">
                <a:solidFill>
                  <a:prstClr val="black"/>
                </a:solidFill>
              </a:rPr>
              <a:t>Preference study </a:t>
            </a:r>
            <a:r>
              <a:rPr lang="en-US" sz="1350" dirty="0">
                <a:solidFill>
                  <a:prstClr val="black"/>
                </a:solidFill>
              </a:rPr>
              <a:t>to understand patients’ views on </a:t>
            </a:r>
            <a:r>
              <a:rPr lang="en-US" sz="1350" b="1" dirty="0">
                <a:solidFill>
                  <a:prstClr val="black"/>
                </a:solidFill>
              </a:rPr>
              <a:t>what</a:t>
            </a:r>
            <a:r>
              <a:rPr lang="en-US" sz="1350" dirty="0">
                <a:solidFill>
                  <a:prstClr val="black"/>
                </a:solidFill>
              </a:rPr>
              <a:t> matters, </a:t>
            </a:r>
            <a:r>
              <a:rPr lang="en-US" sz="1350" b="1" dirty="0">
                <a:solidFill>
                  <a:prstClr val="black"/>
                </a:solidFill>
              </a:rPr>
              <a:t>how much </a:t>
            </a:r>
            <a:r>
              <a:rPr lang="en-US" sz="1350" dirty="0">
                <a:solidFill>
                  <a:prstClr val="black"/>
                </a:solidFill>
              </a:rPr>
              <a:t>it matters and which </a:t>
            </a:r>
            <a:r>
              <a:rPr lang="en-US" sz="1350" b="1" dirty="0">
                <a:solidFill>
                  <a:prstClr val="black"/>
                </a:solidFill>
              </a:rPr>
              <a:t>trade-offs </a:t>
            </a:r>
            <a:r>
              <a:rPr lang="en-US" sz="1350" dirty="0">
                <a:solidFill>
                  <a:prstClr val="black"/>
                </a:solidFill>
              </a:rPr>
              <a:t>patients are willing to make</a:t>
            </a:r>
          </a:p>
        </p:txBody>
      </p:sp>
      <p:sp>
        <p:nvSpPr>
          <p:cNvPr id="13" name="Rounded Rectangle 12"/>
          <p:cNvSpPr/>
          <p:nvPr/>
        </p:nvSpPr>
        <p:spPr>
          <a:xfrm>
            <a:off x="4700588" y="4054475"/>
            <a:ext cx="2024062" cy="892175"/>
          </a:xfrm>
          <a:prstGeom prst="round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1" fontAlgn="auto" hangingPunct="1">
              <a:spcBef>
                <a:spcPts val="0"/>
              </a:spcBef>
              <a:spcAft>
                <a:spcPts val="0"/>
              </a:spcAft>
              <a:defRPr/>
            </a:pPr>
            <a:r>
              <a:rPr lang="en-US" sz="1350" i="1" dirty="0">
                <a:solidFill>
                  <a:prstClr val="black"/>
                </a:solidFill>
              </a:rPr>
              <a:t>Assess the </a:t>
            </a:r>
            <a:r>
              <a:rPr lang="en-US" sz="1350" b="1" i="1" dirty="0">
                <a:solidFill>
                  <a:prstClr val="black"/>
                </a:solidFill>
              </a:rPr>
              <a:t>relative importance of effects </a:t>
            </a:r>
            <a:r>
              <a:rPr lang="en-US" sz="1350" i="1" dirty="0">
                <a:solidFill>
                  <a:prstClr val="black"/>
                </a:solidFill>
              </a:rPr>
              <a:t>on the selected endpoints</a:t>
            </a:r>
            <a:endParaRPr lang="en-US" sz="1200" i="1" dirty="0">
              <a:solidFill>
                <a:prstClr val="black"/>
              </a:solidFill>
            </a:endParaRPr>
          </a:p>
        </p:txBody>
      </p:sp>
      <p:sp>
        <p:nvSpPr>
          <p:cNvPr id="14" name="Rounded Rectangle 13"/>
          <p:cNvSpPr/>
          <p:nvPr/>
        </p:nvSpPr>
        <p:spPr>
          <a:xfrm>
            <a:off x="6724650" y="3163888"/>
            <a:ext cx="2022475" cy="890587"/>
          </a:xfrm>
          <a:prstGeom prst="round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1" fontAlgn="auto" hangingPunct="1">
              <a:spcBef>
                <a:spcPts val="0"/>
              </a:spcBef>
              <a:spcAft>
                <a:spcPts val="0"/>
              </a:spcAft>
              <a:defRPr/>
            </a:pPr>
            <a:r>
              <a:rPr lang="en-US" sz="1350" i="1" dirty="0">
                <a:solidFill>
                  <a:prstClr val="black"/>
                </a:solidFill>
              </a:rPr>
              <a:t>Relative importance of risks and risk-benefit trade-offs inform revision or withdrawal</a:t>
            </a:r>
            <a:endParaRPr lang="en-US" sz="1200" i="1" dirty="0">
              <a:solidFill>
                <a:prstClr val="black"/>
              </a:solidFill>
            </a:endParaRPr>
          </a:p>
        </p:txBody>
      </p:sp>
    </p:spTree>
    <p:extLst>
      <p:ext uri="{BB962C8B-B14F-4D97-AF65-F5344CB8AC3E}">
        <p14:creationId xmlns:p14="http://schemas.microsoft.com/office/powerpoint/2010/main" val="3450573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D04CF0-23EA-9E49-8E5B-4401FAD7961F}"/>
              </a:ext>
            </a:extLst>
          </p:cNvPr>
          <p:cNvSpPr>
            <a:spLocks noGrp="1"/>
          </p:cNvSpPr>
          <p:nvPr>
            <p:ph type="ctrTitle"/>
          </p:nvPr>
        </p:nvSpPr>
        <p:spPr>
          <a:xfrm>
            <a:off x="647700" y="2503488"/>
            <a:ext cx="8128000" cy="1038225"/>
          </a:xfrm>
        </p:spPr>
        <p:txBody>
          <a:bodyPr/>
          <a:lstStyle/>
          <a:p>
            <a:pPr defTabSz="855888">
              <a:defRPr/>
            </a:pPr>
            <a:r>
              <a:rPr lang="en-GB" i="1" dirty="0"/>
              <a:t>Pushing the boundaries of existing methods for cost and outcome analysis of medical technologies </a:t>
            </a:r>
          </a:p>
        </p:txBody>
      </p:sp>
      <p:sp>
        <p:nvSpPr>
          <p:cNvPr id="13314" name="Sottotitolo 2">
            <a:extLst>
              <a:ext uri="{FF2B5EF4-FFF2-40B4-BE49-F238E27FC236}">
                <a16:creationId xmlns:a16="http://schemas.microsoft.com/office/drawing/2014/main" id="{776FCB7D-24D1-0348-B0C4-1F81A5280E08}"/>
              </a:ext>
            </a:extLst>
          </p:cNvPr>
          <p:cNvSpPr>
            <a:spLocks noGrp="1"/>
          </p:cNvSpPr>
          <p:nvPr>
            <p:ph type="subTitle" idx="1"/>
          </p:nvPr>
        </p:nvSpPr>
        <p:spPr bwMode="auto">
          <a:xfrm>
            <a:off x="2374900" y="4238625"/>
            <a:ext cx="6400800" cy="3460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defTabSz="855888">
              <a:defRPr/>
            </a:pPr>
            <a:r>
              <a:rPr lang="en-GB" altLang="en-US" sz="2249" b="1">
                <a:ea typeface="Open Sans"/>
              </a:rPr>
              <a:t>Rosanna Tarricone, PhD</a:t>
            </a:r>
          </a:p>
        </p:txBody>
      </p:sp>
      <p:pic>
        <p:nvPicPr>
          <p:cNvPr id="296964" name="Immagin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 y="1001713"/>
            <a:ext cx="42100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3300" y="915988"/>
            <a:ext cx="15748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09888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numero diapositiva 1">
            <a:extLst>
              <a:ext uri="{FF2B5EF4-FFF2-40B4-BE49-F238E27FC236}">
                <a16:creationId xmlns:a16="http://schemas.microsoft.com/office/drawing/2014/main" id="{15FD2159-258A-2C46-AF4E-EDE3A6BE383E}"/>
              </a:ext>
            </a:extLst>
          </p:cNvPr>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42832">
              <a:defRPr/>
            </a:pPr>
            <a:fld id="{A9E8C943-040B-4B10-823C-25F9887B3F0D}" type="slidenum">
              <a:rPr lang="it-IT" altLang="it-IT">
                <a:ea typeface="MS PGothic" panose="020B0600070205080204" pitchFamily="34" charset="-128"/>
              </a:rPr>
              <a:pPr defTabSz="342832">
                <a:defRPr/>
              </a:pPr>
              <a:t>64</a:t>
            </a:fld>
            <a:endParaRPr lang="it-IT" altLang="it-IT">
              <a:ea typeface="MS PGothic" panose="020B0600070205080204" pitchFamily="34" charset="-128"/>
            </a:endParaRPr>
          </a:p>
        </p:txBody>
      </p:sp>
      <p:pic>
        <p:nvPicPr>
          <p:cNvPr id="299011" name="Immagine 3" descr="Immagine che contiene mappa&#10;&#10;Descrizione generata automaticam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1160463"/>
            <a:ext cx="4046538"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2" name="Immagine 5" descr="Immagine che contiene testo, bigliettodavisita&#10;&#10;Descrizione generata automaticame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075" y="3429000"/>
            <a:ext cx="4211638"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3" name="Immagin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138" y="1160463"/>
            <a:ext cx="466566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651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034" name="Group 1"/>
          <p:cNvGrpSpPr>
            <a:grpSpLocks/>
          </p:cNvGrpSpPr>
          <p:nvPr/>
        </p:nvGrpSpPr>
        <p:grpSpPr bwMode="auto">
          <a:xfrm>
            <a:off x="3325813" y="1858963"/>
            <a:ext cx="5657850" cy="4011612"/>
            <a:chOff x="2184955" y="143889"/>
            <a:chExt cx="9330212" cy="6570219"/>
          </a:xfrm>
        </p:grpSpPr>
        <p:sp>
          <p:nvSpPr>
            <p:cNvPr id="11" name="Rectangle 10">
              <a:extLst>
                <a:ext uri="{FF2B5EF4-FFF2-40B4-BE49-F238E27FC236}">
                  <a16:creationId xmlns:a16="http://schemas.microsoft.com/office/drawing/2014/main" id="{0772F3A3-DE49-46BA-B841-B5A3C1EBB3BB}"/>
                </a:ext>
              </a:extLst>
            </p:cNvPr>
            <p:cNvSpPr/>
            <p:nvPr/>
          </p:nvSpPr>
          <p:spPr>
            <a:xfrm rot="16200000">
              <a:off x="-676054" y="3004898"/>
              <a:ext cx="6570219" cy="848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500" b="1" dirty="0">
                  <a:solidFill>
                    <a:prstClr val="white"/>
                  </a:solidFill>
                </a:rPr>
                <a:t>WP5 Project Management</a:t>
              </a:r>
              <a:endParaRPr lang="en-GB" sz="1500" b="1" dirty="0">
                <a:solidFill>
                  <a:prstClr val="white"/>
                </a:solidFill>
              </a:endParaRPr>
            </a:p>
          </p:txBody>
        </p:sp>
        <p:sp>
          <p:nvSpPr>
            <p:cNvPr id="12" name="Rectangle 11">
              <a:extLst>
                <a:ext uri="{FF2B5EF4-FFF2-40B4-BE49-F238E27FC236}">
                  <a16:creationId xmlns:a16="http://schemas.microsoft.com/office/drawing/2014/main" id="{67CD6EEB-6B46-4691-8C52-1C77FA165118}"/>
                </a:ext>
              </a:extLst>
            </p:cNvPr>
            <p:cNvSpPr/>
            <p:nvPr/>
          </p:nvSpPr>
          <p:spPr>
            <a:xfrm rot="5400000">
              <a:off x="7693388" y="2892327"/>
              <a:ext cx="6570219" cy="1073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500" b="1" dirty="0">
                  <a:solidFill>
                    <a:prstClr val="white"/>
                  </a:solidFill>
                </a:rPr>
                <a:t>WP4 </a:t>
              </a:r>
            </a:p>
            <a:p>
              <a:pPr algn="ctr" defTabSz="685800" eaLnBrk="1" fontAlgn="auto" hangingPunct="1">
                <a:spcBef>
                  <a:spcPts val="0"/>
                </a:spcBef>
                <a:spcAft>
                  <a:spcPts val="0"/>
                </a:spcAft>
                <a:defRPr/>
              </a:pPr>
              <a:r>
                <a:rPr lang="en-US" sz="1500" b="1" dirty="0">
                  <a:solidFill>
                    <a:prstClr val="white"/>
                  </a:solidFill>
                </a:rPr>
                <a:t>Networking and community building</a:t>
              </a:r>
              <a:endParaRPr lang="en-GB" sz="1500" b="1" dirty="0">
                <a:solidFill>
                  <a:prstClr val="white"/>
                </a:solidFill>
              </a:endParaRPr>
            </a:p>
          </p:txBody>
        </p:sp>
        <p:sp>
          <p:nvSpPr>
            <p:cNvPr id="13" name="Left Brace 12">
              <a:extLst>
                <a:ext uri="{FF2B5EF4-FFF2-40B4-BE49-F238E27FC236}">
                  <a16:creationId xmlns:a16="http://schemas.microsoft.com/office/drawing/2014/main" id="{85D22657-F4F2-40C3-8172-A7A57E86CFB2}"/>
                </a:ext>
              </a:extLst>
            </p:cNvPr>
            <p:cNvSpPr/>
            <p:nvPr/>
          </p:nvSpPr>
          <p:spPr>
            <a:xfrm>
              <a:off x="3119546" y="143889"/>
              <a:ext cx="646623" cy="6570219"/>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defTabSz="685800" eaLnBrk="1" fontAlgn="auto" hangingPunct="1">
                <a:spcBef>
                  <a:spcPts val="0"/>
                </a:spcBef>
                <a:spcAft>
                  <a:spcPts val="0"/>
                </a:spcAft>
                <a:defRPr/>
              </a:pPr>
              <a:endParaRPr lang="en-GB" sz="1350">
                <a:solidFill>
                  <a:prstClr val="black"/>
                </a:solidFill>
              </a:endParaRPr>
            </a:p>
          </p:txBody>
        </p:sp>
        <p:sp>
          <p:nvSpPr>
            <p:cNvPr id="14" name="Right Brace 13">
              <a:extLst>
                <a:ext uri="{FF2B5EF4-FFF2-40B4-BE49-F238E27FC236}">
                  <a16:creationId xmlns:a16="http://schemas.microsoft.com/office/drawing/2014/main" id="{6B3D5A6C-2957-47E6-A7D8-7563AF8F3C31}"/>
                </a:ext>
              </a:extLst>
            </p:cNvPr>
            <p:cNvSpPr/>
            <p:nvPr/>
          </p:nvSpPr>
          <p:spPr>
            <a:xfrm>
              <a:off x="9865887" y="143889"/>
              <a:ext cx="575939" cy="657021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defTabSz="685800" eaLnBrk="1" fontAlgn="auto" hangingPunct="1">
                <a:spcBef>
                  <a:spcPts val="0"/>
                </a:spcBef>
                <a:spcAft>
                  <a:spcPts val="0"/>
                </a:spcAft>
                <a:defRPr/>
              </a:pPr>
              <a:endParaRPr lang="en-GB" sz="1350">
                <a:solidFill>
                  <a:prstClr val="black"/>
                </a:solidFill>
              </a:endParaRPr>
            </a:p>
          </p:txBody>
        </p:sp>
        <p:sp>
          <p:nvSpPr>
            <p:cNvPr id="15" name="Rectangle 14">
              <a:extLst>
                <a:ext uri="{FF2B5EF4-FFF2-40B4-BE49-F238E27FC236}">
                  <a16:creationId xmlns:a16="http://schemas.microsoft.com/office/drawing/2014/main" id="{195F2333-CB9A-4B65-8E1A-B6891932BC48}"/>
                </a:ext>
              </a:extLst>
            </p:cNvPr>
            <p:cNvSpPr/>
            <p:nvPr/>
          </p:nvSpPr>
          <p:spPr>
            <a:xfrm>
              <a:off x="3653599" y="263489"/>
              <a:ext cx="4840506" cy="1625004"/>
            </a:xfrm>
            <a:prstGeom prst="rect">
              <a:avLst/>
            </a:prstGeom>
            <a:ln>
              <a:solidFill>
                <a:schemeClr val="tx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eaLnBrk="1" fontAlgn="auto" hangingPunct="1">
                <a:spcBef>
                  <a:spcPts val="0"/>
                </a:spcBef>
                <a:spcAft>
                  <a:spcPts val="0"/>
                </a:spcAft>
                <a:defRPr/>
              </a:pPr>
              <a:r>
                <a:rPr lang="en-US" sz="1500" b="1" dirty="0">
                  <a:solidFill>
                    <a:prstClr val="black"/>
                  </a:solidFill>
                </a:rPr>
                <a:t>WP1</a:t>
              </a:r>
              <a:r>
                <a:rPr lang="en-US" sz="1500" b="1" dirty="0">
                  <a:solidFill>
                    <a:prstClr val="white"/>
                  </a:solidFill>
                </a:rPr>
                <a:t> Understanding methods used to generate clinical evidence for high-risk medical devices</a:t>
              </a:r>
              <a:endParaRPr lang="en-GB" sz="1500" b="1" dirty="0">
                <a:solidFill>
                  <a:prstClr val="white"/>
                </a:solidFill>
              </a:endParaRPr>
            </a:p>
          </p:txBody>
        </p:sp>
        <p:sp>
          <p:nvSpPr>
            <p:cNvPr id="16" name="Rectangle 15">
              <a:extLst>
                <a:ext uri="{FF2B5EF4-FFF2-40B4-BE49-F238E27FC236}">
                  <a16:creationId xmlns:a16="http://schemas.microsoft.com/office/drawing/2014/main" id="{1B6F49FA-6F20-4D3A-893C-5D221FB15D46}"/>
                </a:ext>
              </a:extLst>
            </p:cNvPr>
            <p:cNvSpPr/>
            <p:nvPr/>
          </p:nvSpPr>
          <p:spPr>
            <a:xfrm>
              <a:off x="4792388" y="2616496"/>
              <a:ext cx="4034190" cy="1625006"/>
            </a:xfrm>
            <a:prstGeom prst="rect">
              <a:avLst/>
            </a:prstGeom>
            <a:solidFill>
              <a:srgbClr val="92D050"/>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685800" eaLnBrk="1" fontAlgn="auto" hangingPunct="1">
                <a:spcBef>
                  <a:spcPts val="0"/>
                </a:spcBef>
                <a:spcAft>
                  <a:spcPts val="0"/>
                </a:spcAft>
                <a:defRPr/>
              </a:pPr>
              <a:r>
                <a:rPr lang="en-US" sz="1500" b="1" dirty="0">
                  <a:solidFill>
                    <a:prstClr val="black"/>
                  </a:solidFill>
                </a:rPr>
                <a:t>WP2 </a:t>
              </a:r>
              <a:r>
                <a:rPr lang="en-US" sz="1500" b="1" dirty="0">
                  <a:solidFill>
                    <a:prstClr val="white"/>
                  </a:solidFill>
                </a:rPr>
                <a:t>Strengthening evidence for high-risk medical devices: New methods for generating clinical evidence</a:t>
              </a:r>
              <a:endParaRPr lang="en-GB" sz="1500" b="1" dirty="0">
                <a:solidFill>
                  <a:prstClr val="white"/>
                </a:solidFill>
              </a:endParaRPr>
            </a:p>
          </p:txBody>
        </p:sp>
        <p:sp>
          <p:nvSpPr>
            <p:cNvPr id="18" name="Rectangle 17">
              <a:extLst>
                <a:ext uri="{FF2B5EF4-FFF2-40B4-BE49-F238E27FC236}">
                  <a16:creationId xmlns:a16="http://schemas.microsoft.com/office/drawing/2014/main" id="{AB500FBF-EAD3-4BAF-938C-9C0B3187BB1D}"/>
                </a:ext>
              </a:extLst>
            </p:cNvPr>
            <p:cNvSpPr/>
            <p:nvPr/>
          </p:nvSpPr>
          <p:spPr>
            <a:xfrm>
              <a:off x="5959973" y="4969504"/>
              <a:ext cx="3704334" cy="1625004"/>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685800" eaLnBrk="1" fontAlgn="auto" hangingPunct="1">
                <a:spcBef>
                  <a:spcPts val="0"/>
                </a:spcBef>
                <a:spcAft>
                  <a:spcPts val="0"/>
                </a:spcAft>
                <a:defRPr/>
              </a:pPr>
              <a:r>
                <a:rPr lang="en-US" sz="1500" b="1" dirty="0">
                  <a:solidFill>
                    <a:prstClr val="black"/>
                  </a:solidFill>
                </a:rPr>
                <a:t>WP3</a:t>
              </a:r>
              <a:r>
                <a:rPr lang="en-US" sz="1500" b="1" dirty="0">
                  <a:solidFill>
                    <a:prstClr val="white"/>
                  </a:solidFill>
                </a:rPr>
                <a:t> Extracting maximal value from medical device registries and real-world evidence</a:t>
              </a:r>
              <a:endParaRPr lang="en-GB" sz="1500" b="1" dirty="0">
                <a:solidFill>
                  <a:prstClr val="white"/>
                </a:solidFill>
              </a:endParaRPr>
            </a:p>
          </p:txBody>
        </p:sp>
        <p:cxnSp>
          <p:nvCxnSpPr>
            <p:cNvPr id="21" name="Straight Arrow Connector 20">
              <a:extLst>
                <a:ext uri="{FF2B5EF4-FFF2-40B4-BE49-F238E27FC236}">
                  <a16:creationId xmlns:a16="http://schemas.microsoft.com/office/drawing/2014/main" id="{8817BDC2-8707-4BD6-840A-A78A0EEB24A8}"/>
                </a:ext>
              </a:extLst>
            </p:cNvPr>
            <p:cNvCxnSpPr>
              <a:cxnSpLocks/>
            </p:cNvCxnSpPr>
            <p:nvPr/>
          </p:nvCxnSpPr>
          <p:spPr>
            <a:xfrm>
              <a:off x="6753198" y="1917094"/>
              <a:ext cx="0" cy="69940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119DCDD-4EA1-4974-99CC-C4C01AA85990}"/>
                </a:ext>
              </a:extLst>
            </p:cNvPr>
            <p:cNvCxnSpPr>
              <a:cxnSpLocks/>
            </p:cNvCxnSpPr>
            <p:nvPr/>
          </p:nvCxnSpPr>
          <p:spPr>
            <a:xfrm>
              <a:off x="4064611" y="5687106"/>
              <a:ext cx="1895363"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E48B11F-DF4B-406C-91EE-EB81D8C162FF}"/>
                </a:ext>
              </a:extLst>
            </p:cNvPr>
            <p:cNvCxnSpPr>
              <a:cxnSpLocks/>
            </p:cNvCxnSpPr>
            <p:nvPr/>
          </p:nvCxnSpPr>
          <p:spPr>
            <a:xfrm flipV="1">
              <a:off x="4075082" y="1917094"/>
              <a:ext cx="0" cy="377001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0F06D82-8437-49BA-BE14-A95E623FE028}"/>
                </a:ext>
              </a:extLst>
            </p:cNvPr>
            <p:cNvCxnSpPr>
              <a:cxnSpLocks/>
            </p:cNvCxnSpPr>
            <p:nvPr/>
          </p:nvCxnSpPr>
          <p:spPr>
            <a:xfrm>
              <a:off x="6740109" y="4267501"/>
              <a:ext cx="0" cy="702002"/>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pic>
        <p:nvPicPr>
          <p:cNvPr id="300035" name="Picture 6"/>
          <p:cNvPicPr>
            <a:picLocks noChangeAspect="1"/>
          </p:cNvPicPr>
          <p:nvPr/>
        </p:nvPicPr>
        <p:blipFill>
          <a:blip r:embed="rId2">
            <a:extLst>
              <a:ext uri="{28A0092B-C50C-407E-A947-70E740481C1C}">
                <a14:useLocalDpi xmlns:a14="http://schemas.microsoft.com/office/drawing/2010/main" val="0"/>
              </a:ext>
            </a:extLst>
          </a:blip>
          <a:srcRect l="19069" t="44768" r="37086" b="31680"/>
          <a:stretch>
            <a:fillRect/>
          </a:stretch>
        </p:blipFill>
        <p:spPr bwMode="auto">
          <a:xfrm>
            <a:off x="50800" y="912813"/>
            <a:ext cx="37338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3841750" y="1011238"/>
            <a:ext cx="4610100" cy="923925"/>
          </a:xfrm>
          <a:prstGeom prst="rect">
            <a:avLst/>
          </a:prstGeom>
          <a:noFill/>
        </p:spPr>
        <p:txBody>
          <a:bodyPr>
            <a:spAutoFit/>
          </a:bodyPr>
          <a:lstStyle/>
          <a:p>
            <a:pPr defTabSz="685800" eaLnBrk="1" fontAlgn="auto" hangingPunct="1">
              <a:spcBef>
                <a:spcPts val="0"/>
              </a:spcBef>
              <a:spcAft>
                <a:spcPts val="0"/>
              </a:spcAft>
              <a:defRPr/>
            </a:pPr>
            <a:r>
              <a:rPr lang="en-GB" sz="1350" b="1" dirty="0">
                <a:solidFill>
                  <a:srgbClr val="5B9BD5">
                    <a:lumMod val="75000"/>
                  </a:srgbClr>
                </a:solidFill>
                <a:latin typeface="Calibri"/>
              </a:rPr>
              <a:t>April 2021 – March 2024</a:t>
            </a:r>
          </a:p>
          <a:p>
            <a:pPr defTabSz="685800" eaLnBrk="1" fontAlgn="auto" hangingPunct="1">
              <a:spcBef>
                <a:spcPts val="0"/>
              </a:spcBef>
              <a:spcAft>
                <a:spcPts val="0"/>
              </a:spcAft>
              <a:defRPr/>
            </a:pPr>
            <a:r>
              <a:rPr lang="en-GB" sz="1350" b="1" dirty="0">
                <a:solidFill>
                  <a:srgbClr val="70AD47">
                    <a:lumMod val="75000"/>
                  </a:srgbClr>
                </a:solidFill>
                <a:latin typeface="Calibri"/>
              </a:rPr>
              <a:t>Coordination and Support Action 965246</a:t>
            </a:r>
          </a:p>
          <a:p>
            <a:pPr defTabSz="685800" eaLnBrk="1" fontAlgn="auto" hangingPunct="1">
              <a:spcBef>
                <a:spcPts val="0"/>
              </a:spcBef>
              <a:spcAft>
                <a:spcPts val="0"/>
              </a:spcAft>
              <a:defRPr/>
            </a:pPr>
            <a:endParaRPr lang="en-GB" sz="1350" b="1" dirty="0">
              <a:solidFill>
                <a:srgbClr val="5B9BD5">
                  <a:lumMod val="75000"/>
                </a:srgbClr>
              </a:solidFill>
              <a:latin typeface="Calibri"/>
            </a:endParaRPr>
          </a:p>
          <a:p>
            <a:pPr defTabSz="685800" eaLnBrk="1" fontAlgn="auto" hangingPunct="1">
              <a:spcBef>
                <a:spcPts val="0"/>
              </a:spcBef>
              <a:spcAft>
                <a:spcPts val="0"/>
              </a:spcAft>
              <a:defRPr/>
            </a:pPr>
            <a:endParaRPr lang="de-AT" sz="1350" dirty="0">
              <a:solidFill>
                <a:prstClr val="black"/>
              </a:solidFill>
              <a:latin typeface="Calibri"/>
            </a:endParaRPr>
          </a:p>
        </p:txBody>
      </p:sp>
      <p:pic>
        <p:nvPicPr>
          <p:cNvPr id="20" name="Picture 2" descr="Horizon 2020🇪🇺 (@EU_H2020) | Twitter"/>
          <p:cNvPicPr>
            <a:picLocks noChangeAspect="1" noChangeArrowheads="1"/>
          </p:cNvPicPr>
          <p:nvPr/>
        </p:nvPicPr>
        <p:blipFill rotWithShape="1">
          <a:blip r:embed="rId3"/>
          <a:srcRect t="5756"/>
          <a:stretch/>
        </p:blipFill>
        <p:spPr bwMode="auto">
          <a:xfrm>
            <a:off x="8201025" y="1011238"/>
            <a:ext cx="782638" cy="738187"/>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47638" y="2282825"/>
            <a:ext cx="3079750" cy="4662488"/>
          </a:xfrm>
          <a:prstGeom prst="rect">
            <a:avLst/>
          </a:prstGeom>
          <a:noFill/>
        </p:spPr>
        <p:txBody>
          <a:bodyPr>
            <a:spAutoFit/>
          </a:bodyPr>
          <a:lstStyle/>
          <a:p>
            <a:pPr defTabSz="685800" eaLnBrk="1" fontAlgn="auto" hangingPunct="1">
              <a:spcBef>
                <a:spcPts val="0"/>
              </a:spcBef>
              <a:spcAft>
                <a:spcPts val="0"/>
              </a:spcAft>
              <a:defRPr/>
            </a:pPr>
            <a:r>
              <a:rPr lang="de-AT" sz="1350" dirty="0">
                <a:solidFill>
                  <a:prstClr val="black"/>
                </a:solidFill>
                <a:latin typeface="Calibri"/>
              </a:rPr>
              <a:t>Tasks (</a:t>
            </a:r>
            <a:r>
              <a:rPr lang="de-AT" sz="1350" dirty="0" err="1">
                <a:solidFill>
                  <a:prstClr val="black"/>
                </a:solidFill>
                <a:latin typeface="Calibri"/>
              </a:rPr>
              <a:t>examples</a:t>
            </a:r>
            <a:r>
              <a:rPr lang="de-AT" sz="1350" dirty="0">
                <a:solidFill>
                  <a:prstClr val="black"/>
                </a:solidFill>
                <a:latin typeface="Calibri"/>
              </a:rPr>
              <a:t> of </a:t>
            </a:r>
            <a:r>
              <a:rPr lang="de-AT" sz="1350" dirty="0" err="1">
                <a:solidFill>
                  <a:prstClr val="black"/>
                </a:solidFill>
                <a:latin typeface="Calibri"/>
              </a:rPr>
              <a:t>relevance</a:t>
            </a:r>
            <a:r>
              <a:rPr lang="de-AT" sz="1350" dirty="0">
                <a:solidFill>
                  <a:prstClr val="black"/>
                </a:solidFill>
                <a:latin typeface="Calibri"/>
              </a:rPr>
              <a:t> for HTA):</a:t>
            </a:r>
          </a:p>
          <a:p>
            <a:pPr marL="214313" indent="-214313" defTabSz="685800" eaLnBrk="1" fontAlgn="auto" hangingPunct="1">
              <a:spcBef>
                <a:spcPts val="0"/>
              </a:spcBef>
              <a:spcAft>
                <a:spcPts val="0"/>
              </a:spcAft>
              <a:buFont typeface="Arial" panose="020B0604020202020204" pitchFamily="34" charset="0"/>
              <a:buChar char="•"/>
              <a:defRPr/>
            </a:pPr>
            <a:r>
              <a:rPr lang="en-GB" sz="1350" b="1" dirty="0">
                <a:solidFill>
                  <a:prstClr val="black"/>
                </a:solidFill>
                <a:latin typeface="Calibri" panose="020F0502020204030204" pitchFamily="34" charset="0"/>
                <a:ea typeface="Calibri" panose="020F0502020204030204" pitchFamily="34" charset="0"/>
                <a:cs typeface="Arial" panose="020B0604020202020204" pitchFamily="34" charset="0"/>
              </a:rPr>
              <a:t>Statistical methods </a:t>
            </a:r>
            <a:r>
              <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rPr>
              <a:t>for medical device studies</a:t>
            </a:r>
          </a:p>
          <a:p>
            <a:pPr marL="214313" indent="-214313" defTabSz="685800" eaLnBrk="1" fontAlgn="auto" hangingPunct="1">
              <a:spcBef>
                <a:spcPts val="0"/>
              </a:spcBef>
              <a:spcAft>
                <a:spcPts val="0"/>
              </a:spcAft>
              <a:buFont typeface="Arial" panose="020B0604020202020204" pitchFamily="34" charset="0"/>
              <a:buChar char="•"/>
              <a:defRPr/>
            </a:pPr>
            <a:r>
              <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rPr>
              <a:t>Regulatory utility of </a:t>
            </a:r>
            <a:r>
              <a:rPr lang="en-GB" sz="1350" b="1" dirty="0">
                <a:solidFill>
                  <a:prstClr val="black"/>
                </a:solidFill>
                <a:latin typeface="Calibri" panose="020F0502020204030204" pitchFamily="34" charset="0"/>
                <a:ea typeface="Calibri" panose="020F0502020204030204" pitchFamily="34" charset="0"/>
                <a:cs typeface="Arial" panose="020B0604020202020204" pitchFamily="34" charset="0"/>
              </a:rPr>
              <a:t>patient-reported outcomes</a:t>
            </a:r>
          </a:p>
          <a:p>
            <a:pPr marL="214313" indent="-214313" defTabSz="685800" eaLnBrk="1" fontAlgn="auto" hangingPunct="1">
              <a:spcBef>
                <a:spcPts val="0"/>
              </a:spcBef>
              <a:spcAft>
                <a:spcPts val="0"/>
              </a:spcAft>
              <a:buFont typeface="Arial" panose="020B0604020202020204" pitchFamily="34" charset="0"/>
              <a:buChar char="•"/>
              <a:defRPr/>
            </a:pPr>
            <a:r>
              <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rPr>
              <a:t>Providing evidence during the </a:t>
            </a:r>
            <a:r>
              <a:rPr lang="en-GB" sz="1350" b="1" dirty="0">
                <a:solidFill>
                  <a:prstClr val="black"/>
                </a:solidFill>
                <a:latin typeface="Calibri" panose="020F0502020204030204" pitchFamily="34" charset="0"/>
                <a:ea typeface="Calibri" panose="020F0502020204030204" pitchFamily="34" charset="0"/>
                <a:cs typeface="Arial" panose="020B0604020202020204" pitchFamily="34" charset="0"/>
              </a:rPr>
              <a:t>early development </a:t>
            </a:r>
            <a:r>
              <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rPr>
              <a:t>of high-risk medical devices</a:t>
            </a:r>
          </a:p>
          <a:p>
            <a:pPr marL="214313" indent="-214313" defTabSz="685800" eaLnBrk="1" fontAlgn="auto" hangingPunct="1">
              <a:spcBef>
                <a:spcPts val="0"/>
              </a:spcBef>
              <a:spcAft>
                <a:spcPts val="0"/>
              </a:spcAft>
              <a:buFont typeface="Arial" panose="020B0604020202020204" pitchFamily="34" charset="0"/>
              <a:buChar char="•"/>
              <a:defRPr/>
            </a:pPr>
            <a:r>
              <a:rPr lang="en-GB" sz="1350" b="1" dirty="0">
                <a:solidFill>
                  <a:prstClr val="black"/>
                </a:solidFill>
                <a:latin typeface="Calibri" panose="020F0502020204030204" pitchFamily="34" charset="0"/>
                <a:ea typeface="Calibri" panose="020F0502020204030204" pitchFamily="34" charset="0"/>
                <a:cs typeface="Arial" panose="020B0604020202020204" pitchFamily="34" charset="0"/>
              </a:rPr>
              <a:t>New designs </a:t>
            </a:r>
            <a:r>
              <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rPr>
              <a:t>for randomised clinical trials and studies of high-risk medical devices</a:t>
            </a:r>
          </a:p>
          <a:p>
            <a:pPr marL="214313" indent="-214313" defTabSz="685800" eaLnBrk="1" fontAlgn="auto" hangingPunct="1">
              <a:spcBef>
                <a:spcPts val="0"/>
              </a:spcBef>
              <a:spcAft>
                <a:spcPts val="0"/>
              </a:spcAft>
              <a:buFont typeface="Arial" panose="020B0604020202020204" pitchFamily="34" charset="0"/>
              <a:buChar char="•"/>
              <a:defRPr/>
            </a:pPr>
            <a:r>
              <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rPr>
              <a:t>Developing guidance for the evaluation of </a:t>
            </a:r>
            <a:r>
              <a:rPr lang="en-GB" sz="1350" b="1" dirty="0">
                <a:solidFill>
                  <a:prstClr val="black"/>
                </a:solidFill>
                <a:latin typeface="Calibri" panose="020F0502020204030204" pitchFamily="34" charset="0"/>
                <a:ea typeface="Calibri" panose="020F0502020204030204" pitchFamily="34" charset="0"/>
                <a:cs typeface="Arial" panose="020B0604020202020204" pitchFamily="34" charset="0"/>
              </a:rPr>
              <a:t>artificial intelligence and standalone software </a:t>
            </a:r>
            <a:r>
              <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rPr>
              <a:t>in medical devices</a:t>
            </a:r>
          </a:p>
          <a:p>
            <a:pPr marL="214313" indent="-214313" defTabSz="685800" eaLnBrk="1" fontAlgn="auto" hangingPunct="1">
              <a:spcBef>
                <a:spcPts val="0"/>
              </a:spcBef>
              <a:spcAft>
                <a:spcPts val="0"/>
              </a:spcAft>
              <a:buFont typeface="Arial" panose="020B0604020202020204" pitchFamily="34" charset="0"/>
              <a:buChar char="•"/>
              <a:defRPr/>
            </a:pPr>
            <a:r>
              <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rPr>
              <a:t>Clinical evidence generation </a:t>
            </a:r>
            <a:r>
              <a:rPr lang="en-GB" sz="1350" b="1" dirty="0">
                <a:solidFill>
                  <a:prstClr val="black"/>
                </a:solidFill>
                <a:latin typeface="Calibri" panose="020F0502020204030204" pitchFamily="34" charset="0"/>
                <a:ea typeface="Calibri" panose="020F0502020204030204" pitchFamily="34" charset="0"/>
                <a:cs typeface="Arial" panose="020B0604020202020204" pitchFamily="34" charset="0"/>
              </a:rPr>
              <a:t>after market access</a:t>
            </a:r>
          </a:p>
          <a:p>
            <a:pPr marL="214313" indent="-214313" defTabSz="685800" eaLnBrk="1" fontAlgn="auto" hangingPunct="1">
              <a:spcBef>
                <a:spcPts val="0"/>
              </a:spcBef>
              <a:spcAft>
                <a:spcPts val="0"/>
              </a:spcAft>
              <a:buFont typeface="Arial" panose="020B0604020202020204" pitchFamily="34" charset="0"/>
              <a:buChar char="•"/>
              <a:defRPr/>
            </a:pPr>
            <a:endPar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214313" indent="-214313" defTabSz="685800" eaLnBrk="1" fontAlgn="auto" hangingPunct="1">
              <a:spcBef>
                <a:spcPts val="0"/>
              </a:spcBef>
              <a:spcAft>
                <a:spcPts val="0"/>
              </a:spcAft>
              <a:buFont typeface="Arial" panose="020B0604020202020204" pitchFamily="34" charset="0"/>
              <a:buChar char="•"/>
              <a:defRPr/>
            </a:pPr>
            <a:endPar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214313" indent="-214313" defTabSz="685800" eaLnBrk="1" fontAlgn="auto" hangingPunct="1">
              <a:spcBef>
                <a:spcPts val="0"/>
              </a:spcBef>
              <a:spcAft>
                <a:spcPts val="0"/>
              </a:spcAft>
              <a:buFont typeface="Arial" panose="020B0604020202020204" pitchFamily="34" charset="0"/>
              <a:buChar char="•"/>
              <a:defRPr/>
            </a:pPr>
            <a:endPar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defTabSz="685800" eaLnBrk="1" fontAlgn="auto" hangingPunct="1">
              <a:spcBef>
                <a:spcPts val="0"/>
              </a:spcBef>
              <a:spcAft>
                <a:spcPts val="0"/>
              </a:spcAft>
              <a:defRPr/>
            </a:pPr>
            <a:endParaRPr lang="en-GB" sz="135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defTabSz="685800" eaLnBrk="1" fontAlgn="auto" hangingPunct="1">
              <a:spcBef>
                <a:spcPts val="0"/>
              </a:spcBef>
              <a:spcAft>
                <a:spcPts val="0"/>
              </a:spcAft>
              <a:defRPr/>
            </a:pPr>
            <a:endParaRPr lang="de-AT" sz="1350" dirty="0">
              <a:solidFill>
                <a:prstClr val="black"/>
              </a:solidFill>
              <a:latin typeface="Calibri"/>
            </a:endParaRPr>
          </a:p>
        </p:txBody>
      </p:sp>
    </p:spTree>
    <p:extLst>
      <p:ext uri="{BB962C8B-B14F-4D97-AF65-F5344CB8AC3E}">
        <p14:creationId xmlns:p14="http://schemas.microsoft.com/office/powerpoint/2010/main" val="42621688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50925"/>
            <a:ext cx="72390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4000" y="2449513"/>
            <a:ext cx="1422400" cy="3132137"/>
          </a:xfrm>
          <a:prstGeom prst="rect">
            <a:avLst/>
          </a:prstGeom>
          <a:noFill/>
          <a:ln>
            <a:solidFill>
              <a:schemeClr val="accent5">
                <a:lumMod val="75000"/>
              </a:schemeClr>
            </a:solidFill>
          </a:ln>
          <a:effectLst>
            <a:outerShdw blurRad="50800" dist="38100" dir="2700000" algn="tl"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486" tIns="34289" rIns="68486" bIns="34289" anchor="ctr"/>
          <a:lstStyle/>
          <a:p>
            <a:pPr algn="ctr" defTabSz="684729" eaLnBrk="1" fontAlgn="auto" hangingPunct="1">
              <a:spcBef>
                <a:spcPts val="0"/>
              </a:spcBef>
              <a:spcAft>
                <a:spcPts val="0"/>
              </a:spcAft>
              <a:defRPr/>
            </a:pPr>
            <a:endParaRPr lang="en-GB" sz="1425">
              <a:solidFill>
                <a:prstClr val="white"/>
              </a:solidFill>
            </a:endParaRPr>
          </a:p>
        </p:txBody>
      </p:sp>
      <p:pic>
        <p:nvPicPr>
          <p:cNvPr id="301060" name="Picture 2"/>
          <p:cNvPicPr>
            <a:picLocks noChangeAspect="1"/>
          </p:cNvPicPr>
          <p:nvPr/>
        </p:nvPicPr>
        <p:blipFill>
          <a:blip r:embed="rId3" cstate="print">
            <a:extLst>
              <a:ext uri="{28A0092B-C50C-407E-A947-70E740481C1C}">
                <a14:useLocalDpi xmlns:a14="http://schemas.microsoft.com/office/drawing/2010/main" val="0"/>
              </a:ext>
            </a:extLst>
          </a:blip>
          <a:srcRect t="8977" r="82571" b="14288"/>
          <a:stretch>
            <a:fillRect/>
          </a:stretch>
        </p:blipFill>
        <p:spPr bwMode="auto">
          <a:xfrm>
            <a:off x="490538" y="1192213"/>
            <a:ext cx="9969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1" name="Picture 3"/>
          <p:cNvPicPr>
            <a:picLocks noChangeAspect="1" noChangeArrowheads="1"/>
          </p:cNvPicPr>
          <p:nvPr/>
        </p:nvPicPr>
        <p:blipFill>
          <a:blip r:embed="rId4">
            <a:extLst>
              <a:ext uri="{28A0092B-C50C-407E-A947-70E740481C1C}">
                <a14:useLocalDpi xmlns:a14="http://schemas.microsoft.com/office/drawing/2010/main" val="0"/>
              </a:ext>
            </a:extLst>
          </a:blip>
          <a:srcRect l="18103" t="26202" r="16727" b="27937"/>
          <a:stretch>
            <a:fillRect/>
          </a:stretch>
        </p:blipFill>
        <p:spPr bwMode="auto">
          <a:xfrm>
            <a:off x="293688" y="2525713"/>
            <a:ext cx="12985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 y="3292475"/>
            <a:ext cx="11493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30312" t="9451" r="30380" b="40588"/>
          <a:stretch>
            <a:fillRect/>
          </a:stretch>
        </p:blipFill>
        <p:spPr bwMode="auto">
          <a:xfrm>
            <a:off x="290513" y="4784725"/>
            <a:ext cx="137636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110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5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9688" y="4422775"/>
            <a:ext cx="83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2083" name="Group 2"/>
          <p:cNvGrpSpPr>
            <a:grpSpLocks/>
          </p:cNvGrpSpPr>
          <p:nvPr/>
        </p:nvGrpSpPr>
        <p:grpSpPr bwMode="auto">
          <a:xfrm>
            <a:off x="1266825" y="1825625"/>
            <a:ext cx="6610350" cy="2532063"/>
            <a:chOff x="138055" y="1835272"/>
            <a:chExt cx="8815838" cy="3377250"/>
          </a:xfrm>
        </p:grpSpPr>
        <p:pic>
          <p:nvPicPr>
            <p:cNvPr id="302092"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1762" y="3361331"/>
              <a:ext cx="1008061"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A0CA1AB-CDE8-4B4D-A3B3-D018677B3871}"/>
                </a:ext>
              </a:extLst>
            </p:cNvPr>
            <p:cNvSpPr txBox="1"/>
            <p:nvPr/>
          </p:nvSpPr>
          <p:spPr>
            <a:xfrm>
              <a:off x="6969330" y="1835272"/>
              <a:ext cx="1794815" cy="466747"/>
            </a:xfrm>
            <a:prstGeom prst="roundRect">
              <a:avLst/>
            </a:prstGeom>
            <a:solidFill>
              <a:srgbClr val="0070C0"/>
            </a:solidFill>
            <a:effectLst>
              <a:softEdge rad="12700"/>
            </a:effectLst>
          </p:spPr>
          <p:txBody>
            <a:bodyPr anchor="ctr"/>
            <a:lstStyle/>
            <a:p>
              <a:pPr algn="ctr" defTabSz="342900">
                <a:buClr>
                  <a:prstClr val="black"/>
                </a:buClr>
                <a:defRPr/>
              </a:pPr>
              <a:r>
                <a:rPr lang="en-GB" sz="900" b="1" dirty="0">
                  <a:solidFill>
                    <a:prstClr val="white"/>
                  </a:solidFill>
                  <a:latin typeface="Calibri" panose="020F0502020204030204" pitchFamily="34" charset="0"/>
                  <a:ea typeface="MS PGothic" panose="020B0600070205080204" pitchFamily="34" charset="-128"/>
                </a:rPr>
                <a:t>Global Reach</a:t>
              </a:r>
              <a:endParaRPr lang="en-GB" sz="900" dirty="0">
                <a:solidFill>
                  <a:prstClr val="black"/>
                </a:solidFill>
                <a:latin typeface="Calibri" panose="020F0502020204030204" pitchFamily="34" charset="0"/>
                <a:ea typeface="MS PGothic" panose="020B0600070205080204" pitchFamily="34" charset="-128"/>
              </a:endParaRPr>
            </a:p>
          </p:txBody>
        </p:sp>
        <p:sp>
          <p:nvSpPr>
            <p:cNvPr id="6" name="Rectangle 5">
              <a:extLst>
                <a:ext uri="{FF2B5EF4-FFF2-40B4-BE49-F238E27FC236}">
                  <a16:creationId xmlns:a16="http://schemas.microsoft.com/office/drawing/2014/main" id="{20F8C142-B4FE-40FB-BA89-F034C402AC4F}"/>
                </a:ext>
              </a:extLst>
            </p:cNvPr>
            <p:cNvSpPr/>
            <p:nvPr/>
          </p:nvSpPr>
          <p:spPr>
            <a:xfrm>
              <a:off x="7054805" y="2392148"/>
              <a:ext cx="1899088" cy="984589"/>
            </a:xfrm>
            <a:prstGeom prst="rect">
              <a:avLst/>
            </a:prstGeom>
          </p:spPr>
          <p:txBody>
            <a:bodyPr>
              <a:spAutoFit/>
            </a:bodyPr>
            <a:lstStyle/>
            <a:p>
              <a:pPr defTabSz="342900">
                <a:defRPr/>
              </a:pPr>
              <a:r>
                <a:rPr lang="en-GB" sz="1050" dirty="0">
                  <a:solidFill>
                    <a:prstClr val="black"/>
                  </a:solidFill>
                  <a:latin typeface="Calibri" panose="020F0502020204030204" pitchFamily="34" charset="0"/>
                  <a:ea typeface="MS PGothic" panose="020B0600070205080204" pitchFamily="34" charset="-128"/>
                </a:rPr>
                <a:t>Brand and influence extend globally, including to </a:t>
              </a:r>
              <a:r>
                <a:rPr lang="en-GB" sz="1050" b="1" dirty="0">
                  <a:solidFill>
                    <a:prstClr val="black"/>
                  </a:solidFill>
                  <a:latin typeface="Calibri" panose="020F0502020204030204" pitchFamily="34" charset="0"/>
                  <a:ea typeface="MS PGothic" panose="020B0600070205080204" pitchFamily="34" charset="-128"/>
                </a:rPr>
                <a:t>Asia-Pacific</a:t>
              </a:r>
            </a:p>
          </p:txBody>
        </p:sp>
        <p:sp>
          <p:nvSpPr>
            <p:cNvPr id="7" name="Rectangle 6">
              <a:extLst>
                <a:ext uri="{FF2B5EF4-FFF2-40B4-BE49-F238E27FC236}">
                  <a16:creationId xmlns:a16="http://schemas.microsoft.com/office/drawing/2014/main" id="{126F0CAB-07AC-4195-95F3-E7297E7CAF5A}"/>
                </a:ext>
              </a:extLst>
            </p:cNvPr>
            <p:cNvSpPr/>
            <p:nvPr/>
          </p:nvSpPr>
          <p:spPr>
            <a:xfrm>
              <a:off x="6843089" y="3361916"/>
              <a:ext cx="1045875" cy="815197"/>
            </a:xfrm>
            <a:prstGeom prst="rect">
              <a:avLst/>
            </a:prstGeom>
          </p:spPr>
          <p:txBody>
            <a:bodyPr>
              <a:spAutoFit/>
            </a:bodyPr>
            <a:lstStyle/>
            <a:p>
              <a:pPr defTabSz="342900">
                <a:defRPr/>
              </a:pPr>
              <a:r>
                <a:rPr lang="en-GB" sz="675" dirty="0">
                  <a:solidFill>
                    <a:prstClr val="black"/>
                  </a:solidFill>
                  <a:latin typeface="Calibri" panose="020F0502020204030204" pitchFamily="34" charset="0"/>
                  <a:ea typeface="MS PGothic" panose="020B0600070205080204" pitchFamily="34" charset="-128"/>
                </a:rPr>
                <a:t>Presentation on RWE Navigator at Chinese RWE conference (2019)</a:t>
              </a:r>
            </a:p>
          </p:txBody>
        </p:sp>
        <p:grpSp>
          <p:nvGrpSpPr>
            <p:cNvPr id="302098" name="Group 7"/>
            <p:cNvGrpSpPr>
              <a:grpSpLocks/>
            </p:cNvGrpSpPr>
            <p:nvPr/>
          </p:nvGrpSpPr>
          <p:grpSpPr bwMode="auto">
            <a:xfrm>
              <a:off x="138055" y="1835272"/>
              <a:ext cx="2180976" cy="3359335"/>
              <a:chOff x="186512" y="1150691"/>
              <a:chExt cx="2180976" cy="3359335"/>
            </a:xfrm>
          </p:grpSpPr>
          <p:grpSp>
            <p:nvGrpSpPr>
              <p:cNvPr id="302128" name="Group 8"/>
              <p:cNvGrpSpPr>
                <a:grpSpLocks/>
              </p:cNvGrpSpPr>
              <p:nvPr/>
            </p:nvGrpSpPr>
            <p:grpSpPr bwMode="auto">
              <a:xfrm>
                <a:off x="359152" y="1743284"/>
                <a:ext cx="1058214" cy="904311"/>
                <a:chOff x="568218" y="1750565"/>
                <a:chExt cx="1058214" cy="904311"/>
              </a:xfrm>
            </p:grpSpPr>
            <p:pic>
              <p:nvPicPr>
                <p:cNvPr id="14" name="Picture 13">
                  <a:extLst>
                    <a:ext uri="{FF2B5EF4-FFF2-40B4-BE49-F238E27FC236}">
                      <a16:creationId xmlns:a16="http://schemas.microsoft.com/office/drawing/2014/main" id="{F9249FDC-EEB9-4A24-96EF-C443B9CEAB13}"/>
                    </a:ext>
                  </a:extLst>
                </p:cNvPr>
                <p:cNvPicPr>
                  <a:picLocks noChangeAspect="1"/>
                </p:cNvPicPr>
                <p:nvPr/>
              </p:nvPicPr>
              <p:blipFill>
                <a:blip r:embed="rId4"/>
                <a:stretch>
                  <a:fillRect/>
                </a:stretch>
              </p:blipFill>
              <p:spPr>
                <a:xfrm>
                  <a:off x="895227" y="1752962"/>
                  <a:ext cx="730420" cy="902012"/>
                </a:xfrm>
                <a:prstGeom prst="rect">
                  <a:avLst/>
                </a:prstGeom>
                <a:ln w="3175">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795CD7A5-0859-453A-8F51-C0D655FCDA18}"/>
                    </a:ext>
                  </a:extLst>
                </p:cNvPr>
                <p:cNvPicPr>
                  <a:picLocks noChangeAspect="1"/>
                </p:cNvPicPr>
                <p:nvPr/>
              </p:nvPicPr>
              <p:blipFill>
                <a:blip r:embed="rId5"/>
                <a:stretch>
                  <a:fillRect/>
                </a:stretch>
              </p:blipFill>
              <p:spPr>
                <a:xfrm>
                  <a:off x="715269" y="1750844"/>
                  <a:ext cx="738887" cy="904130"/>
                </a:xfrm>
                <a:prstGeom prst="rect">
                  <a:avLst/>
                </a:prstGeom>
                <a:ln w="3175">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4A154AB-7B88-445A-8BD7-91B28C27609A}"/>
                    </a:ext>
                  </a:extLst>
                </p:cNvPr>
                <p:cNvPicPr>
                  <a:picLocks noChangeAspect="1"/>
                </p:cNvPicPr>
                <p:nvPr/>
              </p:nvPicPr>
              <p:blipFill>
                <a:blip r:embed="rId6"/>
                <a:stretch>
                  <a:fillRect/>
                </a:stretch>
              </p:blipFill>
              <p:spPr>
                <a:xfrm>
                  <a:off x="569185" y="1752962"/>
                  <a:ext cx="709248" cy="899893"/>
                </a:xfrm>
                <a:prstGeom prst="rect">
                  <a:avLst/>
                </a:prstGeom>
                <a:ln w="3175">
                  <a:solidFill>
                    <a:schemeClr val="tx1"/>
                  </a:solidFill>
                </a:ln>
                <a:effectLst>
                  <a:outerShdw blurRad="50800" dist="38100" dir="2700000" algn="tl" rotWithShape="0">
                    <a:prstClr val="black">
                      <a:alpha val="40000"/>
                    </a:prstClr>
                  </a:outerShdw>
                </a:effectLst>
              </p:spPr>
            </p:pic>
          </p:grpSp>
          <p:sp>
            <p:nvSpPr>
              <p:cNvPr id="10" name="Rectangle 9">
                <a:extLst>
                  <a:ext uri="{FF2B5EF4-FFF2-40B4-BE49-F238E27FC236}">
                    <a16:creationId xmlns:a16="http://schemas.microsoft.com/office/drawing/2014/main" id="{13BB002C-4BCC-43FC-95E8-5A058E35504C}"/>
                  </a:ext>
                </a:extLst>
              </p:cNvPr>
              <p:cNvSpPr/>
              <p:nvPr/>
            </p:nvSpPr>
            <p:spPr>
              <a:xfrm>
                <a:off x="1408112" y="1747797"/>
                <a:ext cx="959071" cy="815199"/>
              </a:xfrm>
              <a:prstGeom prst="rect">
                <a:avLst/>
              </a:prstGeom>
            </p:spPr>
            <p:txBody>
              <a:bodyPr>
                <a:spAutoFit/>
              </a:bodyPr>
              <a:lstStyle/>
              <a:p>
                <a:pPr defTabSz="342900">
                  <a:defRPr/>
                </a:pPr>
                <a:r>
                  <a:rPr lang="en-GB" sz="675" dirty="0">
                    <a:solidFill>
                      <a:prstClr val="black"/>
                    </a:solidFill>
                    <a:latin typeface="Calibri" panose="020F0502020204030204" pitchFamily="34" charset="0"/>
                    <a:ea typeface="MS PGothic" panose="020B0600070205080204" pitchFamily="34" charset="-128"/>
                  </a:rPr>
                  <a:t>~40 published research papers on study design, methods, use</a:t>
                </a:r>
              </a:p>
            </p:txBody>
          </p:sp>
          <p:sp>
            <p:nvSpPr>
              <p:cNvPr id="11" name="Rectangle 10">
                <a:extLst>
                  <a:ext uri="{FF2B5EF4-FFF2-40B4-BE49-F238E27FC236}">
                    <a16:creationId xmlns:a16="http://schemas.microsoft.com/office/drawing/2014/main" id="{3DEEF03F-692E-4C5B-98F5-B03888EE3A65}"/>
                  </a:ext>
                </a:extLst>
              </p:cNvPr>
              <p:cNvSpPr/>
              <p:nvPr/>
            </p:nvSpPr>
            <p:spPr>
              <a:xfrm>
                <a:off x="277550" y="2793792"/>
                <a:ext cx="2040938" cy="1630396"/>
              </a:xfrm>
              <a:prstGeom prst="rect">
                <a:avLst/>
              </a:prstGeom>
            </p:spPr>
            <p:txBody>
              <a:bodyPr>
                <a:spAutoFit/>
              </a:bodyPr>
              <a:lstStyle/>
              <a:p>
                <a:pPr defTabSz="342900">
                  <a:defRPr/>
                </a:pPr>
                <a:r>
                  <a:rPr lang="en-GB" sz="1050" dirty="0">
                    <a:solidFill>
                      <a:prstClr val="black"/>
                    </a:solidFill>
                    <a:latin typeface="Calibri" panose="020F0502020204030204" pitchFamily="34" charset="0"/>
                    <a:ea typeface="MS PGothic" panose="020B0600070205080204" pitchFamily="34" charset="-128"/>
                  </a:rPr>
                  <a:t>Papers and resources regularly cited in regulatory and HTA guidelines and reports, e.g., </a:t>
                </a:r>
                <a:r>
                  <a:rPr lang="en-GB" sz="1050" b="1" dirty="0">
                    <a:solidFill>
                      <a:prstClr val="black"/>
                    </a:solidFill>
                    <a:latin typeface="Calibri" panose="020F0502020204030204" pitchFamily="34" charset="0"/>
                    <a:ea typeface="MS PGothic" panose="020B0600070205080204" pitchFamily="34" charset="-128"/>
                  </a:rPr>
                  <a:t>FDA</a:t>
                </a:r>
                <a:r>
                  <a:rPr lang="en-GB" sz="1050" baseline="30000" dirty="0">
                    <a:solidFill>
                      <a:prstClr val="black"/>
                    </a:solidFill>
                    <a:latin typeface="Calibri" panose="020F0502020204030204" pitchFamily="34" charset="0"/>
                    <a:ea typeface="MS PGothic" panose="020B0600070205080204" pitchFamily="34" charset="-128"/>
                  </a:rPr>
                  <a:t>1</a:t>
                </a:r>
                <a:r>
                  <a:rPr lang="en-GB" sz="1050" dirty="0">
                    <a:solidFill>
                      <a:prstClr val="black"/>
                    </a:solidFill>
                    <a:latin typeface="Calibri" panose="020F0502020204030204" pitchFamily="34" charset="0"/>
                    <a:ea typeface="MS PGothic" panose="020B0600070205080204" pitchFamily="34" charset="-128"/>
                  </a:rPr>
                  <a:t>, </a:t>
                </a:r>
                <a:r>
                  <a:rPr lang="en-GB" sz="1050" b="1" dirty="0">
                    <a:solidFill>
                      <a:prstClr val="black"/>
                    </a:solidFill>
                    <a:latin typeface="Calibri" panose="020F0502020204030204" pitchFamily="34" charset="0"/>
                    <a:ea typeface="MS PGothic" panose="020B0600070205080204" pitchFamily="34" charset="-128"/>
                  </a:rPr>
                  <a:t>China CDE</a:t>
                </a:r>
                <a:r>
                  <a:rPr lang="en-GB" sz="1050" baseline="30000" dirty="0">
                    <a:solidFill>
                      <a:prstClr val="black"/>
                    </a:solidFill>
                    <a:latin typeface="Calibri" panose="020F0502020204030204" pitchFamily="34" charset="0"/>
                    <a:ea typeface="MS PGothic" panose="020B0600070205080204" pitchFamily="34" charset="-128"/>
                  </a:rPr>
                  <a:t>2</a:t>
                </a:r>
                <a:r>
                  <a:rPr lang="en-GB" sz="1050" dirty="0">
                    <a:solidFill>
                      <a:prstClr val="black"/>
                    </a:solidFill>
                    <a:latin typeface="Calibri" panose="020F0502020204030204" pitchFamily="34" charset="0"/>
                    <a:ea typeface="MS PGothic" panose="020B0600070205080204" pitchFamily="34" charset="-128"/>
                  </a:rPr>
                  <a:t>,</a:t>
                </a:r>
                <a:r>
                  <a:rPr lang="en-GB" sz="1050" baseline="30000" dirty="0">
                    <a:solidFill>
                      <a:prstClr val="black"/>
                    </a:solidFill>
                    <a:latin typeface="Calibri" panose="020F0502020204030204" pitchFamily="34" charset="0"/>
                    <a:ea typeface="MS PGothic" panose="020B0600070205080204" pitchFamily="34" charset="-128"/>
                  </a:rPr>
                  <a:t> </a:t>
                </a:r>
                <a:r>
                  <a:rPr lang="en-GB" sz="1050" b="1" dirty="0">
                    <a:solidFill>
                      <a:prstClr val="black"/>
                    </a:solidFill>
                    <a:latin typeface="Calibri" panose="020F0502020204030204" pitchFamily="34" charset="0"/>
                    <a:ea typeface="MS PGothic" panose="020B0600070205080204" pitchFamily="34" charset="-128"/>
                  </a:rPr>
                  <a:t>EMA-ENCePP</a:t>
                </a:r>
                <a:r>
                  <a:rPr lang="en-GB" sz="1050" baseline="30000" dirty="0">
                    <a:solidFill>
                      <a:prstClr val="black"/>
                    </a:solidFill>
                    <a:latin typeface="Calibri" panose="020F0502020204030204" pitchFamily="34" charset="0"/>
                    <a:ea typeface="MS PGothic" panose="020B0600070205080204" pitchFamily="34" charset="-128"/>
                  </a:rPr>
                  <a:t>3</a:t>
                </a:r>
                <a:r>
                  <a:rPr lang="en-GB" sz="1050" dirty="0">
                    <a:solidFill>
                      <a:prstClr val="black"/>
                    </a:solidFill>
                    <a:latin typeface="Calibri" panose="020F0502020204030204" pitchFamily="34" charset="0"/>
                    <a:ea typeface="MS PGothic" panose="020B0600070205080204" pitchFamily="34" charset="-128"/>
                  </a:rPr>
                  <a:t>,  </a:t>
                </a:r>
                <a:r>
                  <a:rPr lang="en-GB" sz="1050" b="1" dirty="0">
                    <a:solidFill>
                      <a:prstClr val="black"/>
                    </a:solidFill>
                    <a:latin typeface="Calibri" panose="020F0502020204030204" pitchFamily="34" charset="0"/>
                    <a:ea typeface="MS PGothic" panose="020B0600070205080204" pitchFamily="34" charset="-128"/>
                  </a:rPr>
                  <a:t>MHRA</a:t>
                </a:r>
                <a:r>
                  <a:rPr lang="en-GB" sz="1050" baseline="30000" dirty="0">
                    <a:solidFill>
                      <a:prstClr val="black"/>
                    </a:solidFill>
                    <a:latin typeface="Calibri" panose="020F0502020204030204" pitchFamily="34" charset="0"/>
                    <a:ea typeface="MS PGothic" panose="020B0600070205080204" pitchFamily="34" charset="-128"/>
                  </a:rPr>
                  <a:t>4</a:t>
                </a:r>
                <a:r>
                  <a:rPr lang="en-GB" sz="1050" dirty="0">
                    <a:solidFill>
                      <a:prstClr val="black"/>
                    </a:solidFill>
                    <a:latin typeface="Calibri" panose="020F0502020204030204" pitchFamily="34" charset="0"/>
                    <a:ea typeface="MS PGothic" panose="020B0600070205080204" pitchFamily="34" charset="-128"/>
                  </a:rPr>
                  <a:t>,</a:t>
                </a:r>
                <a:r>
                  <a:rPr lang="en-GB" sz="1050" baseline="30000" dirty="0">
                    <a:solidFill>
                      <a:prstClr val="black"/>
                    </a:solidFill>
                    <a:latin typeface="Calibri" panose="020F0502020204030204" pitchFamily="34" charset="0"/>
                    <a:ea typeface="MS PGothic" panose="020B0600070205080204" pitchFamily="34" charset="-128"/>
                  </a:rPr>
                  <a:t> </a:t>
                </a:r>
                <a:r>
                  <a:rPr lang="en-GB" sz="1050" b="1" dirty="0">
                    <a:solidFill>
                      <a:prstClr val="black"/>
                    </a:solidFill>
                    <a:latin typeface="Calibri" panose="020F0502020204030204" pitchFamily="34" charset="0"/>
                    <a:ea typeface="MS PGothic" panose="020B0600070205080204" pitchFamily="34" charset="-128"/>
                  </a:rPr>
                  <a:t>CADTH</a:t>
                </a:r>
                <a:r>
                  <a:rPr lang="en-GB" sz="1050" baseline="30000" dirty="0">
                    <a:solidFill>
                      <a:prstClr val="black"/>
                    </a:solidFill>
                    <a:latin typeface="Calibri" panose="020F0502020204030204" pitchFamily="34" charset="0"/>
                    <a:ea typeface="MS PGothic" panose="020B0600070205080204" pitchFamily="34" charset="-128"/>
                  </a:rPr>
                  <a:t>5</a:t>
                </a:r>
              </a:p>
            </p:txBody>
          </p:sp>
          <p:sp>
            <p:nvSpPr>
              <p:cNvPr id="12" name="TextBox 11">
                <a:extLst>
                  <a:ext uri="{FF2B5EF4-FFF2-40B4-BE49-F238E27FC236}">
                    <a16:creationId xmlns:a16="http://schemas.microsoft.com/office/drawing/2014/main" id="{7DC515CE-D633-40F9-8096-D278500652B0}"/>
                  </a:ext>
                </a:extLst>
              </p:cNvPr>
              <p:cNvSpPr txBox="1"/>
              <p:nvPr/>
            </p:nvSpPr>
            <p:spPr>
              <a:xfrm>
                <a:off x="362998" y="1150691"/>
                <a:ext cx="1794815" cy="466747"/>
              </a:xfrm>
              <a:prstGeom prst="roundRect">
                <a:avLst/>
              </a:prstGeom>
              <a:solidFill>
                <a:srgbClr val="0070C0"/>
              </a:solidFill>
              <a:effectLst>
                <a:softEdge rad="12700"/>
              </a:effectLst>
            </p:spPr>
            <p:txBody>
              <a:bodyPr anchor="ctr"/>
              <a:lstStyle/>
              <a:p>
                <a:pPr algn="ctr" defTabSz="342900">
                  <a:buClr>
                    <a:prstClr val="black"/>
                  </a:buClr>
                  <a:defRPr/>
                </a:pPr>
                <a:r>
                  <a:rPr lang="en-GB" sz="900" b="1" dirty="0">
                    <a:solidFill>
                      <a:prstClr val="white"/>
                    </a:solidFill>
                    <a:latin typeface="Calibri" panose="020F0502020204030204" pitchFamily="34" charset="0"/>
                    <a:ea typeface="MS PGothic" panose="020B0600070205080204" pitchFamily="34" charset="-128"/>
                  </a:rPr>
                  <a:t>Informing</a:t>
                </a:r>
              </a:p>
              <a:p>
                <a:pPr algn="ctr" defTabSz="342900">
                  <a:buClr>
                    <a:prstClr val="black"/>
                  </a:buClr>
                  <a:defRPr/>
                </a:pPr>
                <a:r>
                  <a:rPr lang="en-GB" sz="900" b="1" dirty="0">
                    <a:solidFill>
                      <a:prstClr val="white"/>
                    </a:solidFill>
                    <a:latin typeface="Calibri" panose="020F0502020204030204" pitchFamily="34" charset="0"/>
                    <a:ea typeface="MS PGothic" panose="020B0600070205080204" pitchFamily="34" charset="-128"/>
                  </a:rPr>
                  <a:t>Decision-Makers</a:t>
                </a:r>
                <a:endParaRPr lang="en-GB" sz="900" dirty="0">
                  <a:solidFill>
                    <a:prstClr val="black"/>
                  </a:solidFill>
                  <a:latin typeface="Calibri" panose="020F0502020204030204" pitchFamily="34" charset="0"/>
                  <a:ea typeface="MS PGothic" panose="020B0600070205080204" pitchFamily="34" charset="-128"/>
                </a:endParaRPr>
              </a:p>
            </p:txBody>
          </p:sp>
          <p:sp>
            <p:nvSpPr>
              <p:cNvPr id="13" name="Rectangle: Rounded Corners 12">
                <a:extLst>
                  <a:ext uri="{FF2B5EF4-FFF2-40B4-BE49-F238E27FC236}">
                    <a16:creationId xmlns:a16="http://schemas.microsoft.com/office/drawing/2014/main" id="{DB313369-1EDC-40D5-87EC-3917546C7FED}"/>
                  </a:ext>
                </a:extLst>
              </p:cNvPr>
              <p:cNvSpPr/>
              <p:nvPr/>
            </p:nvSpPr>
            <p:spPr bwMode="auto">
              <a:xfrm>
                <a:off x="186512" y="1599579"/>
                <a:ext cx="2127742" cy="2911423"/>
              </a:xfrm>
              <a:prstGeom prst="roundRect">
                <a:avLst/>
              </a:prstGeom>
              <a:noFill/>
              <a:ln w="38100">
                <a:solidFill>
                  <a:schemeClr val="accent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indent="-135731" algn="ctr" defTabSz="342900" fontAlgn="auto">
                  <a:spcBef>
                    <a:spcPts val="0"/>
                  </a:spcBef>
                  <a:spcAft>
                    <a:spcPts val="0"/>
                  </a:spcAft>
                  <a:buClr>
                    <a:prstClr val="white"/>
                  </a:buClr>
                  <a:buFont typeface="Arial" pitchFamily="34" charset="0"/>
                  <a:buChar char="–"/>
                  <a:defRPr/>
                </a:pPr>
                <a:endParaRPr lang="en-GB" sz="900" b="1" kern="0" dirty="0" err="1">
                  <a:solidFill>
                    <a:srgbClr val="FFFFFF"/>
                  </a:solidFill>
                  <a:latin typeface="Arial"/>
                </a:endParaRPr>
              </a:p>
            </p:txBody>
          </p:sp>
        </p:grpSp>
        <p:grpSp>
          <p:nvGrpSpPr>
            <p:cNvPr id="302099" name="Group 16"/>
            <p:cNvGrpSpPr>
              <a:grpSpLocks/>
            </p:cNvGrpSpPr>
            <p:nvPr/>
          </p:nvGrpSpPr>
          <p:grpSpPr bwMode="auto">
            <a:xfrm>
              <a:off x="2363950" y="1835272"/>
              <a:ext cx="2189955" cy="3363874"/>
              <a:chOff x="2445424" y="1149472"/>
              <a:chExt cx="2189955" cy="3363874"/>
            </a:xfrm>
          </p:grpSpPr>
          <p:pic>
            <p:nvPicPr>
              <p:cNvPr id="302118" name="Picture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15503" y="1751758"/>
                <a:ext cx="613177" cy="8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2">
                <a:extLst>
                  <a:ext uri="{FF2B5EF4-FFF2-40B4-BE49-F238E27FC236}">
                    <a16:creationId xmlns:a16="http://schemas.microsoft.com/office/drawing/2014/main" id="{73DF2DFB-B948-489C-909B-1120405D1662}"/>
                  </a:ext>
                </a:extLst>
              </p:cNvPr>
              <p:cNvSpPr txBox="1">
                <a:spLocks/>
              </p:cNvSpPr>
              <p:nvPr/>
            </p:nvSpPr>
            <p:spPr bwMode="auto">
              <a:xfrm>
                <a:off x="3200485" y="1744462"/>
                <a:ext cx="1435431" cy="88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algn="l" defTabSz="457200" rtl="0" eaLnBrk="1" fontAlgn="base" hangingPunct="1">
                  <a:spcBef>
                    <a:spcPct val="20000"/>
                  </a:spcBef>
                  <a:spcAft>
                    <a:spcPct val="0"/>
                  </a:spcAft>
                  <a:buFont typeface="Arial" panose="020B0604020202020204" pitchFamily="34" charset="0"/>
                  <a:buChar char="•"/>
                  <a:defRPr sz="2000" kern="1200">
                    <a:solidFill>
                      <a:schemeClr val="accent1">
                        <a:lumMod val="75000"/>
                      </a:schemeClr>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000" kern="1200">
                    <a:solidFill>
                      <a:schemeClr val="accent1">
                        <a:lumMod val="75000"/>
                      </a:schemeClr>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accent1">
                        <a:lumMod val="75000"/>
                      </a:schemeClr>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accent1">
                        <a:lumMod val="75000"/>
                      </a:schemeClr>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accent1">
                        <a:lumMod val="75000"/>
                      </a:schemeClr>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Font typeface="Arial" panose="020B0604020202020204" pitchFamily="34" charset="0"/>
                  <a:buNone/>
                  <a:defRPr/>
                </a:pPr>
                <a:r>
                  <a:rPr lang="en-GB" sz="675" dirty="0">
                    <a:solidFill>
                      <a:prstClr val="black"/>
                    </a:solidFill>
                  </a:rPr>
                  <a:t>“The </a:t>
                </a:r>
                <a:r>
                  <a:rPr lang="en-GB" sz="675" b="1" dirty="0">
                    <a:solidFill>
                      <a:prstClr val="black"/>
                    </a:solidFill>
                  </a:rPr>
                  <a:t>RWE Navigator </a:t>
                </a:r>
                <a:r>
                  <a:rPr lang="en-GB" sz="675" dirty="0">
                    <a:solidFill>
                      <a:prstClr val="black"/>
                    </a:solidFill>
                  </a:rPr>
                  <a:t>clarifies many issues and confusions [and] helps everybody to design better studies.”</a:t>
                </a:r>
              </a:p>
              <a:p>
                <a:pPr marL="0" indent="0" defTabSz="342900">
                  <a:buFont typeface="Arial" panose="020B0604020202020204" pitchFamily="34" charset="0"/>
                  <a:buNone/>
                  <a:defRPr/>
                </a:pPr>
                <a:r>
                  <a:rPr lang="en-GB" sz="675" dirty="0">
                    <a:solidFill>
                      <a:prstClr val="black"/>
                    </a:solidFill>
                  </a:rPr>
                  <a:t>— Sebastian Schneeweiss</a:t>
                </a:r>
              </a:p>
            </p:txBody>
          </p:sp>
          <p:pic>
            <p:nvPicPr>
              <p:cNvPr id="302120" name="Afbeelding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8363" y="2841011"/>
                <a:ext cx="12184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41394EF4-249D-455A-92D1-5EC01CE77684}"/>
                  </a:ext>
                </a:extLst>
              </p:cNvPr>
              <p:cNvSpPr/>
              <p:nvPr/>
            </p:nvSpPr>
            <p:spPr>
              <a:xfrm>
                <a:off x="2529347" y="2779869"/>
                <a:ext cx="808753" cy="817316"/>
              </a:xfrm>
              <a:prstGeom prst="rect">
                <a:avLst/>
              </a:prstGeom>
            </p:spPr>
            <p:txBody>
              <a:bodyPr>
                <a:spAutoFit/>
              </a:bodyPr>
              <a:lstStyle/>
              <a:p>
                <a:pPr defTabSz="342900">
                  <a:defRPr/>
                </a:pPr>
                <a:r>
                  <a:rPr lang="en-GB" sz="675" dirty="0">
                    <a:solidFill>
                      <a:prstClr val="black"/>
                    </a:solidFill>
                    <a:latin typeface="Calibri" panose="020F0502020204030204" pitchFamily="34" charset="0"/>
                    <a:ea typeface="MS PGothic" panose="020B0600070205080204" pitchFamily="34" charset="-128"/>
                  </a:rPr>
                  <a:t>Regulators evaluating potential use of </a:t>
                </a:r>
                <a:r>
                  <a:rPr lang="en-GB" sz="675" b="1" dirty="0">
                    <a:solidFill>
                      <a:prstClr val="black"/>
                    </a:solidFill>
                    <a:latin typeface="Calibri" panose="020F0502020204030204" pitchFamily="34" charset="0"/>
                    <a:ea typeface="MS PGothic" panose="020B0600070205080204" pitchFamily="34" charset="-128"/>
                  </a:rPr>
                  <a:t>ADDIS</a:t>
                </a:r>
                <a:r>
                  <a:rPr lang="en-GB" sz="675" dirty="0">
                    <a:solidFill>
                      <a:prstClr val="black"/>
                    </a:solidFill>
                    <a:latin typeface="Calibri" panose="020F0502020204030204" pitchFamily="34" charset="0"/>
                    <a:ea typeface="MS PGothic" panose="020B0600070205080204" pitchFamily="34" charset="-128"/>
                  </a:rPr>
                  <a:t> tool</a:t>
                </a:r>
              </a:p>
            </p:txBody>
          </p:sp>
          <p:sp>
            <p:nvSpPr>
              <p:cNvPr id="22" name="TextBox 21">
                <a:extLst>
                  <a:ext uri="{FF2B5EF4-FFF2-40B4-BE49-F238E27FC236}">
                    <a16:creationId xmlns:a16="http://schemas.microsoft.com/office/drawing/2014/main" id="{B7A78F3B-8B1D-4318-97A4-C865AD942ABF}"/>
                  </a:ext>
                </a:extLst>
              </p:cNvPr>
              <p:cNvSpPr txBox="1"/>
              <p:nvPr/>
            </p:nvSpPr>
            <p:spPr>
              <a:xfrm>
                <a:off x="2604956" y="1149472"/>
                <a:ext cx="1794815" cy="466747"/>
              </a:xfrm>
              <a:prstGeom prst="roundRect">
                <a:avLst/>
              </a:prstGeom>
              <a:solidFill>
                <a:srgbClr val="0070C0"/>
              </a:solidFill>
              <a:effectLst>
                <a:softEdge rad="12700"/>
              </a:effectLst>
            </p:spPr>
            <p:txBody>
              <a:bodyPr anchor="ctr"/>
              <a:lstStyle/>
              <a:p>
                <a:pPr algn="ctr" defTabSz="342900">
                  <a:buClr>
                    <a:prstClr val="black"/>
                  </a:buClr>
                  <a:defRPr/>
                </a:pPr>
                <a:r>
                  <a:rPr lang="en-GB" sz="900" b="1" dirty="0">
                    <a:solidFill>
                      <a:prstClr val="white"/>
                    </a:solidFill>
                    <a:latin typeface="Calibri" panose="020F0502020204030204" pitchFamily="34" charset="0"/>
                    <a:ea typeface="MS PGothic" panose="020B0600070205080204" pitchFamily="34" charset="-128"/>
                  </a:rPr>
                  <a:t>Practical Tools</a:t>
                </a:r>
                <a:endParaRPr lang="en-GB" sz="900" dirty="0">
                  <a:solidFill>
                    <a:prstClr val="black"/>
                  </a:solidFill>
                  <a:latin typeface="Calibri" panose="020F0502020204030204" pitchFamily="34" charset="0"/>
                  <a:ea typeface="MS PGothic" panose="020B0600070205080204" pitchFamily="34" charset="-128"/>
                </a:endParaRPr>
              </a:p>
            </p:txBody>
          </p:sp>
          <p:pic>
            <p:nvPicPr>
              <p:cNvPr id="302125" name="Picture 2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42546" y="3666476"/>
                <a:ext cx="7536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4B0E9FFF-C30C-4376-B1E9-A253F0717EA9}"/>
                  </a:ext>
                </a:extLst>
              </p:cNvPr>
              <p:cNvSpPr/>
              <p:nvPr/>
            </p:nvSpPr>
            <p:spPr>
              <a:xfrm>
                <a:off x="3268234" y="3654355"/>
                <a:ext cx="1329574" cy="677567"/>
              </a:xfrm>
              <a:prstGeom prst="rect">
                <a:avLst/>
              </a:prstGeom>
            </p:spPr>
            <p:txBody>
              <a:bodyPr>
                <a:spAutoFit/>
              </a:bodyPr>
              <a:lstStyle/>
              <a:p>
                <a:pPr defTabSz="342900">
                  <a:defRPr/>
                </a:pPr>
                <a:r>
                  <a:rPr lang="en-GB" sz="675" b="1" dirty="0" err="1">
                    <a:solidFill>
                      <a:prstClr val="black"/>
                    </a:solidFill>
                    <a:latin typeface="Calibri" panose="020F0502020204030204" pitchFamily="34" charset="0"/>
                    <a:ea typeface="MS PGothic" panose="020B0600070205080204" pitchFamily="34" charset="-128"/>
                  </a:rPr>
                  <a:t>TrialTool</a:t>
                </a:r>
                <a:r>
                  <a:rPr lang="en-GB" sz="675" b="1" dirty="0">
                    <a:solidFill>
                      <a:prstClr val="black"/>
                    </a:solidFill>
                    <a:latin typeface="Calibri" panose="020F0502020204030204" pitchFamily="34" charset="0"/>
                    <a:ea typeface="MS PGothic" panose="020B0600070205080204" pitchFamily="34" charset="-128"/>
                  </a:rPr>
                  <a:t> </a:t>
                </a:r>
                <a:r>
                  <a:rPr lang="en-GB" sz="675" dirty="0">
                    <a:solidFill>
                      <a:prstClr val="black"/>
                    </a:solidFill>
                    <a:latin typeface="Calibri" panose="020F0502020204030204" pitchFamily="34" charset="0"/>
                    <a:ea typeface="MS PGothic" panose="020B0600070205080204" pitchFamily="34" charset="-128"/>
                  </a:rPr>
                  <a:t>highlighted at FDA/Duke-Margolis workshop on PCTs</a:t>
                </a:r>
              </a:p>
              <a:p>
                <a:pPr defTabSz="342900">
                  <a:defRPr/>
                </a:pPr>
                <a:r>
                  <a:rPr lang="en-GB" sz="675" dirty="0">
                    <a:solidFill>
                      <a:prstClr val="black"/>
                    </a:solidFill>
                    <a:latin typeface="Calibri" panose="020F0502020204030204" pitchFamily="34" charset="0"/>
                    <a:ea typeface="MS PGothic" panose="020B0600070205080204" pitchFamily="34" charset="-128"/>
                  </a:rPr>
                  <a:t>(June 2019)</a:t>
                </a:r>
              </a:p>
            </p:txBody>
          </p:sp>
          <p:sp>
            <p:nvSpPr>
              <p:cNvPr id="25" name="Rectangle: Rounded Corners 24">
                <a:extLst>
                  <a:ext uri="{FF2B5EF4-FFF2-40B4-BE49-F238E27FC236}">
                    <a16:creationId xmlns:a16="http://schemas.microsoft.com/office/drawing/2014/main" id="{EA95C3F1-54BC-4789-8FB1-1AFC118F59E2}"/>
                  </a:ext>
                </a:extLst>
              </p:cNvPr>
              <p:cNvSpPr/>
              <p:nvPr/>
            </p:nvSpPr>
            <p:spPr bwMode="auto">
              <a:xfrm>
                <a:off x="2444661" y="1602595"/>
                <a:ext cx="2129858" cy="2911423"/>
              </a:xfrm>
              <a:prstGeom prst="roundRect">
                <a:avLst/>
              </a:prstGeom>
              <a:noFill/>
              <a:ln w="38100">
                <a:solidFill>
                  <a:schemeClr val="accent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indent="-135731" algn="ctr" defTabSz="342900" fontAlgn="auto">
                  <a:spcBef>
                    <a:spcPts val="0"/>
                  </a:spcBef>
                  <a:spcAft>
                    <a:spcPts val="0"/>
                  </a:spcAft>
                  <a:buClr>
                    <a:prstClr val="white"/>
                  </a:buClr>
                  <a:buFont typeface="Arial" pitchFamily="34" charset="0"/>
                  <a:buChar char="–"/>
                  <a:defRPr/>
                </a:pPr>
                <a:endParaRPr lang="en-GB" sz="900" b="1" kern="0" dirty="0" err="1">
                  <a:solidFill>
                    <a:srgbClr val="FFFFFF"/>
                  </a:solidFill>
                  <a:latin typeface="Arial"/>
                </a:endParaRPr>
              </a:p>
            </p:txBody>
          </p:sp>
        </p:grpSp>
        <p:pic>
          <p:nvPicPr>
            <p:cNvPr id="302100" name="Picture 2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5911" y="3450640"/>
              <a:ext cx="992762" cy="32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01" name="Picture 2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31726" y="3476744"/>
              <a:ext cx="567853" cy="28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02" name="Picture 2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26441" y="3783710"/>
              <a:ext cx="662057" cy="4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03" name="Picture 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44998" y="4652232"/>
              <a:ext cx="523298" cy="43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04" name="Picture 2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29942" y="4689548"/>
              <a:ext cx="636067" cy="3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05" name="Picture 3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41879" y="4711952"/>
              <a:ext cx="548575" cy="32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E0A7587C-D601-41D9-A586-E2F7AEF86AD7}"/>
                </a:ext>
              </a:extLst>
            </p:cNvPr>
            <p:cNvSpPr txBox="1"/>
            <p:nvPr/>
          </p:nvSpPr>
          <p:spPr>
            <a:xfrm>
              <a:off x="4736846" y="1835272"/>
              <a:ext cx="1794815" cy="466747"/>
            </a:xfrm>
            <a:prstGeom prst="roundRect">
              <a:avLst/>
            </a:prstGeom>
            <a:solidFill>
              <a:srgbClr val="0070C0"/>
            </a:solidFill>
            <a:effectLst>
              <a:softEdge rad="12700"/>
            </a:effectLst>
          </p:spPr>
          <p:txBody>
            <a:bodyPr anchor="ctr"/>
            <a:lstStyle/>
            <a:p>
              <a:pPr algn="ctr" defTabSz="342900">
                <a:buClr>
                  <a:prstClr val="black"/>
                </a:buClr>
                <a:defRPr/>
              </a:pPr>
              <a:r>
                <a:rPr lang="en-GB" sz="900" b="1" dirty="0">
                  <a:solidFill>
                    <a:prstClr val="white"/>
                  </a:solidFill>
                  <a:latin typeface="Calibri" panose="020F0502020204030204" pitchFamily="34" charset="0"/>
                  <a:ea typeface="MS PGothic" panose="020B0600070205080204" pitchFamily="34" charset="-128"/>
                </a:rPr>
                <a:t>Skills Development</a:t>
              </a:r>
              <a:endParaRPr lang="en-GB" sz="900" dirty="0">
                <a:solidFill>
                  <a:prstClr val="black"/>
                </a:solidFill>
                <a:latin typeface="Calibri" panose="020F0502020204030204" pitchFamily="34" charset="0"/>
                <a:ea typeface="MS PGothic" panose="020B0600070205080204" pitchFamily="34" charset="-128"/>
              </a:endParaRPr>
            </a:p>
          </p:txBody>
        </p:sp>
        <p:sp>
          <p:nvSpPr>
            <p:cNvPr id="33" name="Rectangle 32">
              <a:extLst>
                <a:ext uri="{FF2B5EF4-FFF2-40B4-BE49-F238E27FC236}">
                  <a16:creationId xmlns:a16="http://schemas.microsoft.com/office/drawing/2014/main" id="{D0FE864E-DBBD-4ABB-9BF0-95008B15E3C0}"/>
                </a:ext>
              </a:extLst>
            </p:cNvPr>
            <p:cNvSpPr/>
            <p:nvPr/>
          </p:nvSpPr>
          <p:spPr>
            <a:xfrm>
              <a:off x="4744987" y="2375209"/>
              <a:ext cx="1795348" cy="952829"/>
            </a:xfrm>
            <a:prstGeom prst="rect">
              <a:avLst/>
            </a:prstGeom>
          </p:spPr>
          <p:txBody>
            <a:bodyPr>
              <a:spAutoFit/>
            </a:bodyPr>
            <a:lstStyle/>
            <a:p>
              <a:pPr defTabSz="342900">
                <a:defRPr/>
              </a:pPr>
              <a:r>
                <a:rPr lang="en-GB" sz="675" dirty="0">
                  <a:solidFill>
                    <a:prstClr val="black"/>
                  </a:solidFill>
                  <a:latin typeface="Calibri" panose="020F0502020204030204" pitchFamily="34" charset="0"/>
                  <a:ea typeface="MS PGothic" panose="020B0600070205080204" pitchFamily="34" charset="-128"/>
                </a:rPr>
                <a:t>Highly regarded </a:t>
              </a:r>
              <a:r>
                <a:rPr lang="en-GB" sz="675" b="1" dirty="0">
                  <a:solidFill>
                    <a:prstClr val="black"/>
                  </a:solidFill>
                  <a:latin typeface="Calibri" panose="020F0502020204030204" pitchFamily="34" charset="0"/>
                  <a:ea typeface="MS PGothic" panose="020B0600070205080204" pitchFamily="34" charset="-128"/>
                </a:rPr>
                <a:t>GetReal Academy </a:t>
              </a:r>
              <a:r>
                <a:rPr lang="en-GB" sz="675" dirty="0">
                  <a:solidFill>
                    <a:prstClr val="black"/>
                  </a:solidFill>
                  <a:latin typeface="Calibri" panose="020F0502020204030204" pitchFamily="34" charset="0"/>
                  <a:ea typeface="MS PGothic" panose="020B0600070205080204" pitchFamily="34" charset="-128"/>
                </a:rPr>
                <a:t>offers standard and custom training on study design, methods, and evaluation to a wide range of organizations and individuals, for example:</a:t>
              </a:r>
            </a:p>
          </p:txBody>
        </p:sp>
        <p:sp>
          <p:nvSpPr>
            <p:cNvPr id="34" name="Rectangle 33">
              <a:extLst>
                <a:ext uri="{FF2B5EF4-FFF2-40B4-BE49-F238E27FC236}">
                  <a16:creationId xmlns:a16="http://schemas.microsoft.com/office/drawing/2014/main" id="{BF5ECD69-3B73-4D46-98CE-6D8708541039}"/>
                </a:ext>
              </a:extLst>
            </p:cNvPr>
            <p:cNvSpPr/>
            <p:nvPr/>
          </p:nvSpPr>
          <p:spPr>
            <a:xfrm>
              <a:off x="4744987" y="4350740"/>
              <a:ext cx="1869450" cy="262557"/>
            </a:xfrm>
            <a:prstGeom prst="rect">
              <a:avLst/>
            </a:prstGeom>
          </p:spPr>
          <p:txBody>
            <a:bodyPr>
              <a:spAutoFit/>
            </a:bodyPr>
            <a:lstStyle/>
            <a:p>
              <a:pPr defTabSz="342900">
                <a:defRPr/>
              </a:pPr>
              <a:endParaRPr lang="en-GB" sz="675" dirty="0">
                <a:solidFill>
                  <a:prstClr val="black"/>
                </a:solidFill>
                <a:latin typeface="Calibri" panose="020F0502020204030204" pitchFamily="34" charset="0"/>
                <a:ea typeface="MS PGothic" panose="020B0600070205080204" pitchFamily="34" charset="-128"/>
              </a:endParaRPr>
            </a:p>
          </p:txBody>
        </p:sp>
        <p:sp>
          <p:nvSpPr>
            <p:cNvPr id="35" name="Rectangle: Rounded Corners 34">
              <a:extLst>
                <a:ext uri="{FF2B5EF4-FFF2-40B4-BE49-F238E27FC236}">
                  <a16:creationId xmlns:a16="http://schemas.microsoft.com/office/drawing/2014/main" id="{A08EAB82-2DAD-4EBA-B453-65BA1D99133B}"/>
                </a:ext>
              </a:extLst>
            </p:cNvPr>
            <p:cNvSpPr/>
            <p:nvPr/>
          </p:nvSpPr>
          <p:spPr bwMode="auto">
            <a:xfrm>
              <a:off x="4590435" y="2301099"/>
              <a:ext cx="2129859" cy="2911423"/>
            </a:xfrm>
            <a:prstGeom prst="roundRect">
              <a:avLst/>
            </a:prstGeom>
            <a:noFill/>
            <a:ln w="38100">
              <a:solidFill>
                <a:schemeClr val="accent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indent="-135731" algn="ctr" defTabSz="342900" fontAlgn="auto">
                <a:spcBef>
                  <a:spcPts val="0"/>
                </a:spcBef>
                <a:spcAft>
                  <a:spcPts val="0"/>
                </a:spcAft>
                <a:buClr>
                  <a:prstClr val="white"/>
                </a:buClr>
                <a:buFont typeface="Arial" pitchFamily="34" charset="0"/>
                <a:buChar char="–"/>
                <a:defRPr/>
              </a:pPr>
              <a:endParaRPr lang="en-GB" sz="900" b="1" kern="0" dirty="0" err="1">
                <a:solidFill>
                  <a:srgbClr val="FFFFFF"/>
                </a:solidFill>
                <a:latin typeface="Arial"/>
              </a:endParaRPr>
            </a:p>
          </p:txBody>
        </p:sp>
        <p:sp>
          <p:nvSpPr>
            <p:cNvPr id="36" name="Rectangle: Rounded Corners 35">
              <a:extLst>
                <a:ext uri="{FF2B5EF4-FFF2-40B4-BE49-F238E27FC236}">
                  <a16:creationId xmlns:a16="http://schemas.microsoft.com/office/drawing/2014/main" id="{72F8424A-57A2-4A8B-95DC-14F6E0ED97F9}"/>
                </a:ext>
              </a:extLst>
            </p:cNvPr>
            <p:cNvSpPr/>
            <p:nvPr/>
          </p:nvSpPr>
          <p:spPr bwMode="auto">
            <a:xfrm>
              <a:off x="6826152" y="2301099"/>
              <a:ext cx="2127741" cy="2911423"/>
            </a:xfrm>
            <a:prstGeom prst="roundRect">
              <a:avLst/>
            </a:prstGeom>
            <a:noFill/>
            <a:ln w="38100">
              <a:solidFill>
                <a:schemeClr val="accent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indent="-135731" algn="ctr" defTabSz="342900" fontAlgn="auto">
                <a:spcBef>
                  <a:spcPts val="0"/>
                </a:spcBef>
                <a:spcAft>
                  <a:spcPts val="0"/>
                </a:spcAft>
                <a:buClr>
                  <a:prstClr val="white"/>
                </a:buClr>
                <a:buFont typeface="Arial" pitchFamily="34" charset="0"/>
                <a:buChar char="–"/>
                <a:defRPr/>
              </a:pPr>
              <a:endParaRPr lang="en-GB" sz="900" b="1" kern="0" dirty="0" err="1">
                <a:solidFill>
                  <a:srgbClr val="FFFFFF"/>
                </a:solidFill>
                <a:latin typeface="Arial"/>
              </a:endParaRPr>
            </a:p>
          </p:txBody>
        </p:sp>
        <p:pic>
          <p:nvPicPr>
            <p:cNvPr id="302113" name="Picture 36"/>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13299" y="3810826"/>
              <a:ext cx="762276" cy="3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14" name="Picture 37"/>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29942" y="4224287"/>
              <a:ext cx="636067" cy="40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15" name="Picture 38"/>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47686" y="4287710"/>
              <a:ext cx="927889" cy="28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16" name="Picture 39"/>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30578" y="4424882"/>
              <a:ext cx="973056" cy="45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9805EC62-596F-4EA2-95EE-3F8D293768F7}"/>
                </a:ext>
              </a:extLst>
            </p:cNvPr>
            <p:cNvSpPr/>
            <p:nvPr/>
          </p:nvSpPr>
          <p:spPr>
            <a:xfrm>
              <a:off x="7893198" y="4240636"/>
              <a:ext cx="1047992" cy="954947"/>
            </a:xfrm>
            <a:prstGeom prst="rect">
              <a:avLst/>
            </a:prstGeom>
          </p:spPr>
          <p:txBody>
            <a:bodyPr>
              <a:spAutoFit/>
            </a:bodyPr>
            <a:lstStyle/>
            <a:p>
              <a:pPr defTabSz="342900">
                <a:defRPr/>
              </a:pPr>
              <a:r>
                <a:rPr lang="en-GB" sz="675" dirty="0">
                  <a:solidFill>
                    <a:prstClr val="black"/>
                  </a:solidFill>
                  <a:latin typeface="Calibri" panose="020F0502020204030204" pitchFamily="34" charset="0"/>
                  <a:ea typeface="MS PGothic" panose="020B0600070205080204" pitchFamily="34" charset="-128"/>
                </a:rPr>
                <a:t>Panel session with ChinaREAL, highly influential academic-led research network</a:t>
              </a:r>
            </a:p>
          </p:txBody>
        </p:sp>
      </p:grpSp>
      <p:sp>
        <p:nvSpPr>
          <p:cNvPr id="45" name="TextBox 44">
            <a:extLst>
              <a:ext uri="{FF2B5EF4-FFF2-40B4-BE49-F238E27FC236}">
                <a16:creationId xmlns:a16="http://schemas.microsoft.com/office/drawing/2014/main" id="{5B6D1865-38F3-4907-964A-3465AE4EC3F6}"/>
              </a:ext>
            </a:extLst>
          </p:cNvPr>
          <p:cNvSpPr txBox="1"/>
          <p:nvPr/>
        </p:nvSpPr>
        <p:spPr>
          <a:xfrm>
            <a:off x="2646363" y="998538"/>
            <a:ext cx="5153025" cy="715962"/>
          </a:xfrm>
          <a:prstGeom prst="rect">
            <a:avLst/>
          </a:prstGeom>
          <a:noFill/>
        </p:spPr>
        <p:txBody>
          <a:bodyPr>
            <a:spAutoFit/>
          </a:bodyPr>
          <a:lstStyle/>
          <a:p>
            <a:pPr defTabSz="342900">
              <a:defRPr/>
            </a:pPr>
            <a:r>
              <a:rPr lang="en-GB" sz="1350" i="1" dirty="0" err="1">
                <a:solidFill>
                  <a:srgbClr val="1F497D"/>
                </a:solidFill>
                <a:ea typeface="MS PGothic" panose="020B0600070205080204" pitchFamily="34" charset="-128"/>
              </a:rPr>
              <a:t>GetReal</a:t>
            </a:r>
            <a:r>
              <a:rPr lang="en-GB" sz="1350" i="1" dirty="0">
                <a:solidFill>
                  <a:srgbClr val="1F497D"/>
                </a:solidFill>
                <a:ea typeface="MS PGothic" panose="020B0600070205080204" pitchFamily="34" charset="-128"/>
              </a:rPr>
              <a:t> aimed to show how robust new methods of RWE collection and synthesis could be adopted earlier in pharma-</a:t>
            </a:r>
            <a:r>
              <a:rPr lang="en-GB" sz="1350" i="1" dirty="0" err="1">
                <a:solidFill>
                  <a:srgbClr val="1F497D"/>
                </a:solidFill>
                <a:ea typeface="MS PGothic" panose="020B0600070205080204" pitchFamily="34" charset="-128"/>
              </a:rPr>
              <a:t>ceutical</a:t>
            </a:r>
            <a:r>
              <a:rPr lang="en-GB" sz="1350" i="1" dirty="0">
                <a:solidFill>
                  <a:srgbClr val="1F497D"/>
                </a:solidFill>
                <a:ea typeface="MS PGothic" panose="020B0600070205080204" pitchFamily="34" charset="-128"/>
              </a:rPr>
              <a:t> R&amp;D and the healthcare decision making process </a:t>
            </a:r>
            <a:endParaRPr lang="en-GB" sz="1350" i="1" dirty="0">
              <a:solidFill>
                <a:srgbClr val="1F497D"/>
              </a:solidFill>
              <a:latin typeface="Calibri" panose="020F0502020204030204" pitchFamily="34" charset="0"/>
              <a:ea typeface="MS PGothic" panose="020B0600070205080204" pitchFamily="34" charset="-128"/>
            </a:endParaRPr>
          </a:p>
        </p:txBody>
      </p:sp>
      <p:pic>
        <p:nvPicPr>
          <p:cNvPr id="302085" name="Picture 6"/>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643313" y="4484688"/>
            <a:ext cx="12715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a:extLst>
              <a:ext uri="{FF2B5EF4-FFF2-40B4-BE49-F238E27FC236}">
                <a16:creationId xmlns:a16="http://schemas.microsoft.com/office/drawing/2014/main" id="{FAF0F94C-35BA-46CE-BBA5-DEEC717F4D3C}"/>
              </a:ext>
            </a:extLst>
          </p:cNvPr>
          <p:cNvCxnSpPr>
            <a:cxnSpLocks/>
          </p:cNvCxnSpPr>
          <p:nvPr/>
        </p:nvCxnSpPr>
        <p:spPr>
          <a:xfrm>
            <a:off x="5227638" y="4625975"/>
            <a:ext cx="688975" cy="0"/>
          </a:xfrm>
          <a:prstGeom prst="straightConnector1">
            <a:avLst/>
          </a:prstGeom>
          <a:ln w="63500">
            <a:solidFill>
              <a:srgbClr val="4F81BD"/>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02087" name="Picture 50"/>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52588" y="4427538"/>
            <a:ext cx="839787"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 name="Straight Arrow Connector 51">
            <a:extLst>
              <a:ext uri="{FF2B5EF4-FFF2-40B4-BE49-F238E27FC236}">
                <a16:creationId xmlns:a16="http://schemas.microsoft.com/office/drawing/2014/main" id="{B6F1F146-0BB4-458A-B08E-6DA42725DF39}"/>
              </a:ext>
            </a:extLst>
          </p:cNvPr>
          <p:cNvCxnSpPr>
            <a:cxnSpLocks/>
          </p:cNvCxnSpPr>
          <p:nvPr/>
        </p:nvCxnSpPr>
        <p:spPr>
          <a:xfrm>
            <a:off x="2706688" y="4625975"/>
            <a:ext cx="688975" cy="0"/>
          </a:xfrm>
          <a:prstGeom prst="straightConnector1">
            <a:avLst/>
          </a:prstGeom>
          <a:ln w="63500">
            <a:tailEnd type="triangle"/>
          </a:ln>
          <a:effectLst/>
        </p:spPr>
        <p:style>
          <a:lnRef idx="2">
            <a:schemeClr val="accent1"/>
          </a:lnRef>
          <a:fillRef idx="0">
            <a:schemeClr val="accent1"/>
          </a:fillRef>
          <a:effectRef idx="1">
            <a:schemeClr val="accent1"/>
          </a:effectRef>
          <a:fontRef idx="minor">
            <a:schemeClr val="tx1"/>
          </a:fontRef>
        </p:style>
      </p:cxnSp>
      <p:sp>
        <p:nvSpPr>
          <p:cNvPr id="54" name="Content Placeholder 2">
            <a:extLst>
              <a:ext uri="{FF2B5EF4-FFF2-40B4-BE49-F238E27FC236}">
                <a16:creationId xmlns:a16="http://schemas.microsoft.com/office/drawing/2014/main" id="{105F0100-98B4-4A48-8E3F-757A86F88B55}"/>
              </a:ext>
            </a:extLst>
          </p:cNvPr>
          <p:cNvSpPr>
            <a:spLocks noGrp="1"/>
          </p:cNvSpPr>
          <p:nvPr>
            <p:ph idx="1"/>
          </p:nvPr>
        </p:nvSpPr>
        <p:spPr>
          <a:xfrm>
            <a:off x="1035050" y="4748213"/>
            <a:ext cx="2027238" cy="1385887"/>
          </a:xfrm>
        </p:spPr>
        <p:txBody>
          <a:bodyPr/>
          <a:lstStyle/>
          <a:p>
            <a:pPr marL="0" indent="0" algn="ctr">
              <a:buFont typeface="Arial" panose="020B0604020202020204" pitchFamily="34" charset="0"/>
              <a:buNone/>
              <a:defRPr/>
            </a:pPr>
            <a:r>
              <a:rPr lang="en-GB" sz="900" b="1" dirty="0"/>
              <a:t>2013-2017</a:t>
            </a:r>
          </a:p>
          <a:p>
            <a:pPr marL="0" indent="0" algn="ctr">
              <a:buFont typeface="Arial" panose="020B0604020202020204" pitchFamily="34" charset="0"/>
              <a:buNone/>
              <a:defRPr/>
            </a:pPr>
            <a:r>
              <a:rPr lang="en-GB" sz="900" dirty="0"/>
              <a:t>Original project</a:t>
            </a:r>
          </a:p>
          <a:p>
            <a:pPr marL="0" indent="0" algn="ctr">
              <a:buFont typeface="Arial" panose="020B0604020202020204" pitchFamily="34" charset="0"/>
              <a:buNone/>
              <a:defRPr/>
            </a:pPr>
            <a:r>
              <a:rPr lang="en-GB" sz="900" dirty="0"/>
              <a:t>30+ scientific papers</a:t>
            </a:r>
          </a:p>
          <a:p>
            <a:pPr marL="0" indent="0" algn="ctr">
              <a:buFont typeface="Arial" panose="020B0604020202020204" pitchFamily="34" charset="0"/>
              <a:buNone/>
              <a:defRPr/>
            </a:pPr>
            <a:r>
              <a:rPr lang="en-GB" sz="900" dirty="0"/>
              <a:t>Tool development</a:t>
            </a:r>
          </a:p>
          <a:p>
            <a:pPr marL="0" indent="0" algn="ctr">
              <a:buFont typeface="Arial" panose="020B0604020202020204" pitchFamily="34" charset="0"/>
              <a:buNone/>
              <a:defRPr/>
            </a:pPr>
            <a:r>
              <a:rPr lang="en-GB" sz="900" dirty="0"/>
              <a:t>RWE Academy</a:t>
            </a:r>
          </a:p>
          <a:p>
            <a:pPr marL="0" indent="0" algn="ctr">
              <a:buFont typeface="Arial" panose="020B0604020202020204" pitchFamily="34" charset="0"/>
              <a:buNone/>
              <a:defRPr/>
            </a:pPr>
            <a:endParaRPr lang="en-GB" sz="900" dirty="0"/>
          </a:p>
        </p:txBody>
      </p:sp>
      <p:sp>
        <p:nvSpPr>
          <p:cNvPr id="55" name="Content Placeholder 2">
            <a:extLst>
              <a:ext uri="{FF2B5EF4-FFF2-40B4-BE49-F238E27FC236}">
                <a16:creationId xmlns:a16="http://schemas.microsoft.com/office/drawing/2014/main" id="{13020043-12B0-4168-99F3-0D26D1A8B1FC}"/>
              </a:ext>
            </a:extLst>
          </p:cNvPr>
          <p:cNvSpPr txBox="1">
            <a:spLocks/>
          </p:cNvSpPr>
          <p:nvPr/>
        </p:nvSpPr>
        <p:spPr bwMode="auto">
          <a:xfrm>
            <a:off x="5638800" y="4773613"/>
            <a:ext cx="23812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algn="l" defTabSz="457200" rtl="0" eaLnBrk="1" fontAlgn="base" hangingPunct="1">
              <a:spcBef>
                <a:spcPct val="20000"/>
              </a:spcBef>
              <a:spcAft>
                <a:spcPct val="0"/>
              </a:spcAft>
              <a:buFont typeface="Arial" panose="020B0604020202020204" pitchFamily="34" charset="0"/>
              <a:buChar char="•"/>
              <a:defRPr sz="2000" kern="1200">
                <a:solidFill>
                  <a:schemeClr val="accent1">
                    <a:lumMod val="75000"/>
                  </a:schemeClr>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000" kern="1200">
                <a:solidFill>
                  <a:schemeClr val="accent1">
                    <a:lumMod val="75000"/>
                  </a:schemeClr>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accent1">
                    <a:lumMod val="75000"/>
                  </a:schemeClr>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accent1">
                    <a:lumMod val="75000"/>
                  </a:schemeClr>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accent1">
                    <a:lumMod val="75000"/>
                  </a:schemeClr>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Font typeface="Arial" panose="020B0604020202020204" pitchFamily="34" charset="0"/>
              <a:buNone/>
              <a:defRPr/>
            </a:pPr>
            <a:r>
              <a:rPr lang="en-GB" sz="900" b="1" dirty="0">
                <a:solidFill>
                  <a:srgbClr val="376092"/>
                </a:solidFill>
              </a:rPr>
              <a:t>Launch 28 April 2021</a:t>
            </a:r>
          </a:p>
          <a:p>
            <a:pPr marL="0" indent="0" algn="ctr" defTabSz="342900">
              <a:buFont typeface="Arial" panose="020B0604020202020204" pitchFamily="34" charset="0"/>
              <a:buNone/>
              <a:defRPr/>
            </a:pPr>
            <a:r>
              <a:rPr lang="en-GB" sz="900" dirty="0">
                <a:solidFill>
                  <a:srgbClr val="376092"/>
                </a:solidFill>
              </a:rPr>
              <a:t>Independent, member-led</a:t>
            </a:r>
          </a:p>
          <a:p>
            <a:pPr marL="0" indent="0" algn="ctr" defTabSz="342900">
              <a:buFont typeface="Arial" panose="020B0604020202020204" pitchFamily="34" charset="0"/>
              <a:buNone/>
              <a:defRPr/>
            </a:pPr>
            <a:r>
              <a:rPr lang="en-GB" sz="900" dirty="0">
                <a:solidFill>
                  <a:srgbClr val="376092"/>
                </a:solidFill>
              </a:rPr>
              <a:t>non-profit Institute based in the Netherlands</a:t>
            </a:r>
          </a:p>
          <a:p>
            <a:pPr marL="257175" indent="-257175" defTabSz="342900">
              <a:defRPr/>
            </a:pPr>
            <a:endParaRPr lang="en-GB" sz="900" dirty="0">
              <a:solidFill>
                <a:srgbClr val="4F81BD">
                  <a:lumMod val="75000"/>
                </a:srgbClr>
              </a:solidFill>
            </a:endParaRPr>
          </a:p>
        </p:txBody>
      </p:sp>
      <p:sp>
        <p:nvSpPr>
          <p:cNvPr id="302091" name="Content Placeholder 2"/>
          <p:cNvSpPr txBox="1">
            <a:spLocks/>
          </p:cNvSpPr>
          <p:nvPr/>
        </p:nvSpPr>
        <p:spPr bwMode="auto">
          <a:xfrm>
            <a:off x="3324225" y="4748213"/>
            <a:ext cx="21717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3429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5pPr>
            <a:lvl6pPr marL="2514600" indent="-228600" defTabSz="3429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6pPr>
            <a:lvl7pPr marL="2971800" indent="-228600" defTabSz="3429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7pPr>
            <a:lvl8pPr marL="3429000" indent="-228600" defTabSz="3429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8pPr>
            <a:lvl9pPr marL="3886200" indent="-228600" defTabSz="3429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GB" altLang="en-US" sz="900" b="1">
                <a:solidFill>
                  <a:srgbClr val="376092"/>
                </a:solidFill>
              </a:rPr>
              <a:t>June 2018 – April 2021</a:t>
            </a:r>
          </a:p>
          <a:p>
            <a:pPr algn="ctr" eaLnBrk="1" hangingPunct="1">
              <a:buFont typeface="Arial" panose="020B0604020202020204" pitchFamily="34" charset="0"/>
              <a:buNone/>
            </a:pPr>
            <a:r>
              <a:rPr lang="en-GB" altLang="en-US" sz="900">
                <a:solidFill>
                  <a:srgbClr val="376092"/>
                </a:solidFill>
              </a:rPr>
              <a:t>Refine and promote outputs</a:t>
            </a:r>
          </a:p>
          <a:p>
            <a:pPr algn="ctr" eaLnBrk="1" hangingPunct="1">
              <a:buFont typeface="Arial" panose="020B0604020202020204" pitchFamily="34" charset="0"/>
              <a:buNone/>
            </a:pPr>
            <a:r>
              <a:rPr lang="en-GB" altLang="en-US" sz="900">
                <a:solidFill>
                  <a:srgbClr val="376092"/>
                </a:solidFill>
              </a:rPr>
              <a:t>Think Tank</a:t>
            </a:r>
          </a:p>
          <a:p>
            <a:pPr algn="ctr" eaLnBrk="1" hangingPunct="1">
              <a:buFont typeface="Arial" panose="020B0604020202020204" pitchFamily="34" charset="0"/>
              <a:buNone/>
            </a:pPr>
            <a:r>
              <a:rPr lang="en-GB" altLang="en-US" sz="900">
                <a:solidFill>
                  <a:srgbClr val="376092"/>
                </a:solidFill>
              </a:rPr>
              <a:t>Sustainability planning</a:t>
            </a:r>
          </a:p>
        </p:txBody>
      </p:sp>
    </p:spTree>
    <p:extLst>
      <p:ext uri="{BB962C8B-B14F-4D97-AF65-F5344CB8AC3E}">
        <p14:creationId xmlns:p14="http://schemas.microsoft.com/office/powerpoint/2010/main" val="9760344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AE95-DE53-4090-BC0E-18BC3778051F}"/>
              </a:ext>
            </a:extLst>
          </p:cNvPr>
          <p:cNvSpPr>
            <a:spLocks noGrp="1"/>
          </p:cNvSpPr>
          <p:nvPr>
            <p:ph type="title"/>
          </p:nvPr>
        </p:nvSpPr>
        <p:spPr>
          <a:xfrm>
            <a:off x="2582863" y="1073150"/>
            <a:ext cx="6172200" cy="423863"/>
          </a:xfrm>
        </p:spPr>
        <p:txBody>
          <a:bodyPr/>
          <a:lstStyle/>
          <a:p>
            <a:pPr>
              <a:defRPr/>
            </a:pPr>
            <a:r>
              <a:rPr lang="en-GB" dirty="0" err="1"/>
              <a:t>GetReal</a:t>
            </a:r>
            <a:r>
              <a:rPr lang="en-GB" dirty="0"/>
              <a:t> Institute’s objectives</a:t>
            </a:r>
            <a:endParaRPr lang="en-GB" dirty="0">
              <a:solidFill>
                <a:srgbClr val="FF0000"/>
              </a:solidFill>
            </a:endParaRPr>
          </a:p>
        </p:txBody>
      </p:sp>
      <p:sp>
        <p:nvSpPr>
          <p:cNvPr id="3" name="Content Placeholder 2">
            <a:extLst>
              <a:ext uri="{FF2B5EF4-FFF2-40B4-BE49-F238E27FC236}">
                <a16:creationId xmlns:a16="http://schemas.microsoft.com/office/drawing/2014/main" id="{1F0391A6-E778-46B3-AC3B-624DBCE98C90}"/>
              </a:ext>
            </a:extLst>
          </p:cNvPr>
          <p:cNvSpPr>
            <a:spLocks noGrp="1"/>
          </p:cNvSpPr>
          <p:nvPr>
            <p:ph idx="1"/>
          </p:nvPr>
        </p:nvSpPr>
        <p:spPr>
          <a:xfrm>
            <a:off x="2057400" y="1770063"/>
            <a:ext cx="5524500" cy="3419475"/>
          </a:xfrm>
        </p:spPr>
        <p:txBody>
          <a:bodyPr/>
          <a:lstStyle/>
          <a:p>
            <a:pPr marL="342900" indent="-342900">
              <a:buFont typeface="Calibri" panose="020F0502020204030204" pitchFamily="34" charset="0"/>
              <a:buAutoNum type="arabicPeriod"/>
            </a:pPr>
            <a:r>
              <a:rPr lang="en-GB" altLang="en-US" smtClean="0">
                <a:solidFill>
                  <a:srgbClr val="376092"/>
                </a:solidFill>
              </a:rPr>
              <a:t>Serve as the principal </a:t>
            </a:r>
            <a:r>
              <a:rPr lang="en-GB" altLang="en-US" b="1" smtClean="0">
                <a:solidFill>
                  <a:srgbClr val="376092"/>
                </a:solidFill>
              </a:rPr>
              <a:t>European</a:t>
            </a:r>
            <a:r>
              <a:rPr lang="en-GB" altLang="en-US" smtClean="0">
                <a:solidFill>
                  <a:srgbClr val="376092"/>
                </a:solidFill>
              </a:rPr>
              <a:t> </a:t>
            </a:r>
            <a:r>
              <a:rPr lang="en-GB" altLang="en-US" b="1" smtClean="0">
                <a:solidFill>
                  <a:srgbClr val="376092"/>
                </a:solidFill>
              </a:rPr>
              <a:t>forum for all-stakeholder dialogue, consensus development, and co-creation </a:t>
            </a:r>
            <a:r>
              <a:rPr lang="en-GB" altLang="en-US" smtClean="0">
                <a:solidFill>
                  <a:srgbClr val="376092"/>
                </a:solidFill>
              </a:rPr>
              <a:t>of solutions to advance use of RWE in health care decision-making</a:t>
            </a:r>
          </a:p>
          <a:p>
            <a:pPr marL="342900" indent="-342900">
              <a:buFont typeface="Calibri" panose="020F0502020204030204" pitchFamily="34" charset="0"/>
              <a:buAutoNum type="arabicPeriod"/>
            </a:pPr>
            <a:endParaRPr lang="en-GB" altLang="en-US" smtClean="0">
              <a:solidFill>
                <a:srgbClr val="376092"/>
              </a:solidFill>
            </a:endParaRPr>
          </a:p>
          <a:p>
            <a:pPr marL="342900" indent="-342900">
              <a:buFont typeface="Calibri" panose="020F0502020204030204" pitchFamily="34" charset="0"/>
              <a:buAutoNum type="arabicPeriod"/>
            </a:pPr>
            <a:r>
              <a:rPr lang="en-GB" altLang="en-US" b="1" smtClean="0">
                <a:solidFill>
                  <a:srgbClr val="376092"/>
                </a:solidFill>
              </a:rPr>
              <a:t>‍Clarify scientific and operational uncertainties in approaches and methods </a:t>
            </a:r>
            <a:r>
              <a:rPr lang="en-GB" altLang="en-US" smtClean="0">
                <a:solidFill>
                  <a:srgbClr val="376092"/>
                </a:solidFill>
              </a:rPr>
              <a:t>for fit-for-purpose RWD generation, analysis, and interpretation </a:t>
            </a:r>
          </a:p>
          <a:p>
            <a:pPr marL="342900" indent="-342900">
              <a:buFont typeface="Calibri" panose="020F0502020204030204" pitchFamily="34" charset="0"/>
              <a:buAutoNum type="arabicPeriod"/>
            </a:pPr>
            <a:endParaRPr lang="en-GB" altLang="en-US" smtClean="0">
              <a:solidFill>
                <a:srgbClr val="376092"/>
              </a:solidFill>
            </a:endParaRPr>
          </a:p>
          <a:p>
            <a:pPr marL="342900" indent="-342900">
              <a:buFont typeface="Calibri" panose="020F0502020204030204" pitchFamily="34" charset="0"/>
              <a:buAutoNum type="arabicPeriod"/>
            </a:pPr>
            <a:r>
              <a:rPr lang="en-GB" altLang="en-US" b="1" smtClean="0">
                <a:solidFill>
                  <a:srgbClr val="376092"/>
                </a:solidFill>
              </a:rPr>
              <a:t>Facilitate adoption of best practices</a:t>
            </a:r>
            <a:r>
              <a:rPr lang="en-GB" altLang="en-US" smtClean="0">
                <a:solidFill>
                  <a:srgbClr val="376092"/>
                </a:solidFill>
              </a:rPr>
              <a:t> to enhance the quality and utility of RWE for decision-making</a:t>
            </a:r>
          </a:p>
          <a:p>
            <a:pPr marL="342900" indent="-342900">
              <a:buFont typeface="Calibri" panose="020F0502020204030204" pitchFamily="34" charset="0"/>
              <a:buAutoNum type="arabicPeriod"/>
            </a:pPr>
            <a:endParaRPr lang="en-GB" altLang="en-US" b="1" smtClean="0">
              <a:solidFill>
                <a:srgbClr val="376092"/>
              </a:solidFill>
            </a:endParaRPr>
          </a:p>
          <a:p>
            <a:pPr marL="342900" indent="-342900">
              <a:buFont typeface="Calibri" panose="020F0502020204030204" pitchFamily="34" charset="0"/>
              <a:buAutoNum type="arabicPeriod"/>
            </a:pPr>
            <a:r>
              <a:rPr lang="en-GB" altLang="en-US" b="1" smtClean="0">
                <a:solidFill>
                  <a:srgbClr val="376092"/>
                </a:solidFill>
              </a:rPr>
              <a:t>Elevate RWE generation and evaluation capabilities </a:t>
            </a:r>
            <a:r>
              <a:rPr lang="en-GB" altLang="en-US" smtClean="0">
                <a:solidFill>
                  <a:srgbClr val="376092"/>
                </a:solidFill>
              </a:rPr>
              <a:t>through creation and delivery of trusted, high quality educational content for a diverse range of audiences and skill levels </a:t>
            </a:r>
          </a:p>
          <a:p>
            <a:pPr marL="342900" indent="-342900">
              <a:buFont typeface="Calibri" panose="020F0502020204030204" pitchFamily="34" charset="0"/>
              <a:buAutoNum type="arabicPeriod"/>
            </a:pPr>
            <a:endParaRPr lang="en-GB" altLang="en-US" smtClean="0">
              <a:solidFill>
                <a:srgbClr val="376092"/>
              </a:solidFill>
            </a:endParaRPr>
          </a:p>
        </p:txBody>
      </p:sp>
      <p:pic>
        <p:nvPicPr>
          <p:cNvPr id="303108" name="Graphic 6" descr="Classroom"/>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0813" y="4637088"/>
            <a:ext cx="55403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9" name="Graphic 8" descr="Checklis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4938" y="3773488"/>
            <a:ext cx="5857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10" name="Graphic 10" descr="Network"/>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4938" y="1876425"/>
            <a:ext cx="5857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11" name="Graphic 4" descr="Lightbulb"/>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9700" y="2824163"/>
            <a:ext cx="58896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4157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itle 1"/>
          <p:cNvSpPr>
            <a:spLocks noGrp="1"/>
          </p:cNvSpPr>
          <p:nvPr>
            <p:ph type="ctrTitle"/>
          </p:nvPr>
        </p:nvSpPr>
        <p:spPr>
          <a:xfrm>
            <a:off x="685800" y="2130425"/>
            <a:ext cx="7772400" cy="1470025"/>
          </a:xfrm>
        </p:spPr>
        <p:txBody>
          <a:bodyPr/>
          <a:lstStyle/>
          <a:p>
            <a:r>
              <a:rPr lang="en-US" altLang="en-US" sz="4500" smtClean="0">
                <a:solidFill>
                  <a:srgbClr val="4E1765"/>
                </a:solidFill>
              </a:rPr>
              <a:t>IMPACT HTA</a:t>
            </a:r>
          </a:p>
        </p:txBody>
      </p:sp>
      <p:sp>
        <p:nvSpPr>
          <p:cNvPr id="3" name="Subtitle 2"/>
          <p:cNvSpPr>
            <a:spLocks noGrp="1"/>
          </p:cNvSpPr>
          <p:nvPr>
            <p:ph type="subTitle" idx="1"/>
          </p:nvPr>
        </p:nvSpPr>
        <p:spPr>
          <a:xfrm>
            <a:off x="2171700" y="3771900"/>
            <a:ext cx="4800600" cy="868363"/>
          </a:xfrm>
        </p:spPr>
        <p:txBody>
          <a:bodyPr rtlCol="0">
            <a:normAutofit lnSpcReduction="10000"/>
          </a:bodyPr>
          <a:lstStyle/>
          <a:p>
            <a:pPr fontAlgn="auto">
              <a:spcAft>
                <a:spcPts val="0"/>
              </a:spcAft>
              <a:buFont typeface="Arial" charset="0"/>
              <a:buNone/>
              <a:defRPr/>
            </a:pPr>
            <a:r>
              <a:rPr lang="en-US" sz="1800" b="1" dirty="0" err="1">
                <a:solidFill>
                  <a:schemeClr val="tx1"/>
                </a:solidFill>
              </a:rPr>
              <a:t>Panos</a:t>
            </a:r>
            <a:r>
              <a:rPr lang="en-US" sz="1800" b="1" dirty="0">
                <a:solidFill>
                  <a:schemeClr val="tx1"/>
                </a:solidFill>
              </a:rPr>
              <a:t> Kanavos</a:t>
            </a:r>
          </a:p>
          <a:p>
            <a:pPr fontAlgn="auto">
              <a:spcAft>
                <a:spcPts val="0"/>
              </a:spcAft>
              <a:buFont typeface="Arial" charset="0"/>
              <a:buNone/>
              <a:defRPr/>
            </a:pPr>
            <a:r>
              <a:rPr lang="en-US" sz="1425" b="1" dirty="0" err="1">
                <a:solidFill>
                  <a:schemeClr val="tx1"/>
                </a:solidFill>
              </a:rPr>
              <a:t>EUnetHTA</a:t>
            </a:r>
            <a:r>
              <a:rPr lang="en-US" sz="1425" b="1" dirty="0">
                <a:solidFill>
                  <a:schemeClr val="tx1"/>
                </a:solidFill>
              </a:rPr>
              <a:t> Forum 2021</a:t>
            </a:r>
          </a:p>
          <a:p>
            <a:pPr fontAlgn="auto">
              <a:spcAft>
                <a:spcPts val="0"/>
              </a:spcAft>
              <a:buFont typeface="Arial" charset="0"/>
              <a:buNone/>
              <a:defRPr/>
            </a:pPr>
            <a:r>
              <a:rPr lang="en-US" sz="1425" b="1" dirty="0">
                <a:solidFill>
                  <a:schemeClr val="tx1"/>
                </a:solidFill>
              </a:rPr>
              <a:t>April 15</a:t>
            </a:r>
            <a:r>
              <a:rPr lang="en-US" sz="1425" b="1" baseline="30000" dirty="0">
                <a:solidFill>
                  <a:schemeClr val="tx1"/>
                </a:solidFill>
              </a:rPr>
              <a:t>th</a:t>
            </a:r>
            <a:r>
              <a:rPr lang="en-US" sz="1425" b="1" dirty="0">
                <a:solidFill>
                  <a:schemeClr val="tx1"/>
                </a:solidFill>
              </a:rPr>
              <a:t>, 2021</a:t>
            </a:r>
          </a:p>
        </p:txBody>
      </p:sp>
      <p:sp>
        <p:nvSpPr>
          <p:cNvPr id="3041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342900">
              <a:defRPr>
                <a:solidFill>
                  <a:schemeClr val="tx1"/>
                </a:solidFill>
                <a:latin typeface="Arial" panose="020B0604020202020204" pitchFamily="34" charset="0"/>
              </a:defRPr>
            </a:lvl1pPr>
            <a:lvl2pPr marL="742950" indent="-285750" defTabSz="342900">
              <a:defRPr>
                <a:solidFill>
                  <a:schemeClr val="tx1"/>
                </a:solidFill>
                <a:latin typeface="Arial" panose="020B0604020202020204" pitchFamily="34" charset="0"/>
              </a:defRPr>
            </a:lvl2pPr>
            <a:lvl3pPr marL="1143000" indent="-228600" defTabSz="342900">
              <a:defRPr>
                <a:solidFill>
                  <a:schemeClr val="tx1"/>
                </a:solidFill>
                <a:latin typeface="Arial" panose="020B0604020202020204" pitchFamily="34" charset="0"/>
              </a:defRPr>
            </a:lvl3pPr>
            <a:lvl4pPr marL="1600200" indent="-228600" defTabSz="342900">
              <a:defRPr>
                <a:solidFill>
                  <a:schemeClr val="tx1"/>
                </a:solidFill>
                <a:latin typeface="Arial" panose="020B0604020202020204" pitchFamily="34" charset="0"/>
              </a:defRPr>
            </a:lvl4pPr>
            <a:lvl5pPr marL="2057400" indent="-228600" defTabSz="342900">
              <a:defRPr>
                <a:solidFill>
                  <a:schemeClr val="tx1"/>
                </a:solidFill>
                <a:latin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73912C-7C0B-433F-AE7B-166F602CF5CD}" type="slidenum">
              <a:rPr lang="en-US" altLang="en-US">
                <a:solidFill>
                  <a:srgbClr val="898989"/>
                </a:solidFill>
                <a:latin typeface="Calibri" panose="020F0502020204030204" pitchFamily="34" charset="0"/>
              </a:rPr>
              <a:pPr eaLnBrk="1" hangingPunct="1"/>
              <a:t>69</a:t>
            </a:fld>
            <a:endParaRPr lang="en-US"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1549681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Placeholder 1"/>
          <p:cNvSpPr>
            <a:spLocks noGrp="1"/>
          </p:cNvSpPr>
          <p:nvPr>
            <p:ph type="body" sz="quarter" idx="13"/>
          </p:nvPr>
        </p:nvSpPr>
        <p:spPr>
          <a:xfrm>
            <a:off x="539750" y="1757363"/>
            <a:ext cx="3744913" cy="3040062"/>
          </a:xfrm>
        </p:spPr>
        <p:txBody>
          <a:bodyPr/>
          <a:lstStyle/>
          <a:p>
            <a:r>
              <a:rPr lang="LID4096" altLang="nl-NL" sz="1400" dirty="0" smtClean="0"/>
              <a:t>The Welcome Guide, which includes a comprehensive introduction to the day’s proceedings</a:t>
            </a:r>
            <a:r>
              <a:rPr lang="en-US" altLang="nl-NL" sz="1400" dirty="0" smtClean="0"/>
              <a:t>,</a:t>
            </a:r>
            <a:r>
              <a:rPr lang="LID4096" altLang="nl-NL" sz="1400" dirty="0" smtClean="0"/>
              <a:t> has been shared with all attendees beforehand.</a:t>
            </a:r>
            <a:endParaRPr lang="LID4096" altLang="nl-NL" sz="1400" b="1" dirty="0" smtClean="0"/>
          </a:p>
          <a:p>
            <a:r>
              <a:rPr lang="LID4096" altLang="nl-NL" sz="1400" b="1" dirty="0" smtClean="0"/>
              <a:t>You can access the Guide by going to </a:t>
            </a:r>
            <a:r>
              <a:rPr lang="en-GB" altLang="nl-NL" sz="1400" b="1" u="sng" dirty="0">
                <a:solidFill>
                  <a:schemeClr val="accent1"/>
                </a:solidFill>
              </a:rPr>
              <a:t>https://</a:t>
            </a:r>
            <a:r>
              <a:rPr lang="en-GB" altLang="nl-NL" sz="1400" b="1" u="sng" dirty="0" err="1">
                <a:solidFill>
                  <a:schemeClr val="accent1"/>
                </a:solidFill>
              </a:rPr>
              <a:t>eunethta.eu</a:t>
            </a:r>
            <a:r>
              <a:rPr lang="en-GB" altLang="nl-NL" sz="1400" b="1" u="sng" dirty="0">
                <a:solidFill>
                  <a:schemeClr val="accent1"/>
                </a:solidFill>
              </a:rPr>
              <a:t>/2021-forum/</a:t>
            </a:r>
            <a:endParaRPr lang="LID4096" altLang="nl-NL" sz="1400" b="1" u="sng" dirty="0" smtClean="0">
              <a:solidFill>
                <a:schemeClr val="accent1"/>
              </a:solidFill>
            </a:endParaRPr>
          </a:p>
          <a:p>
            <a:endParaRPr lang="LID4096" altLang="nl-NL" sz="1400" dirty="0" smtClean="0"/>
          </a:p>
          <a:p>
            <a:r>
              <a:rPr lang="LID4096" altLang="nl-NL" sz="1400" dirty="0" smtClean="0"/>
              <a:t>If you would like more information on any of the updates presented today, please contact the Secretariat at </a:t>
            </a:r>
            <a:r>
              <a:rPr lang="LID4096" altLang="nl-NL" sz="1400" dirty="0" smtClean="0">
                <a:hlinkClick r:id="rId2"/>
              </a:rPr>
              <a:t>eunethta@zinl.nl</a:t>
            </a:r>
            <a:r>
              <a:rPr lang="LID4096" altLang="nl-NL" sz="1400" dirty="0" smtClean="0"/>
              <a:t>. You may also choose to contact the partner concerned directly.</a:t>
            </a:r>
          </a:p>
          <a:p>
            <a:endParaRPr lang="LID4096" altLang="nl-NL" sz="1200" dirty="0" smtClean="0"/>
          </a:p>
        </p:txBody>
      </p:sp>
      <p:sp>
        <p:nvSpPr>
          <p:cNvPr id="60419" name="Title 2"/>
          <p:cNvSpPr>
            <a:spLocks noGrp="1"/>
          </p:cNvSpPr>
          <p:nvPr>
            <p:ph type="title"/>
          </p:nvPr>
        </p:nvSpPr>
        <p:spPr/>
        <p:txBody>
          <a:bodyPr/>
          <a:lstStyle/>
          <a:p>
            <a:r>
              <a:rPr lang="LID4096" altLang="nl-NL" smtClean="0"/>
              <a:t>The Welcome Guide</a:t>
            </a:r>
          </a:p>
        </p:txBody>
      </p:sp>
      <p:sp>
        <p:nvSpPr>
          <p:cNvPr id="60420" name="Text Placeholder 3"/>
          <p:cNvSpPr>
            <a:spLocks noGrp="1"/>
          </p:cNvSpPr>
          <p:nvPr>
            <p:ph type="body" sz="quarter" idx="17"/>
          </p:nvPr>
        </p:nvSpPr>
        <p:spPr>
          <a:xfrm>
            <a:off x="542925" y="6216650"/>
            <a:ext cx="622300" cy="465138"/>
          </a:xfrm>
          <a:blipFill dpi="0" rotWithShape="1">
            <a:srcRect/>
          </a:blipFill>
        </p:spPr>
        <p:txBody>
          <a:bodyPr/>
          <a:lstStyle/>
          <a:p>
            <a:endParaRPr lang="LID4096" altLang="nl-NL" smtClean="0"/>
          </a:p>
        </p:txBody>
      </p:sp>
      <p:sp>
        <p:nvSpPr>
          <p:cNvPr id="5" name="Slide Number Placeholder 4">
            <a:extLst>
              <a:ext uri="{FF2B5EF4-FFF2-40B4-BE49-F238E27FC236}">
                <a16:creationId xmlns:a16="http://schemas.microsoft.com/office/drawing/2014/main" id="{1521A39E-EFD5-9A4D-9FAB-F9B452EB4111}"/>
              </a:ext>
            </a:extLst>
          </p:cNvPr>
          <p:cNvSpPr>
            <a:spLocks noGrp="1"/>
          </p:cNvSpPr>
          <p:nvPr>
            <p:ph type="sldNum" sz="quarter" idx="19"/>
          </p:nvPr>
        </p:nvSpPr>
        <p:spPr/>
        <p:txBody>
          <a:bodyPr/>
          <a:lstStyle/>
          <a:p>
            <a:pPr>
              <a:defRPr/>
            </a:pPr>
            <a:fld id="{BCC9C689-87D7-4922-96E2-7CF8424649BF}" type="slidenum">
              <a:rPr lang="en-GB" smtClean="0"/>
              <a:pPr>
                <a:defRPr/>
              </a:pPr>
              <a:t>7</a:t>
            </a:fld>
            <a:endParaRPr lang="en-GB" dirty="0"/>
          </a:p>
        </p:txBody>
      </p:sp>
      <p:pic>
        <p:nvPicPr>
          <p:cNvPr id="2" name="Afbeelding 1"/>
          <p:cNvPicPr>
            <a:picLocks noChangeAspect="1"/>
          </p:cNvPicPr>
          <p:nvPr/>
        </p:nvPicPr>
        <p:blipFill>
          <a:blip r:embed="rId3"/>
          <a:stretch>
            <a:fillRect/>
          </a:stretch>
        </p:blipFill>
        <p:spPr>
          <a:xfrm>
            <a:off x="5075296" y="654020"/>
            <a:ext cx="3549589" cy="2509867"/>
          </a:xfrm>
          <a:prstGeom prst="rect">
            <a:avLst/>
          </a:prstGeom>
        </p:spPr>
      </p:pic>
      <p:pic>
        <p:nvPicPr>
          <p:cNvPr id="3" name="Afbeelding 2"/>
          <p:cNvPicPr>
            <a:picLocks noChangeAspect="1"/>
          </p:cNvPicPr>
          <p:nvPr/>
        </p:nvPicPr>
        <p:blipFill>
          <a:blip r:embed="rId4"/>
          <a:stretch>
            <a:fillRect/>
          </a:stretch>
        </p:blipFill>
        <p:spPr>
          <a:xfrm>
            <a:off x="4975806" y="3645024"/>
            <a:ext cx="3649080" cy="2537251"/>
          </a:xfrm>
          <a:prstGeom prst="rect">
            <a:avLst/>
          </a:prstGeom>
        </p:spPr>
      </p:pic>
    </p:spTree>
    <p:extLst>
      <p:ext uri="{BB962C8B-B14F-4D97-AF65-F5344CB8AC3E}">
        <p14:creationId xmlns:p14="http://schemas.microsoft.com/office/powerpoint/2010/main" val="32173064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9525" y="1679575"/>
            <a:ext cx="6643688" cy="1303338"/>
          </a:xfrm>
        </p:spPr>
        <p:txBody>
          <a:bodyPr rtlCol="0">
            <a:noAutofit/>
          </a:bodyPr>
          <a:lstStyle/>
          <a:p>
            <a:pPr>
              <a:spcAft>
                <a:spcPts val="0"/>
              </a:spcAft>
              <a:buFont typeface="Arial" charset="0"/>
              <a:buChar char="•"/>
              <a:defRPr/>
            </a:pPr>
            <a:r>
              <a:rPr lang="en-GB" sz="1050" dirty="0"/>
              <a:t>IMPACT HTA researches new and improved </a:t>
            </a:r>
            <a:r>
              <a:rPr lang="en-GB" sz="1050" b="1" i="1" dirty="0"/>
              <a:t>methods,</a:t>
            </a:r>
            <a:r>
              <a:rPr lang="en-GB" sz="1050" b="1" i="1" dirty="0">
                <a:solidFill>
                  <a:prstClr val="black"/>
                </a:solidFill>
                <a:cs typeface="Arial" panose="020B0604020202020204" pitchFamily="34" charset="0"/>
              </a:rPr>
              <a:t> </a:t>
            </a:r>
            <a:r>
              <a:rPr lang="en-GB" sz="1050" b="1" i="1" dirty="0"/>
              <a:t>tools and guidance </a:t>
            </a:r>
            <a:r>
              <a:rPr lang="en-GB" sz="1050" dirty="0"/>
              <a:t>for decision-makers (across ten thematic areas) aiming at:</a:t>
            </a:r>
          </a:p>
          <a:p>
            <a:pPr lvl="1">
              <a:spcBef>
                <a:spcPts val="0"/>
              </a:spcBef>
              <a:spcAft>
                <a:spcPts val="450"/>
              </a:spcAft>
              <a:buFont typeface="ArialMT" charset="0"/>
              <a:buChar char="–"/>
              <a:defRPr/>
            </a:pPr>
            <a:r>
              <a:rPr lang="en-GB" sz="1050" b="1" i="1" dirty="0"/>
              <a:t>understanding variations </a:t>
            </a:r>
            <a:r>
              <a:rPr lang="en-GB" sz="1050" dirty="0"/>
              <a:t>in costs and health outcomes </a:t>
            </a:r>
            <a:r>
              <a:rPr lang="en-GB" sz="1050" b="1" i="1" dirty="0"/>
              <a:t>within and across countries</a:t>
            </a:r>
            <a:endParaRPr lang="en-GB" sz="1050" dirty="0"/>
          </a:p>
          <a:p>
            <a:pPr lvl="1">
              <a:spcBef>
                <a:spcPts val="0"/>
              </a:spcBef>
              <a:spcAft>
                <a:spcPts val="450"/>
              </a:spcAft>
              <a:buFont typeface="ArialMT" charset="0"/>
              <a:buChar char="–"/>
              <a:defRPr/>
            </a:pPr>
            <a:r>
              <a:rPr lang="en-GB" sz="1050" b="1" i="1" dirty="0"/>
              <a:t>integrating clinical and economic data </a:t>
            </a:r>
            <a:r>
              <a:rPr lang="en-GB" sz="1050" dirty="0"/>
              <a:t>from different sources to </a:t>
            </a:r>
            <a:r>
              <a:rPr lang="en-GB" sz="1050" b="1" i="1" dirty="0"/>
              <a:t>improve methods </a:t>
            </a:r>
            <a:r>
              <a:rPr lang="en-GB" sz="1050" dirty="0"/>
              <a:t>in economic evaluation in the context of HTA and health system performance measurement</a:t>
            </a:r>
          </a:p>
          <a:p>
            <a:pPr lvl="1">
              <a:spcBef>
                <a:spcPts val="0"/>
              </a:spcBef>
              <a:spcAft>
                <a:spcPts val="450"/>
              </a:spcAft>
              <a:buFont typeface="ArialMT" charset="0"/>
              <a:buChar char="–"/>
              <a:defRPr/>
            </a:pPr>
            <a:r>
              <a:rPr lang="en-GB" sz="1050" dirty="0"/>
              <a:t>developing and disseminating a number of </a:t>
            </a:r>
            <a:r>
              <a:rPr lang="en-GB" sz="1050" b="1" i="1" dirty="0"/>
              <a:t>innovative methodologies, toolkits and processes</a:t>
            </a:r>
            <a:r>
              <a:rPr lang="en-GB" sz="1050" dirty="0"/>
              <a:t> aiming to </a:t>
            </a:r>
            <a:r>
              <a:rPr lang="en-GB" sz="1050" b="1" i="1" dirty="0"/>
              <a:t>aid decision-making and improve efficiency </a:t>
            </a:r>
            <a:r>
              <a:rPr lang="en-GB" sz="1050" dirty="0"/>
              <a:t>in resource allocation</a:t>
            </a:r>
          </a:p>
        </p:txBody>
      </p:sp>
      <p:sp>
        <p:nvSpPr>
          <p:cNvPr id="305155"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342900">
              <a:defRPr>
                <a:solidFill>
                  <a:schemeClr val="tx1"/>
                </a:solidFill>
                <a:latin typeface="Arial" panose="020B0604020202020204" pitchFamily="34" charset="0"/>
              </a:defRPr>
            </a:lvl1pPr>
            <a:lvl2pPr marL="742950" indent="-285750" defTabSz="342900">
              <a:defRPr>
                <a:solidFill>
                  <a:schemeClr val="tx1"/>
                </a:solidFill>
                <a:latin typeface="Arial" panose="020B0604020202020204" pitchFamily="34" charset="0"/>
              </a:defRPr>
            </a:lvl2pPr>
            <a:lvl3pPr marL="1143000" indent="-228600" defTabSz="342900">
              <a:defRPr>
                <a:solidFill>
                  <a:schemeClr val="tx1"/>
                </a:solidFill>
                <a:latin typeface="Arial" panose="020B0604020202020204" pitchFamily="34" charset="0"/>
              </a:defRPr>
            </a:lvl3pPr>
            <a:lvl4pPr marL="1600200" indent="-228600" defTabSz="342900">
              <a:defRPr>
                <a:solidFill>
                  <a:schemeClr val="tx1"/>
                </a:solidFill>
                <a:latin typeface="Arial" panose="020B0604020202020204" pitchFamily="34" charset="0"/>
              </a:defRPr>
            </a:lvl4pPr>
            <a:lvl5pPr marL="2057400" indent="-228600" defTabSz="342900">
              <a:defRPr>
                <a:solidFill>
                  <a:schemeClr val="tx1"/>
                </a:solidFill>
                <a:latin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9B056C-CB44-47A3-B0B0-0FCEA53BD24A}" type="slidenum">
              <a:rPr lang="en-US" altLang="en-US">
                <a:solidFill>
                  <a:srgbClr val="898989"/>
                </a:solidFill>
                <a:latin typeface="Calibri" panose="020F0502020204030204" pitchFamily="34" charset="0"/>
              </a:rPr>
              <a:pPr eaLnBrk="1" hangingPunct="1"/>
              <a:t>70</a:t>
            </a:fld>
            <a:endParaRPr lang="en-US" altLang="en-US">
              <a:solidFill>
                <a:srgbClr val="898989"/>
              </a:solidFill>
              <a:latin typeface="Calibri" panose="020F0502020204030204" pitchFamily="34" charset="0"/>
            </a:endParaRPr>
          </a:p>
        </p:txBody>
      </p:sp>
      <p:sp>
        <p:nvSpPr>
          <p:cNvPr id="5" name="Text Placeholder 4"/>
          <p:cNvSpPr>
            <a:spLocks noGrp="1"/>
          </p:cNvSpPr>
          <p:nvPr>
            <p:ph type="body" sz="quarter" idx="13"/>
          </p:nvPr>
        </p:nvSpPr>
        <p:spPr>
          <a:xfrm>
            <a:off x="1409700" y="1031875"/>
            <a:ext cx="6248400" cy="400050"/>
          </a:xfrm>
        </p:spPr>
        <p:txBody>
          <a:bodyPr rtlCol="0">
            <a:noAutofit/>
          </a:bodyPr>
          <a:lstStyle/>
          <a:p>
            <a:pPr algn="ctr" fontAlgn="auto">
              <a:spcAft>
                <a:spcPts val="0"/>
              </a:spcAft>
              <a:defRPr/>
            </a:pPr>
            <a:r>
              <a:rPr lang="en-US" sz="1800" b="1" dirty="0">
                <a:solidFill>
                  <a:schemeClr val="tx2">
                    <a:lumMod val="90000"/>
                    <a:lumOff val="10000"/>
                  </a:schemeClr>
                </a:solidFill>
              </a:rPr>
              <a:t>IMPACT HTA - Improved methods and actionable tools for enhancing HTA</a:t>
            </a:r>
          </a:p>
        </p:txBody>
      </p:sp>
      <p:graphicFrame>
        <p:nvGraphicFramePr>
          <p:cNvPr id="6" name="Table 5">
            <a:extLst>
              <a:ext uri="{FF2B5EF4-FFF2-40B4-BE49-F238E27FC236}">
                <a16:creationId xmlns:a16="http://schemas.microsoft.com/office/drawing/2014/main" id="{B51E4377-00DA-984B-AF48-E225B3D8B399}"/>
              </a:ext>
            </a:extLst>
          </p:cNvPr>
          <p:cNvGraphicFramePr>
            <a:graphicFrameLocks noGrp="1"/>
          </p:cNvGraphicFramePr>
          <p:nvPr/>
        </p:nvGraphicFramePr>
        <p:xfrm>
          <a:off x="2103438" y="3000375"/>
          <a:ext cx="5294312" cy="2682875"/>
        </p:xfrm>
        <a:graphic>
          <a:graphicData uri="http://schemas.openxmlformats.org/drawingml/2006/table">
            <a:tbl>
              <a:tblPr>
                <a:tableStyleId>{5C22544A-7EE6-4342-B048-85BDC9FD1C3A}</a:tableStyleId>
              </a:tblPr>
              <a:tblGrid>
                <a:gridCol w="336852">
                  <a:extLst>
                    <a:ext uri="{9D8B030D-6E8A-4147-A177-3AD203B41FA5}">
                      <a16:colId xmlns:a16="http://schemas.microsoft.com/office/drawing/2014/main" val="4252867945"/>
                    </a:ext>
                  </a:extLst>
                </a:gridCol>
                <a:gridCol w="3168876">
                  <a:extLst>
                    <a:ext uri="{9D8B030D-6E8A-4147-A177-3AD203B41FA5}">
                      <a16:colId xmlns:a16="http://schemas.microsoft.com/office/drawing/2014/main" val="1538649051"/>
                    </a:ext>
                  </a:extLst>
                </a:gridCol>
                <a:gridCol w="1763187">
                  <a:extLst>
                    <a:ext uri="{9D8B030D-6E8A-4147-A177-3AD203B41FA5}">
                      <a16:colId xmlns:a16="http://schemas.microsoft.com/office/drawing/2014/main" val="593977557"/>
                    </a:ext>
                  </a:extLst>
                </a:gridCol>
                <a:gridCol w="25400">
                  <a:extLst>
                    <a:ext uri="{9D8B030D-6E8A-4147-A177-3AD203B41FA5}">
                      <a16:colId xmlns:a16="http://schemas.microsoft.com/office/drawing/2014/main" val="2623492866"/>
                    </a:ext>
                  </a:extLst>
                </a:gridCol>
              </a:tblGrid>
              <a:tr h="167680">
                <a:tc>
                  <a:txBody>
                    <a:bodyPr/>
                    <a:lstStyle/>
                    <a:p>
                      <a:pPr algn="ctr" fontAlgn="ctr"/>
                      <a:endParaRPr lang="en-GB" sz="1100" b="1" i="0" u="none" strike="noStrike" dirty="0">
                        <a:solidFill>
                          <a:schemeClr val="bg1"/>
                        </a:solidFill>
                        <a:effectLst/>
                        <a:latin typeface="+mn-lt"/>
                      </a:endParaRPr>
                    </a:p>
                  </a:txBody>
                  <a:tcPr marL="0" marR="0" marT="0" marB="0" anchor="ctr">
                    <a:solidFill>
                      <a:schemeClr val="accent1">
                        <a:alpha val="78000"/>
                      </a:schemeClr>
                    </a:solidFill>
                  </a:tcPr>
                </a:tc>
                <a:tc>
                  <a:txBody>
                    <a:bodyPr/>
                    <a:lstStyle/>
                    <a:p>
                      <a:pPr algn="l" fontAlgn="ctr"/>
                      <a:r>
                        <a:rPr lang="en-GB" sz="1100" u="none" strike="noStrike" dirty="0">
                          <a:solidFill>
                            <a:schemeClr val="bg1"/>
                          </a:solidFill>
                          <a:effectLst/>
                          <a:latin typeface="+mn-lt"/>
                        </a:rPr>
                        <a:t>  </a:t>
                      </a:r>
                      <a:r>
                        <a:rPr lang="en-GB" sz="1100" b="1" u="none" strike="noStrike" dirty="0">
                          <a:solidFill>
                            <a:schemeClr val="bg1"/>
                          </a:solidFill>
                          <a:effectLst/>
                          <a:latin typeface="+mn-lt"/>
                        </a:rPr>
                        <a:t>Partner Institution</a:t>
                      </a:r>
                      <a:endParaRPr lang="en-GB" sz="1100" b="1" i="0" u="none" strike="noStrike" dirty="0">
                        <a:solidFill>
                          <a:schemeClr val="bg1"/>
                        </a:solidFill>
                        <a:effectLst/>
                        <a:latin typeface="+mn-lt"/>
                      </a:endParaRPr>
                    </a:p>
                  </a:txBody>
                  <a:tcPr marL="0" marR="0" marT="0" marB="0" anchor="ctr">
                    <a:solidFill>
                      <a:schemeClr val="accent1">
                        <a:alpha val="78000"/>
                      </a:schemeClr>
                    </a:solidFill>
                  </a:tcPr>
                </a:tc>
                <a:tc>
                  <a:txBody>
                    <a:bodyPr/>
                    <a:lstStyle/>
                    <a:p>
                      <a:pPr algn="ctr" fontAlgn="ctr"/>
                      <a:r>
                        <a:rPr lang="en-GB" sz="1100" b="1" i="0" u="none" strike="noStrike" dirty="0">
                          <a:solidFill>
                            <a:schemeClr val="bg1"/>
                          </a:solidFill>
                          <a:effectLst/>
                          <a:latin typeface="+mn-lt"/>
                        </a:rPr>
                        <a:t>Principal Investigator</a:t>
                      </a:r>
                    </a:p>
                  </a:txBody>
                  <a:tcPr marL="0" marR="0" marT="0" marB="0" anchor="ctr">
                    <a:solidFill>
                      <a:schemeClr val="accent1">
                        <a:alpha val="78000"/>
                      </a:schemeClr>
                    </a:solidFill>
                  </a:tcPr>
                </a:tc>
                <a:tc>
                  <a:txBody>
                    <a:bodyPr/>
                    <a:lstStyle/>
                    <a:p>
                      <a:pPr algn="ctr" fontAlgn="ctr"/>
                      <a:endParaRPr lang="en-GB" sz="1100" b="1" i="0" u="none" strike="noStrike" dirty="0">
                        <a:solidFill>
                          <a:srgbClr val="000000"/>
                        </a:solidFill>
                        <a:effectLst/>
                        <a:latin typeface="+mn-lt"/>
                      </a:endParaRPr>
                    </a:p>
                  </a:txBody>
                  <a:tcPr marL="0" marR="0" marT="0" marB="0" anchor="ctr">
                    <a:solidFill>
                      <a:schemeClr val="bg2">
                        <a:lumMod val="40000"/>
                        <a:lumOff val="60000"/>
                      </a:schemeClr>
                    </a:solidFill>
                  </a:tcPr>
                </a:tc>
                <a:extLst>
                  <a:ext uri="{0D108BD9-81ED-4DB2-BD59-A6C34878D82A}">
                    <a16:rowId xmlns:a16="http://schemas.microsoft.com/office/drawing/2014/main" val="3428689206"/>
                  </a:ext>
                </a:extLst>
              </a:tr>
              <a:tr h="167680">
                <a:tc>
                  <a:txBody>
                    <a:bodyPr/>
                    <a:lstStyle/>
                    <a:p>
                      <a:pPr algn="ctr" fontAlgn="b"/>
                      <a:r>
                        <a:rPr lang="en-GB" sz="800" u="none" strike="noStrike" dirty="0">
                          <a:effectLst/>
                          <a:latin typeface="+mn-lt"/>
                        </a:rPr>
                        <a:t>1</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a:effectLst/>
                          <a:latin typeface="+mn-lt"/>
                        </a:rPr>
                        <a:t>London School of Economics and Political Science </a:t>
                      </a:r>
                      <a:r>
                        <a:rPr lang="en-GB" sz="800" u="none" strike="noStrike" dirty="0">
                          <a:effectLst/>
                          <a:latin typeface="+mn-lt"/>
                        </a:rPr>
                        <a:t>(LSE, UK)</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Panos Kanavos</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892331582"/>
                  </a:ext>
                </a:extLst>
              </a:tr>
              <a:tr h="167680">
                <a:tc>
                  <a:txBody>
                    <a:bodyPr/>
                    <a:lstStyle/>
                    <a:p>
                      <a:pPr algn="ctr" fontAlgn="b"/>
                      <a:r>
                        <a:rPr lang="en-GB" sz="800" u="none" strike="noStrike" dirty="0">
                          <a:effectLst/>
                          <a:latin typeface="+mn-lt"/>
                        </a:rPr>
                        <a:t>2</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s-ES" sz="800" b="1" u="none" strike="noStrike" dirty="0">
                          <a:effectLst/>
                          <a:latin typeface="+mn-lt"/>
                        </a:rPr>
                        <a:t>  Escuela Andaluza de Salud Publica SA </a:t>
                      </a:r>
                      <a:r>
                        <a:rPr lang="es-ES" sz="800" u="none" strike="noStrike" dirty="0">
                          <a:effectLst/>
                          <a:latin typeface="+mn-lt"/>
                        </a:rPr>
                        <a:t>(EASP, </a:t>
                      </a:r>
                      <a:r>
                        <a:rPr lang="es-ES" sz="800" u="none" strike="noStrike" dirty="0" err="1">
                          <a:effectLst/>
                          <a:latin typeface="+mn-lt"/>
                        </a:rPr>
                        <a:t>Spain</a:t>
                      </a:r>
                      <a:r>
                        <a:rPr lang="es-ES" sz="800" u="none" strike="noStrike" dirty="0">
                          <a:effectLst/>
                          <a:latin typeface="+mn-lt"/>
                        </a:rPr>
                        <a:t>)</a:t>
                      </a:r>
                      <a:endParaRPr lang="es-ES"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Jaime Espin</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4176411742"/>
                  </a:ext>
                </a:extLst>
              </a:tr>
              <a:tr h="167680">
                <a:tc>
                  <a:txBody>
                    <a:bodyPr/>
                    <a:lstStyle/>
                    <a:p>
                      <a:pPr algn="ctr" fontAlgn="b"/>
                      <a:r>
                        <a:rPr lang="en-GB" sz="800" u="none" strike="noStrike" dirty="0">
                          <a:effectLst/>
                          <a:latin typeface="+mn-lt"/>
                        </a:rPr>
                        <a:t>3</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a:effectLst/>
                          <a:latin typeface="+mn-lt"/>
                        </a:rPr>
                        <a:t>University Castilla-La Mancha </a:t>
                      </a:r>
                      <a:r>
                        <a:rPr lang="en-GB" sz="800" u="none" strike="noStrike" dirty="0">
                          <a:effectLst/>
                          <a:latin typeface="+mn-lt"/>
                        </a:rPr>
                        <a:t>(UCLM, Spain)</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Julio Lopez-Bastida</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1213107407"/>
                  </a:ext>
                </a:extLst>
              </a:tr>
              <a:tr h="167680">
                <a:tc>
                  <a:txBody>
                    <a:bodyPr/>
                    <a:lstStyle/>
                    <a:p>
                      <a:pPr algn="ctr" fontAlgn="b"/>
                      <a:r>
                        <a:rPr lang="en-GB" sz="800" u="none" strike="noStrike" dirty="0">
                          <a:effectLst/>
                          <a:latin typeface="+mn-lt"/>
                        </a:rPr>
                        <a:t>4</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a:effectLst/>
                          <a:latin typeface="+mn-lt"/>
                        </a:rPr>
                        <a:t>Bielefeld University </a:t>
                      </a:r>
                      <a:r>
                        <a:rPr lang="en-GB" sz="800" b="0" u="none" strike="noStrike" dirty="0">
                          <a:effectLst/>
                          <a:latin typeface="+mn-lt"/>
                        </a:rPr>
                        <a:t>(</a:t>
                      </a:r>
                      <a:r>
                        <a:rPr lang="en-GB" sz="800" u="none" strike="noStrike" dirty="0">
                          <a:effectLst/>
                          <a:latin typeface="+mn-lt"/>
                        </a:rPr>
                        <a:t>UNIBI, Germany)</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Wolfgang Greiner</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3709208871"/>
                  </a:ext>
                </a:extLst>
              </a:tr>
              <a:tr h="167680">
                <a:tc>
                  <a:txBody>
                    <a:bodyPr/>
                    <a:lstStyle/>
                    <a:p>
                      <a:pPr algn="ctr" fontAlgn="b"/>
                      <a:r>
                        <a:rPr lang="en-GB" sz="800" u="none" strike="noStrike" dirty="0">
                          <a:effectLst/>
                          <a:latin typeface="+mn-lt"/>
                        </a:rPr>
                        <a:t>5</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a:effectLst/>
                          <a:latin typeface="+mn-lt"/>
                        </a:rPr>
                        <a:t>National Institute for Health and Care Excellence </a:t>
                      </a:r>
                      <a:r>
                        <a:rPr lang="en-GB" sz="800" u="none" strike="noStrike" dirty="0">
                          <a:effectLst/>
                          <a:latin typeface="+mn-lt"/>
                        </a:rPr>
                        <a:t>(NICE, UK)</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Pall Jonsson</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3413987939"/>
                  </a:ext>
                </a:extLst>
              </a:tr>
              <a:tr h="167680">
                <a:tc>
                  <a:txBody>
                    <a:bodyPr/>
                    <a:lstStyle/>
                    <a:p>
                      <a:pPr algn="ctr" fontAlgn="b"/>
                      <a:r>
                        <a:rPr lang="en-GB" sz="800" u="none" strike="noStrike" dirty="0">
                          <a:effectLst/>
                          <a:latin typeface="+mn-lt"/>
                        </a:rPr>
                        <a:t>6</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b="1" u="none" strike="noStrike" dirty="0">
                          <a:effectLst/>
                          <a:latin typeface="+mn-lt"/>
                        </a:rPr>
                        <a:t>  Instituto Superior Técnico </a:t>
                      </a:r>
                      <a:r>
                        <a:rPr lang="en-GB" sz="800" u="none" strike="noStrike" dirty="0">
                          <a:effectLst/>
                          <a:latin typeface="+mn-lt"/>
                        </a:rPr>
                        <a:t>(IST, Portugal)</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 Monica Oliveira</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5980617"/>
                  </a:ext>
                </a:extLst>
              </a:tr>
              <a:tr h="167680">
                <a:tc>
                  <a:txBody>
                    <a:bodyPr/>
                    <a:lstStyle/>
                    <a:p>
                      <a:pPr algn="ctr" fontAlgn="b"/>
                      <a:r>
                        <a:rPr lang="en-GB" sz="800" u="none" strike="noStrike" dirty="0">
                          <a:effectLst/>
                          <a:latin typeface="+mn-lt"/>
                        </a:rPr>
                        <a:t>7</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a:effectLst/>
                          <a:latin typeface="+mn-lt"/>
                        </a:rPr>
                        <a:t>Paris School of Economics </a:t>
                      </a:r>
                      <a:r>
                        <a:rPr lang="en-GB" sz="800" u="none" strike="noStrike" dirty="0">
                          <a:effectLst/>
                          <a:latin typeface="+mn-lt"/>
                        </a:rPr>
                        <a:t>(EEP PSE, France)</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Lise Rochaix</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3127410052"/>
                  </a:ext>
                </a:extLst>
              </a:tr>
              <a:tr h="167680">
                <a:tc>
                  <a:txBody>
                    <a:bodyPr/>
                    <a:lstStyle/>
                    <a:p>
                      <a:pPr algn="ctr" fontAlgn="b"/>
                      <a:r>
                        <a:rPr lang="en-GB" sz="800" u="none" strike="noStrike" dirty="0">
                          <a:effectLst/>
                          <a:latin typeface="+mn-lt"/>
                        </a:rPr>
                        <a:t>8</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it-IT" sz="800" u="none" strike="noStrike" dirty="0">
                          <a:effectLst/>
                          <a:latin typeface="+mn-lt"/>
                        </a:rPr>
                        <a:t>  </a:t>
                      </a:r>
                      <a:r>
                        <a:rPr lang="it-IT" sz="800" b="1" u="none" strike="noStrike" dirty="0">
                          <a:effectLst/>
                          <a:latin typeface="+mn-lt"/>
                        </a:rPr>
                        <a:t>Università Cattolica del Sacro Cuore </a:t>
                      </a:r>
                      <a:r>
                        <a:rPr lang="it-IT" sz="800" u="none" strike="noStrike" dirty="0">
                          <a:effectLst/>
                          <a:latin typeface="+mn-lt"/>
                        </a:rPr>
                        <a:t>(UCSC, Italy)</a:t>
                      </a:r>
                      <a:endParaRPr lang="it-IT"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Americo Cicchetti</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2486818586"/>
                  </a:ext>
                </a:extLst>
              </a:tr>
              <a:tr h="167680">
                <a:tc>
                  <a:txBody>
                    <a:bodyPr/>
                    <a:lstStyle/>
                    <a:p>
                      <a:pPr algn="ctr" fontAlgn="b"/>
                      <a:r>
                        <a:rPr lang="en-GB" sz="800" u="none" strike="noStrike" dirty="0">
                          <a:effectLst/>
                          <a:latin typeface="+mn-lt"/>
                        </a:rPr>
                        <a:t>9</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a:effectLst/>
                          <a:latin typeface="+mn-lt"/>
                        </a:rPr>
                        <a:t>Assistance </a:t>
                      </a:r>
                      <a:r>
                        <a:rPr lang="en-GB" sz="800" b="1" u="none" strike="noStrike" dirty="0" err="1">
                          <a:effectLst/>
                          <a:latin typeface="+mn-lt"/>
                        </a:rPr>
                        <a:t>Publique-Hôpitaux</a:t>
                      </a:r>
                      <a:r>
                        <a:rPr lang="en-GB" sz="800" b="1" u="none" strike="noStrike" dirty="0">
                          <a:effectLst/>
                          <a:latin typeface="+mn-lt"/>
                        </a:rPr>
                        <a:t> de Paris </a:t>
                      </a:r>
                      <a:r>
                        <a:rPr lang="en-GB" sz="800" u="none" strike="noStrike" dirty="0">
                          <a:effectLst/>
                          <a:latin typeface="+mn-lt"/>
                        </a:rPr>
                        <a:t>(AP-HP, France)</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Isabelle </a:t>
                      </a:r>
                      <a:r>
                        <a:rPr lang="en-GB" sz="800" b="0" i="0" u="none" strike="noStrike" dirty="0" err="1">
                          <a:solidFill>
                            <a:srgbClr val="000000"/>
                          </a:solidFill>
                          <a:effectLst/>
                          <a:latin typeface="+mn-lt"/>
                        </a:rPr>
                        <a:t>Durand-Zaleski</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1788711289"/>
                  </a:ext>
                </a:extLst>
              </a:tr>
              <a:tr h="167680">
                <a:tc>
                  <a:txBody>
                    <a:bodyPr/>
                    <a:lstStyle/>
                    <a:p>
                      <a:pPr algn="ctr" fontAlgn="b"/>
                      <a:r>
                        <a:rPr lang="en-GB" sz="800" u="none" strike="noStrike" dirty="0">
                          <a:effectLst/>
                          <a:latin typeface="+mn-lt"/>
                        </a:rPr>
                        <a:t>10</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err="1">
                          <a:effectLst/>
                          <a:latin typeface="+mn-lt"/>
                        </a:rPr>
                        <a:t>Istituto</a:t>
                      </a:r>
                      <a:r>
                        <a:rPr lang="en-GB" sz="800" b="1" u="none" strike="noStrike" dirty="0">
                          <a:effectLst/>
                          <a:latin typeface="+mn-lt"/>
                        </a:rPr>
                        <a:t> </a:t>
                      </a:r>
                      <a:r>
                        <a:rPr lang="en-GB" sz="800" b="1" u="none" strike="noStrike" dirty="0" err="1">
                          <a:effectLst/>
                          <a:latin typeface="+mn-lt"/>
                        </a:rPr>
                        <a:t>Superiore</a:t>
                      </a:r>
                      <a:r>
                        <a:rPr lang="en-GB" sz="800" b="1" u="none" strike="noStrike" dirty="0">
                          <a:effectLst/>
                          <a:latin typeface="+mn-lt"/>
                        </a:rPr>
                        <a:t> di </a:t>
                      </a:r>
                      <a:r>
                        <a:rPr lang="en-GB" sz="800" b="1" u="none" strike="noStrike" dirty="0" err="1">
                          <a:effectLst/>
                          <a:latin typeface="+mn-lt"/>
                        </a:rPr>
                        <a:t>Sanita</a:t>
                      </a:r>
                      <a:r>
                        <a:rPr lang="en-GB" sz="800" b="1" u="none" strike="noStrike" dirty="0">
                          <a:effectLst/>
                          <a:latin typeface="+mn-lt"/>
                        </a:rPr>
                        <a:t> </a:t>
                      </a:r>
                      <a:r>
                        <a:rPr lang="en-GB" sz="800" u="none" strike="noStrike" dirty="0">
                          <a:effectLst/>
                          <a:latin typeface="+mn-lt"/>
                        </a:rPr>
                        <a:t>(ISS, Italy)</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Marco Marchetti</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1601372536"/>
                  </a:ext>
                </a:extLst>
              </a:tr>
              <a:tr h="167680">
                <a:tc>
                  <a:txBody>
                    <a:bodyPr/>
                    <a:lstStyle/>
                    <a:p>
                      <a:pPr algn="ctr" fontAlgn="b"/>
                      <a:r>
                        <a:rPr lang="en-GB" sz="800" u="none" strike="noStrike" dirty="0">
                          <a:effectLst/>
                          <a:latin typeface="+mn-lt"/>
                        </a:rPr>
                        <a:t>11</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err="1">
                          <a:effectLst/>
                          <a:latin typeface="+mn-lt"/>
                        </a:rPr>
                        <a:t>Università</a:t>
                      </a:r>
                      <a:r>
                        <a:rPr lang="en-GB" sz="800" b="1" u="none" strike="noStrike" dirty="0">
                          <a:effectLst/>
                          <a:latin typeface="+mn-lt"/>
                        </a:rPr>
                        <a:t> Commerciale Luigi Bocconi </a:t>
                      </a:r>
                      <a:r>
                        <a:rPr lang="en-GB" sz="800" u="none" strike="noStrike" dirty="0">
                          <a:effectLst/>
                          <a:latin typeface="+mn-lt"/>
                        </a:rPr>
                        <a:t>(UB, Italy)</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Rosanna </a:t>
                      </a:r>
                      <a:r>
                        <a:rPr lang="en-GB" sz="800" b="0" i="0" u="none" strike="noStrike" dirty="0" err="1">
                          <a:solidFill>
                            <a:srgbClr val="000000"/>
                          </a:solidFill>
                          <a:effectLst/>
                          <a:latin typeface="+mn-lt"/>
                        </a:rPr>
                        <a:t>Tarricone</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2275568381"/>
                  </a:ext>
                </a:extLst>
              </a:tr>
              <a:tr h="167680">
                <a:tc>
                  <a:txBody>
                    <a:bodyPr/>
                    <a:lstStyle/>
                    <a:p>
                      <a:pPr algn="ctr" fontAlgn="b"/>
                      <a:r>
                        <a:rPr lang="en-GB" sz="800" u="none" strike="noStrike" dirty="0">
                          <a:effectLst/>
                          <a:latin typeface="+mn-lt"/>
                        </a:rPr>
                        <a:t>12</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a:effectLst/>
                          <a:latin typeface="+mn-lt"/>
                        </a:rPr>
                        <a:t>University of Edinburgh </a:t>
                      </a:r>
                      <a:r>
                        <a:rPr lang="en-GB" sz="800" u="none" strike="noStrike" dirty="0">
                          <a:effectLst/>
                          <a:latin typeface="+mn-lt"/>
                        </a:rPr>
                        <a:t>(UEDIN, Scotland-UK)</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Karen Facey</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704447942"/>
                  </a:ext>
                </a:extLst>
              </a:tr>
              <a:tr h="167680">
                <a:tc>
                  <a:txBody>
                    <a:bodyPr/>
                    <a:lstStyle/>
                    <a:p>
                      <a:pPr algn="ctr" fontAlgn="b"/>
                      <a:r>
                        <a:rPr lang="en-GB" sz="800" u="none" strike="noStrike" dirty="0">
                          <a:effectLst/>
                          <a:latin typeface="+mn-lt"/>
                        </a:rPr>
                        <a:t>13</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err="1">
                          <a:effectLst/>
                          <a:latin typeface="+mn-lt"/>
                        </a:rPr>
                        <a:t>Inštitut</a:t>
                      </a:r>
                      <a:r>
                        <a:rPr lang="en-GB" sz="800" b="1" u="none" strike="noStrike" dirty="0">
                          <a:effectLst/>
                          <a:latin typeface="+mn-lt"/>
                        </a:rPr>
                        <a:t> za </a:t>
                      </a:r>
                      <a:r>
                        <a:rPr lang="en-GB" sz="800" b="1" u="none" strike="noStrike" dirty="0" err="1">
                          <a:effectLst/>
                          <a:latin typeface="+mn-lt"/>
                        </a:rPr>
                        <a:t>Ekonomska</a:t>
                      </a:r>
                      <a:r>
                        <a:rPr lang="en-GB" sz="800" b="1" u="none" strike="noStrike" dirty="0">
                          <a:effectLst/>
                          <a:latin typeface="+mn-lt"/>
                        </a:rPr>
                        <a:t> </a:t>
                      </a:r>
                      <a:r>
                        <a:rPr lang="en-GB" sz="800" b="1" u="none" strike="noStrike" dirty="0" err="1">
                          <a:effectLst/>
                          <a:latin typeface="+mn-lt"/>
                        </a:rPr>
                        <a:t>Raziskovanja</a:t>
                      </a:r>
                      <a:r>
                        <a:rPr lang="en-GB" sz="800" b="1" u="none" strike="noStrike" dirty="0">
                          <a:effectLst/>
                          <a:latin typeface="+mn-lt"/>
                        </a:rPr>
                        <a:t> </a:t>
                      </a:r>
                      <a:r>
                        <a:rPr lang="en-GB" sz="800" u="none" strike="noStrike" dirty="0">
                          <a:effectLst/>
                          <a:latin typeface="+mn-lt"/>
                        </a:rPr>
                        <a:t>(IER, Slovenia)</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Valentina Rupel</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1706253404"/>
                  </a:ext>
                </a:extLst>
              </a:tr>
              <a:tr h="167680">
                <a:tc>
                  <a:txBody>
                    <a:bodyPr/>
                    <a:lstStyle/>
                    <a:p>
                      <a:pPr algn="ctr" fontAlgn="b"/>
                      <a:r>
                        <a:rPr lang="en-GB" sz="800" u="none" strike="noStrike" dirty="0">
                          <a:effectLst/>
                          <a:latin typeface="+mn-lt"/>
                        </a:rPr>
                        <a:t>14</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pl-PL" sz="800" b="1" u="none" strike="noStrike" dirty="0">
                          <a:effectLst/>
                          <a:latin typeface="+mn-lt"/>
                        </a:rPr>
                        <a:t>Agencja Oceny Technologii Medycznych i Taryfikacji</a:t>
                      </a:r>
                      <a:r>
                        <a:rPr lang="en-GB" sz="800" b="1" u="none" strike="noStrike" dirty="0">
                          <a:effectLst/>
                          <a:latin typeface="+mn-lt"/>
                        </a:rPr>
                        <a:t> </a:t>
                      </a:r>
                      <a:r>
                        <a:rPr lang="en-GB" sz="800" u="none" strike="noStrike" dirty="0">
                          <a:effectLst/>
                          <a:latin typeface="+mn-lt"/>
                        </a:rPr>
                        <a:t>(</a:t>
                      </a:r>
                      <a:r>
                        <a:rPr lang="en-GB" sz="800" u="none" strike="noStrike" dirty="0" err="1">
                          <a:effectLst/>
                          <a:latin typeface="+mn-lt"/>
                        </a:rPr>
                        <a:t>AOTMiT</a:t>
                      </a:r>
                      <a:r>
                        <a:rPr lang="en-GB" sz="800" u="none" strike="noStrike" dirty="0">
                          <a:effectLst/>
                          <a:latin typeface="+mn-lt"/>
                        </a:rPr>
                        <a:t>, Poland)</a:t>
                      </a:r>
                      <a:endParaRPr lang="pl-PL"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Aneta </a:t>
                      </a:r>
                      <a:r>
                        <a:rPr lang="en-GB" sz="800" b="0" i="0" u="none" strike="noStrike" dirty="0" err="1">
                          <a:solidFill>
                            <a:srgbClr val="000000"/>
                          </a:solidFill>
                          <a:effectLst/>
                          <a:latin typeface="+mn-lt"/>
                        </a:rPr>
                        <a:t>Lipinska</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1591753283"/>
                  </a:ext>
                </a:extLst>
              </a:tr>
              <a:tr h="167680">
                <a:tc>
                  <a:txBody>
                    <a:bodyPr/>
                    <a:lstStyle/>
                    <a:p>
                      <a:pPr algn="ctr" fontAlgn="b"/>
                      <a:r>
                        <a:rPr lang="en-GB" sz="800" u="none" strike="noStrike" dirty="0">
                          <a:effectLst/>
                          <a:latin typeface="+mn-lt"/>
                        </a:rPr>
                        <a:t>15</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l" fontAlgn="b"/>
                      <a:r>
                        <a:rPr lang="en-GB" sz="800" u="none" strike="noStrike" dirty="0">
                          <a:effectLst/>
                          <a:latin typeface="+mn-lt"/>
                        </a:rPr>
                        <a:t>  </a:t>
                      </a:r>
                      <a:r>
                        <a:rPr lang="en-GB" sz="800" b="1" u="none" strike="noStrike" dirty="0" err="1">
                          <a:effectLst/>
                          <a:latin typeface="+mn-lt"/>
                        </a:rPr>
                        <a:t>Tandvårds</a:t>
                      </a:r>
                      <a:r>
                        <a:rPr lang="en-GB" sz="800" b="1" u="none" strike="noStrike" dirty="0">
                          <a:effectLst/>
                          <a:latin typeface="+mn-lt"/>
                        </a:rPr>
                        <a:t>- </a:t>
                      </a:r>
                      <a:r>
                        <a:rPr lang="en-GB" sz="800" b="1" u="none" strike="noStrike" dirty="0" err="1">
                          <a:effectLst/>
                          <a:latin typeface="+mn-lt"/>
                        </a:rPr>
                        <a:t>och</a:t>
                      </a:r>
                      <a:r>
                        <a:rPr lang="en-GB" sz="800" b="1" u="none" strike="noStrike" dirty="0">
                          <a:effectLst/>
                          <a:latin typeface="+mn-lt"/>
                        </a:rPr>
                        <a:t> </a:t>
                      </a:r>
                      <a:r>
                        <a:rPr lang="en-GB" sz="800" b="1" u="none" strike="noStrike" dirty="0" err="1">
                          <a:effectLst/>
                          <a:latin typeface="+mn-lt"/>
                        </a:rPr>
                        <a:t>läkemedelsförmånsverket</a:t>
                      </a:r>
                      <a:r>
                        <a:rPr lang="en-GB" sz="800" b="1" u="none" strike="noStrike" dirty="0">
                          <a:effectLst/>
                          <a:latin typeface="+mn-lt"/>
                        </a:rPr>
                        <a:t> </a:t>
                      </a:r>
                      <a:r>
                        <a:rPr lang="en-GB" sz="800" u="none" strike="noStrike" dirty="0">
                          <a:effectLst/>
                          <a:latin typeface="+mn-lt"/>
                        </a:rPr>
                        <a:t>(TLV, Sweden)</a:t>
                      </a:r>
                      <a:endParaRPr lang="en-GB" sz="800" b="0" i="0" u="none" strike="noStrike" dirty="0">
                        <a:solidFill>
                          <a:srgbClr val="000000"/>
                        </a:solidFill>
                        <a:effectLst/>
                        <a:latin typeface="+mn-lt"/>
                      </a:endParaRPr>
                    </a:p>
                  </a:txBody>
                  <a:tcPr marL="0" marR="0" marT="0" marB="0" anchor="b">
                    <a:solidFill>
                      <a:schemeClr val="bg2">
                        <a:lumMod val="20000"/>
                        <a:lumOff val="80000"/>
                      </a:schemeClr>
                    </a:solidFill>
                  </a:tcPr>
                </a:tc>
                <a:tc>
                  <a:txBody>
                    <a:bodyPr/>
                    <a:lstStyle/>
                    <a:p>
                      <a:pPr algn="ctr" fontAlgn="b"/>
                      <a:r>
                        <a:rPr lang="en-GB" sz="800" b="0" i="0" u="none" strike="noStrike" dirty="0">
                          <a:solidFill>
                            <a:srgbClr val="000000"/>
                          </a:solidFill>
                          <a:effectLst/>
                          <a:latin typeface="+mn-lt"/>
                        </a:rPr>
                        <a:t>Douglas Lundin</a:t>
                      </a:r>
                    </a:p>
                  </a:txBody>
                  <a:tcPr marL="0" marR="0" marT="0" marB="0" anchor="b">
                    <a:solidFill>
                      <a:schemeClr val="bg2">
                        <a:lumMod val="20000"/>
                        <a:lumOff val="80000"/>
                      </a:schemeClr>
                    </a:solidFill>
                  </a:tcPr>
                </a:tc>
                <a:tc>
                  <a:txBody>
                    <a:bodyPr/>
                    <a:lstStyle/>
                    <a:p>
                      <a:pPr algn="l" fontAlgn="b"/>
                      <a:endParaRPr lang="en-GB" sz="1100" b="0" i="0" u="none" strike="noStrike" dirty="0">
                        <a:solidFill>
                          <a:srgbClr val="000000"/>
                        </a:solidFill>
                        <a:effectLst/>
                        <a:latin typeface="+mn-lt"/>
                      </a:endParaRPr>
                    </a:p>
                  </a:txBody>
                  <a:tcPr marL="0" marR="0" marT="0" marB="0" anchor="b">
                    <a:solidFill>
                      <a:schemeClr val="bg2">
                        <a:lumMod val="40000"/>
                        <a:lumOff val="60000"/>
                      </a:schemeClr>
                    </a:solidFill>
                  </a:tcPr>
                </a:tc>
                <a:extLst>
                  <a:ext uri="{0D108BD9-81ED-4DB2-BD59-A6C34878D82A}">
                    <a16:rowId xmlns:a16="http://schemas.microsoft.com/office/drawing/2014/main" val="1549632467"/>
                  </a:ext>
                </a:extLst>
              </a:tr>
            </a:tbl>
          </a:graphicData>
        </a:graphic>
      </p:graphicFrame>
    </p:spTree>
    <p:extLst>
      <p:ext uri="{BB962C8B-B14F-4D97-AF65-F5344CB8AC3E}">
        <p14:creationId xmlns:p14="http://schemas.microsoft.com/office/powerpoint/2010/main" val="28747137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itle 1"/>
          <p:cNvSpPr>
            <a:spLocks noGrp="1"/>
          </p:cNvSpPr>
          <p:nvPr>
            <p:ph type="title"/>
          </p:nvPr>
        </p:nvSpPr>
        <p:spPr>
          <a:xfrm>
            <a:off x="1466850" y="938213"/>
            <a:ext cx="6172200" cy="857250"/>
          </a:xfrm>
        </p:spPr>
        <p:txBody>
          <a:bodyPr/>
          <a:lstStyle/>
          <a:p>
            <a:r>
              <a:rPr lang="en-GB" altLang="en-US" smtClean="0"/>
              <a:t>IMPACT HTA – Core Work Packages</a:t>
            </a:r>
          </a:p>
        </p:txBody>
      </p:sp>
      <p:graphicFrame>
        <p:nvGraphicFramePr>
          <p:cNvPr id="5" name="Table 4">
            <a:extLst>
              <a:ext uri="{FF2B5EF4-FFF2-40B4-BE49-F238E27FC236}">
                <a16:creationId xmlns:a16="http://schemas.microsoft.com/office/drawing/2014/main" id="{89875BBB-3A8D-43C9-9816-42F52699BEAD}"/>
              </a:ext>
            </a:extLst>
          </p:cNvPr>
          <p:cNvGraphicFramePr>
            <a:graphicFrameLocks noGrp="1"/>
          </p:cNvGraphicFramePr>
          <p:nvPr/>
        </p:nvGraphicFramePr>
        <p:xfrm>
          <a:off x="1258888" y="1727200"/>
          <a:ext cx="6626225" cy="495300"/>
        </p:xfrm>
        <a:graphic>
          <a:graphicData uri="http://schemas.openxmlformats.org/drawingml/2006/table">
            <a:tbl>
              <a:tblPr firstRow="1" bandRow="1">
                <a:tableStyleId>{5C22544A-7EE6-4342-B048-85BDC9FD1C3A}</a:tableStyleId>
              </a:tblPr>
              <a:tblGrid>
                <a:gridCol w="6626225">
                  <a:extLst>
                    <a:ext uri="{9D8B030D-6E8A-4147-A177-3AD203B41FA5}">
                      <a16:colId xmlns:a16="http://schemas.microsoft.com/office/drawing/2014/main" val="3306999083"/>
                    </a:ext>
                  </a:extLst>
                </a:gridCol>
              </a:tblGrid>
              <a:tr h="480060">
                <a:tc>
                  <a:txBody>
                    <a:bodyPr/>
                    <a:lstStyle/>
                    <a:p>
                      <a:r>
                        <a:rPr lang="en-GB" sz="1000" dirty="0"/>
                        <a:t>WP2- </a:t>
                      </a:r>
                      <a:r>
                        <a:rPr lang="en-GB" sz="1400" b="0" i="0" u="none" strike="noStrike" kern="1200" dirty="0">
                          <a:solidFill>
                            <a:schemeClr val="lt1"/>
                          </a:solidFill>
                          <a:effectLst/>
                          <a:latin typeface="+mn-lt"/>
                          <a:ea typeface="+mn-ea"/>
                          <a:cs typeface="+mn-cs"/>
                        </a:rPr>
                        <a:t>Development and application of a tool to combine and use RCT and observational /registry data in economic evaluation (DICE application)</a:t>
                      </a:r>
                      <a:endParaRPr lang="en-GB" sz="1000" dirty="0"/>
                    </a:p>
                  </a:txBody>
                  <a:tcPr marL="68574" marR="68574" marT="34290" marB="34290"/>
                </a:tc>
                <a:extLst>
                  <a:ext uri="{0D108BD9-81ED-4DB2-BD59-A6C34878D82A}">
                    <a16:rowId xmlns:a16="http://schemas.microsoft.com/office/drawing/2014/main" val="1071153945"/>
                  </a:ext>
                </a:extLst>
              </a:tr>
            </a:tbl>
          </a:graphicData>
        </a:graphic>
      </p:graphicFrame>
      <p:graphicFrame>
        <p:nvGraphicFramePr>
          <p:cNvPr id="6" name="Table 5">
            <a:extLst>
              <a:ext uri="{FF2B5EF4-FFF2-40B4-BE49-F238E27FC236}">
                <a16:creationId xmlns:a16="http://schemas.microsoft.com/office/drawing/2014/main" id="{BECC0F80-6DC6-421E-89C6-B771A5F90A6C}"/>
              </a:ext>
            </a:extLst>
          </p:cNvPr>
          <p:cNvGraphicFramePr>
            <a:graphicFrameLocks noGrp="1"/>
          </p:cNvGraphicFramePr>
          <p:nvPr/>
        </p:nvGraphicFramePr>
        <p:xfrm>
          <a:off x="1258888" y="2206625"/>
          <a:ext cx="6626225" cy="495300"/>
        </p:xfrm>
        <a:graphic>
          <a:graphicData uri="http://schemas.openxmlformats.org/drawingml/2006/table">
            <a:tbl>
              <a:tblPr firstRow="1" bandRow="1">
                <a:tableStyleId>{5C22544A-7EE6-4342-B048-85BDC9FD1C3A}</a:tableStyleId>
              </a:tblPr>
              <a:tblGrid>
                <a:gridCol w="6626225">
                  <a:extLst>
                    <a:ext uri="{9D8B030D-6E8A-4147-A177-3AD203B41FA5}">
                      <a16:colId xmlns:a16="http://schemas.microsoft.com/office/drawing/2014/main" val="3306999083"/>
                    </a:ext>
                  </a:extLst>
                </a:gridCol>
              </a:tblGrid>
              <a:tr h="480060">
                <a:tc>
                  <a:txBody>
                    <a:bodyPr/>
                    <a:lstStyle/>
                    <a:p>
                      <a:pPr fontAlgn="base"/>
                      <a:r>
                        <a:rPr lang="en-GB" sz="1400" b="1" i="0" u="none" strike="noStrike" kern="1200" dirty="0">
                          <a:solidFill>
                            <a:schemeClr val="lt1"/>
                          </a:solidFill>
                          <a:effectLst/>
                          <a:latin typeface="+mn-lt"/>
                          <a:ea typeface="+mn-ea"/>
                          <a:cs typeface="+mn-cs"/>
                        </a:rPr>
                        <a:t>WP3-</a:t>
                      </a:r>
                      <a:r>
                        <a:rPr lang="en-GB" sz="1400" b="0" i="0" u="none" strike="noStrike" kern="1200" dirty="0">
                          <a:solidFill>
                            <a:schemeClr val="lt1"/>
                          </a:solidFill>
                          <a:effectLst/>
                          <a:latin typeface="+mn-lt"/>
                          <a:ea typeface="+mn-ea"/>
                          <a:cs typeface="+mn-cs"/>
                        </a:rPr>
                        <a:t> Developing a costing methodology and a core dataset of costs for facilitating cross border comparisons in economic evaluation</a:t>
                      </a:r>
                    </a:p>
                  </a:txBody>
                  <a:tcPr marL="68574" marR="68574" marT="34290" marB="34290"/>
                </a:tc>
                <a:extLst>
                  <a:ext uri="{0D108BD9-81ED-4DB2-BD59-A6C34878D82A}">
                    <a16:rowId xmlns:a16="http://schemas.microsoft.com/office/drawing/2014/main" val="1071153945"/>
                  </a:ext>
                </a:extLst>
              </a:tr>
            </a:tbl>
          </a:graphicData>
        </a:graphic>
      </p:graphicFrame>
      <p:graphicFrame>
        <p:nvGraphicFramePr>
          <p:cNvPr id="7" name="Table 6">
            <a:extLst>
              <a:ext uri="{FF2B5EF4-FFF2-40B4-BE49-F238E27FC236}">
                <a16:creationId xmlns:a16="http://schemas.microsoft.com/office/drawing/2014/main" id="{D77A7C0E-58C5-9847-B9C0-F276C08AEC2C}"/>
              </a:ext>
            </a:extLst>
          </p:cNvPr>
          <p:cNvGraphicFramePr>
            <a:graphicFrameLocks noGrp="1"/>
          </p:cNvGraphicFramePr>
          <p:nvPr/>
        </p:nvGraphicFramePr>
        <p:xfrm>
          <a:off x="1258888" y="2695575"/>
          <a:ext cx="6635750" cy="252413"/>
        </p:xfrm>
        <a:graphic>
          <a:graphicData uri="http://schemas.openxmlformats.org/drawingml/2006/table">
            <a:tbl>
              <a:tblPr firstRow="1" bandRow="1">
                <a:tableStyleId>{5C22544A-7EE6-4342-B048-85BDC9FD1C3A}</a:tableStyleId>
              </a:tblPr>
              <a:tblGrid>
                <a:gridCol w="6635750">
                  <a:extLst>
                    <a:ext uri="{9D8B030D-6E8A-4147-A177-3AD203B41FA5}">
                      <a16:colId xmlns:a16="http://schemas.microsoft.com/office/drawing/2014/main" val="3306999083"/>
                    </a:ext>
                  </a:extLst>
                </a:gridCol>
              </a:tblGrid>
              <a:tr h="252413">
                <a:tc>
                  <a:txBody>
                    <a:bodyPr/>
                    <a:lstStyle/>
                    <a:p>
                      <a:r>
                        <a:rPr lang="en-GB" sz="1200" b="1" i="0" u="none" strike="noStrike" kern="1200" dirty="0">
                          <a:solidFill>
                            <a:schemeClr val="lt1"/>
                          </a:solidFill>
                          <a:effectLst/>
                          <a:latin typeface="+mn-lt"/>
                          <a:ea typeface="+mn-ea"/>
                          <a:cs typeface="+mn-cs"/>
                        </a:rPr>
                        <a:t>WP4-</a:t>
                      </a:r>
                      <a:r>
                        <a:rPr lang="en-GB" sz="1200" b="0" i="0" u="none" strike="noStrike" kern="1200" dirty="0">
                          <a:solidFill>
                            <a:schemeClr val="lt1"/>
                          </a:solidFill>
                          <a:effectLst/>
                          <a:latin typeface="+mn-lt"/>
                          <a:ea typeface="+mn-ea"/>
                          <a:cs typeface="+mn-cs"/>
                        </a:rPr>
                        <a:t> Social costs and their role in economic evaluation for health care decision-making</a:t>
                      </a:r>
                      <a:endParaRPr lang="en-GB" sz="1200" dirty="0"/>
                    </a:p>
                  </a:txBody>
                  <a:tcPr marL="68579" marR="68579" marT="31120" marB="31120"/>
                </a:tc>
                <a:extLst>
                  <a:ext uri="{0D108BD9-81ED-4DB2-BD59-A6C34878D82A}">
                    <a16:rowId xmlns:a16="http://schemas.microsoft.com/office/drawing/2014/main" val="1071153945"/>
                  </a:ext>
                </a:extLst>
              </a:tr>
            </a:tbl>
          </a:graphicData>
        </a:graphic>
      </p:graphicFrame>
      <p:graphicFrame>
        <p:nvGraphicFramePr>
          <p:cNvPr id="8" name="Table 7">
            <a:extLst>
              <a:ext uri="{FF2B5EF4-FFF2-40B4-BE49-F238E27FC236}">
                <a16:creationId xmlns:a16="http://schemas.microsoft.com/office/drawing/2014/main" id="{22766820-DDFD-D541-80D2-112C0161E792}"/>
              </a:ext>
            </a:extLst>
          </p:cNvPr>
          <p:cNvGraphicFramePr>
            <a:graphicFrameLocks noGrp="1"/>
          </p:cNvGraphicFramePr>
          <p:nvPr/>
        </p:nvGraphicFramePr>
        <p:xfrm>
          <a:off x="1258888" y="2959100"/>
          <a:ext cx="6635750" cy="282575"/>
        </p:xfrm>
        <a:graphic>
          <a:graphicData uri="http://schemas.openxmlformats.org/drawingml/2006/table">
            <a:tbl>
              <a:tblPr firstRow="1" bandRow="1">
                <a:tableStyleId>{5C22544A-7EE6-4342-B048-85BDC9FD1C3A}</a:tableStyleId>
              </a:tblPr>
              <a:tblGrid>
                <a:gridCol w="6635750">
                  <a:extLst>
                    <a:ext uri="{9D8B030D-6E8A-4147-A177-3AD203B41FA5}">
                      <a16:colId xmlns:a16="http://schemas.microsoft.com/office/drawing/2014/main" val="3306999083"/>
                    </a:ext>
                  </a:extLst>
                </a:gridCol>
              </a:tblGrid>
              <a:tr h="282575">
                <a:tc>
                  <a:txBody>
                    <a:bodyPr/>
                    <a:lstStyle/>
                    <a:p>
                      <a:pPr fontAlgn="base"/>
                      <a:r>
                        <a:rPr lang="en-GB" sz="1400" b="1" i="0" u="none" strike="noStrike" kern="1200" dirty="0">
                          <a:solidFill>
                            <a:schemeClr val="lt1"/>
                          </a:solidFill>
                          <a:effectLst/>
                          <a:latin typeface="+mn-lt"/>
                          <a:ea typeface="+mn-ea"/>
                          <a:cs typeface="+mn-cs"/>
                        </a:rPr>
                        <a:t>WP5-</a:t>
                      </a:r>
                      <a:r>
                        <a:rPr lang="en-GB" sz="1400" b="0" i="0" u="none" strike="noStrike" kern="1200" dirty="0">
                          <a:solidFill>
                            <a:schemeClr val="lt1"/>
                          </a:solidFill>
                          <a:effectLst/>
                          <a:latin typeface="+mn-lt"/>
                          <a:ea typeface="+mn-ea"/>
                          <a:cs typeface="+mn-cs"/>
                        </a:rPr>
                        <a:t> Exploring health preferences on different sub-population groups using EQ-5D</a:t>
                      </a:r>
                    </a:p>
                  </a:txBody>
                  <a:tcPr marL="68579" marR="68579" marT="34367" marB="34367"/>
                </a:tc>
                <a:extLst>
                  <a:ext uri="{0D108BD9-81ED-4DB2-BD59-A6C34878D82A}">
                    <a16:rowId xmlns:a16="http://schemas.microsoft.com/office/drawing/2014/main" val="1071153945"/>
                  </a:ext>
                </a:extLst>
              </a:tr>
            </a:tbl>
          </a:graphicData>
        </a:graphic>
      </p:graphicFrame>
      <p:graphicFrame>
        <p:nvGraphicFramePr>
          <p:cNvPr id="9" name="Table 8">
            <a:extLst>
              <a:ext uri="{FF2B5EF4-FFF2-40B4-BE49-F238E27FC236}">
                <a16:creationId xmlns:a16="http://schemas.microsoft.com/office/drawing/2014/main" id="{A19F0B55-49CA-0F47-AD2B-3326630514CD}"/>
              </a:ext>
            </a:extLst>
          </p:cNvPr>
          <p:cNvGraphicFramePr>
            <a:graphicFrameLocks noGrp="1"/>
          </p:cNvGraphicFramePr>
          <p:nvPr/>
        </p:nvGraphicFramePr>
        <p:xfrm>
          <a:off x="1258888" y="3248025"/>
          <a:ext cx="6626225" cy="495300"/>
        </p:xfrm>
        <a:graphic>
          <a:graphicData uri="http://schemas.openxmlformats.org/drawingml/2006/table">
            <a:tbl>
              <a:tblPr firstRow="1" bandRow="1">
                <a:tableStyleId>{5C22544A-7EE6-4342-B048-85BDC9FD1C3A}</a:tableStyleId>
              </a:tblPr>
              <a:tblGrid>
                <a:gridCol w="6626225">
                  <a:extLst>
                    <a:ext uri="{9D8B030D-6E8A-4147-A177-3AD203B41FA5}">
                      <a16:colId xmlns:a16="http://schemas.microsoft.com/office/drawing/2014/main" val="3306999083"/>
                    </a:ext>
                  </a:extLst>
                </a:gridCol>
              </a:tblGrid>
              <a:tr h="480060">
                <a:tc>
                  <a:txBody>
                    <a:bodyPr/>
                    <a:lstStyle/>
                    <a:p>
                      <a:r>
                        <a:rPr lang="en-GB" sz="1400" b="1" i="0" u="none" strike="noStrike" kern="1200" dirty="0">
                          <a:solidFill>
                            <a:schemeClr val="lt1"/>
                          </a:solidFill>
                          <a:effectLst/>
                          <a:latin typeface="+mn-lt"/>
                          <a:ea typeface="+mn-ea"/>
                          <a:cs typeface="+mn-cs"/>
                        </a:rPr>
                        <a:t>WP6-</a:t>
                      </a:r>
                      <a:r>
                        <a:rPr lang="en-GB" sz="1400" b="0" i="0" u="none" strike="noStrike" kern="1200" dirty="0">
                          <a:solidFill>
                            <a:schemeClr val="lt1"/>
                          </a:solidFill>
                          <a:effectLst/>
                          <a:latin typeface="+mn-lt"/>
                          <a:ea typeface="+mn-ea"/>
                          <a:cs typeface="+mn-cs"/>
                        </a:rPr>
                        <a:t> Methodological guidance on the analysis and interpretation of non-randomised studies to inform health economic evaluation</a:t>
                      </a:r>
                      <a:endParaRPr lang="en-GB" sz="1000" dirty="0"/>
                    </a:p>
                  </a:txBody>
                  <a:tcPr marL="68574" marR="68574" marT="34290" marB="34290"/>
                </a:tc>
                <a:extLst>
                  <a:ext uri="{0D108BD9-81ED-4DB2-BD59-A6C34878D82A}">
                    <a16:rowId xmlns:a16="http://schemas.microsoft.com/office/drawing/2014/main" val="1071153945"/>
                  </a:ext>
                </a:extLst>
              </a:tr>
            </a:tbl>
          </a:graphicData>
        </a:graphic>
      </p:graphicFrame>
      <p:graphicFrame>
        <p:nvGraphicFramePr>
          <p:cNvPr id="10" name="Table 9">
            <a:extLst>
              <a:ext uri="{FF2B5EF4-FFF2-40B4-BE49-F238E27FC236}">
                <a16:creationId xmlns:a16="http://schemas.microsoft.com/office/drawing/2014/main" id="{25CE71FB-ED3C-F541-BB5B-62886E5ADBE0}"/>
              </a:ext>
            </a:extLst>
          </p:cNvPr>
          <p:cNvGraphicFramePr>
            <a:graphicFrameLocks noGrp="1"/>
          </p:cNvGraphicFramePr>
          <p:nvPr/>
        </p:nvGraphicFramePr>
        <p:xfrm>
          <a:off x="1258888" y="3736975"/>
          <a:ext cx="6626225" cy="282575"/>
        </p:xfrm>
        <a:graphic>
          <a:graphicData uri="http://schemas.openxmlformats.org/drawingml/2006/table">
            <a:tbl>
              <a:tblPr firstRow="1" bandRow="1">
                <a:tableStyleId>{5C22544A-7EE6-4342-B048-85BDC9FD1C3A}</a:tableStyleId>
              </a:tblPr>
              <a:tblGrid>
                <a:gridCol w="6626225">
                  <a:extLst>
                    <a:ext uri="{9D8B030D-6E8A-4147-A177-3AD203B41FA5}">
                      <a16:colId xmlns:a16="http://schemas.microsoft.com/office/drawing/2014/main" val="3306999083"/>
                    </a:ext>
                  </a:extLst>
                </a:gridCol>
              </a:tblGrid>
              <a:tr h="282575">
                <a:tc>
                  <a:txBody>
                    <a:bodyPr/>
                    <a:lstStyle/>
                    <a:p>
                      <a:pPr fontAlgn="base"/>
                      <a:r>
                        <a:rPr lang="en-GB" sz="1400" b="1" i="0" u="none" strike="noStrike" kern="1200" dirty="0">
                          <a:solidFill>
                            <a:schemeClr val="lt1"/>
                          </a:solidFill>
                          <a:effectLst/>
                          <a:latin typeface="+mn-lt"/>
                          <a:ea typeface="+mn-ea"/>
                          <a:cs typeface="+mn-cs"/>
                        </a:rPr>
                        <a:t>WP7-</a:t>
                      </a:r>
                      <a:r>
                        <a:rPr lang="en-GB" sz="1400" b="0" i="0" u="none" strike="noStrike" kern="1200" dirty="0">
                          <a:solidFill>
                            <a:schemeClr val="lt1"/>
                          </a:solidFill>
                          <a:effectLst/>
                          <a:latin typeface="+mn-lt"/>
                          <a:ea typeface="+mn-ea"/>
                          <a:cs typeface="+mn-cs"/>
                        </a:rPr>
                        <a:t> Methodological tools using multi-criteria value methods for HTA decision-making</a:t>
                      </a:r>
                    </a:p>
                  </a:txBody>
                  <a:tcPr marL="68574" marR="68574" marT="34367" marB="34367"/>
                </a:tc>
                <a:extLst>
                  <a:ext uri="{0D108BD9-81ED-4DB2-BD59-A6C34878D82A}">
                    <a16:rowId xmlns:a16="http://schemas.microsoft.com/office/drawing/2014/main" val="1071153945"/>
                  </a:ext>
                </a:extLst>
              </a:tr>
            </a:tbl>
          </a:graphicData>
        </a:graphic>
      </p:graphicFrame>
      <p:graphicFrame>
        <p:nvGraphicFramePr>
          <p:cNvPr id="11" name="Table 10">
            <a:extLst>
              <a:ext uri="{FF2B5EF4-FFF2-40B4-BE49-F238E27FC236}">
                <a16:creationId xmlns:a16="http://schemas.microsoft.com/office/drawing/2014/main" id="{D9FB3816-A43E-0E45-B237-29B7D47C2AD4}"/>
              </a:ext>
            </a:extLst>
          </p:cNvPr>
          <p:cNvGraphicFramePr>
            <a:graphicFrameLocks noGrp="1"/>
          </p:cNvGraphicFramePr>
          <p:nvPr/>
        </p:nvGraphicFramePr>
        <p:xfrm>
          <a:off x="1254125" y="4019550"/>
          <a:ext cx="6627813" cy="282575"/>
        </p:xfrm>
        <a:graphic>
          <a:graphicData uri="http://schemas.openxmlformats.org/drawingml/2006/table">
            <a:tbl>
              <a:tblPr firstRow="1" bandRow="1">
                <a:tableStyleId>{5C22544A-7EE6-4342-B048-85BDC9FD1C3A}</a:tableStyleId>
              </a:tblPr>
              <a:tblGrid>
                <a:gridCol w="6627813">
                  <a:extLst>
                    <a:ext uri="{9D8B030D-6E8A-4147-A177-3AD203B41FA5}">
                      <a16:colId xmlns:a16="http://schemas.microsoft.com/office/drawing/2014/main" val="3306999083"/>
                    </a:ext>
                  </a:extLst>
                </a:gridCol>
              </a:tblGrid>
              <a:tr h="282575">
                <a:tc>
                  <a:txBody>
                    <a:bodyPr/>
                    <a:lstStyle/>
                    <a:p>
                      <a:r>
                        <a:rPr lang="en-GB" sz="1400" b="1" i="0" u="none" strike="noStrike" kern="1200" dirty="0">
                          <a:solidFill>
                            <a:schemeClr val="lt1"/>
                          </a:solidFill>
                          <a:effectLst/>
                          <a:latin typeface="+mn-lt"/>
                          <a:ea typeface="+mn-ea"/>
                          <a:cs typeface="+mn-cs"/>
                        </a:rPr>
                        <a:t>WP8-</a:t>
                      </a:r>
                      <a:r>
                        <a:rPr lang="en-GB" sz="1400" b="0" i="0" u="none" strike="noStrike" kern="1200" dirty="0">
                          <a:solidFill>
                            <a:schemeClr val="lt1"/>
                          </a:solidFill>
                          <a:effectLst/>
                          <a:latin typeface="+mn-lt"/>
                          <a:ea typeface="+mn-ea"/>
                          <a:cs typeface="+mn-cs"/>
                        </a:rPr>
                        <a:t> Analysis of economic evaluation methods for hospital-based assessment</a:t>
                      </a:r>
                      <a:endParaRPr lang="en-GB" sz="1000" dirty="0"/>
                    </a:p>
                  </a:txBody>
                  <a:tcPr marL="68591" marR="68591" marT="34367" marB="34367"/>
                </a:tc>
                <a:extLst>
                  <a:ext uri="{0D108BD9-81ED-4DB2-BD59-A6C34878D82A}">
                    <a16:rowId xmlns:a16="http://schemas.microsoft.com/office/drawing/2014/main" val="1071153945"/>
                  </a:ext>
                </a:extLst>
              </a:tr>
            </a:tbl>
          </a:graphicData>
        </a:graphic>
      </p:graphicFrame>
      <p:graphicFrame>
        <p:nvGraphicFramePr>
          <p:cNvPr id="12" name="Table 11">
            <a:extLst>
              <a:ext uri="{FF2B5EF4-FFF2-40B4-BE49-F238E27FC236}">
                <a16:creationId xmlns:a16="http://schemas.microsoft.com/office/drawing/2014/main" id="{2720DF6D-2209-3B4C-BEC1-35B96C3AA053}"/>
              </a:ext>
            </a:extLst>
          </p:cNvPr>
          <p:cNvGraphicFramePr>
            <a:graphicFrameLocks noGrp="1"/>
          </p:cNvGraphicFramePr>
          <p:nvPr/>
        </p:nvGraphicFramePr>
        <p:xfrm>
          <a:off x="1254125" y="4310063"/>
          <a:ext cx="6627813" cy="495300"/>
        </p:xfrm>
        <a:graphic>
          <a:graphicData uri="http://schemas.openxmlformats.org/drawingml/2006/table">
            <a:tbl>
              <a:tblPr firstRow="1" bandRow="1">
                <a:tableStyleId>{5C22544A-7EE6-4342-B048-85BDC9FD1C3A}</a:tableStyleId>
              </a:tblPr>
              <a:tblGrid>
                <a:gridCol w="6627813">
                  <a:extLst>
                    <a:ext uri="{9D8B030D-6E8A-4147-A177-3AD203B41FA5}">
                      <a16:colId xmlns:a16="http://schemas.microsoft.com/office/drawing/2014/main" val="3306999083"/>
                    </a:ext>
                  </a:extLst>
                </a:gridCol>
              </a:tblGrid>
              <a:tr h="480060">
                <a:tc>
                  <a:txBody>
                    <a:bodyPr/>
                    <a:lstStyle/>
                    <a:p>
                      <a:pPr fontAlgn="base"/>
                      <a:r>
                        <a:rPr lang="en-GB" sz="1400" b="1" i="0" u="none" strike="noStrike" kern="1200" dirty="0">
                          <a:solidFill>
                            <a:schemeClr val="lt1"/>
                          </a:solidFill>
                          <a:effectLst/>
                          <a:latin typeface="+mn-lt"/>
                          <a:ea typeface="+mn-ea"/>
                          <a:cs typeface="+mn-cs"/>
                        </a:rPr>
                        <a:t>WP9-</a:t>
                      </a:r>
                      <a:r>
                        <a:rPr lang="en-GB" sz="1400" b="0" i="0" u="none" strike="noStrike" kern="1200" dirty="0">
                          <a:solidFill>
                            <a:schemeClr val="lt1"/>
                          </a:solidFill>
                          <a:effectLst/>
                          <a:latin typeface="+mn-lt"/>
                          <a:ea typeface="+mn-ea"/>
                          <a:cs typeface="+mn-cs"/>
                        </a:rPr>
                        <a:t> Expanding economic analysis for HTA: methods for measuring fiscal impact of new healthcare interventions</a:t>
                      </a:r>
                    </a:p>
                  </a:txBody>
                  <a:tcPr marL="68591" marR="68591" marT="34290" marB="34290"/>
                </a:tc>
                <a:extLst>
                  <a:ext uri="{0D108BD9-81ED-4DB2-BD59-A6C34878D82A}">
                    <a16:rowId xmlns:a16="http://schemas.microsoft.com/office/drawing/2014/main" val="1071153945"/>
                  </a:ext>
                </a:extLst>
              </a:tr>
            </a:tbl>
          </a:graphicData>
        </a:graphic>
      </p:graphicFrame>
      <p:graphicFrame>
        <p:nvGraphicFramePr>
          <p:cNvPr id="13" name="Table 12">
            <a:extLst>
              <a:ext uri="{FF2B5EF4-FFF2-40B4-BE49-F238E27FC236}">
                <a16:creationId xmlns:a16="http://schemas.microsoft.com/office/drawing/2014/main" id="{C3DB5201-961D-CC43-9C12-806B949C8AF0}"/>
              </a:ext>
            </a:extLst>
          </p:cNvPr>
          <p:cNvGraphicFramePr>
            <a:graphicFrameLocks noGrp="1"/>
          </p:cNvGraphicFramePr>
          <p:nvPr/>
        </p:nvGraphicFramePr>
        <p:xfrm>
          <a:off x="1254125" y="4794250"/>
          <a:ext cx="6627813" cy="282575"/>
        </p:xfrm>
        <a:graphic>
          <a:graphicData uri="http://schemas.openxmlformats.org/drawingml/2006/table">
            <a:tbl>
              <a:tblPr firstRow="1" bandRow="1">
                <a:tableStyleId>{5C22544A-7EE6-4342-B048-85BDC9FD1C3A}</a:tableStyleId>
              </a:tblPr>
              <a:tblGrid>
                <a:gridCol w="6627813">
                  <a:extLst>
                    <a:ext uri="{9D8B030D-6E8A-4147-A177-3AD203B41FA5}">
                      <a16:colId xmlns:a16="http://schemas.microsoft.com/office/drawing/2014/main" val="3306999083"/>
                    </a:ext>
                  </a:extLst>
                </a:gridCol>
              </a:tblGrid>
              <a:tr h="282575">
                <a:tc>
                  <a:txBody>
                    <a:bodyPr/>
                    <a:lstStyle/>
                    <a:p>
                      <a:r>
                        <a:rPr lang="en-GB" sz="1400" b="1" i="0" u="none" strike="noStrike" kern="1200" dirty="0">
                          <a:solidFill>
                            <a:schemeClr val="lt1"/>
                          </a:solidFill>
                          <a:effectLst/>
                          <a:latin typeface="+mn-lt"/>
                          <a:ea typeface="+mn-ea"/>
                          <a:cs typeface="+mn-cs"/>
                        </a:rPr>
                        <a:t>WP10-</a:t>
                      </a:r>
                      <a:r>
                        <a:rPr lang="en-GB" sz="1400" b="0" i="0" u="none" strike="noStrike" kern="1200" dirty="0">
                          <a:solidFill>
                            <a:schemeClr val="lt1"/>
                          </a:solidFill>
                          <a:effectLst/>
                          <a:latin typeface="+mn-lt"/>
                          <a:ea typeface="+mn-ea"/>
                          <a:cs typeface="+mn-cs"/>
                        </a:rPr>
                        <a:t> Guidance to support consistent HTA appraisal for orphan medicinal products</a:t>
                      </a:r>
                      <a:endParaRPr lang="en-GB" sz="1000" dirty="0"/>
                    </a:p>
                  </a:txBody>
                  <a:tcPr marL="68591" marR="68591" marT="34367" marB="34367"/>
                </a:tc>
                <a:extLst>
                  <a:ext uri="{0D108BD9-81ED-4DB2-BD59-A6C34878D82A}">
                    <a16:rowId xmlns:a16="http://schemas.microsoft.com/office/drawing/2014/main" val="1071153945"/>
                  </a:ext>
                </a:extLst>
              </a:tr>
            </a:tbl>
          </a:graphicData>
        </a:graphic>
      </p:graphicFrame>
      <p:graphicFrame>
        <p:nvGraphicFramePr>
          <p:cNvPr id="14" name="Table 13">
            <a:extLst>
              <a:ext uri="{FF2B5EF4-FFF2-40B4-BE49-F238E27FC236}">
                <a16:creationId xmlns:a16="http://schemas.microsoft.com/office/drawing/2014/main" id="{CC11340C-143D-2D48-AA8B-DEB361C8E66D}"/>
              </a:ext>
            </a:extLst>
          </p:cNvPr>
          <p:cNvGraphicFramePr>
            <a:graphicFrameLocks noGrp="1"/>
          </p:cNvGraphicFramePr>
          <p:nvPr/>
        </p:nvGraphicFramePr>
        <p:xfrm>
          <a:off x="1252538" y="5076825"/>
          <a:ext cx="6630987" cy="280988"/>
        </p:xfrm>
        <a:graphic>
          <a:graphicData uri="http://schemas.openxmlformats.org/drawingml/2006/table">
            <a:tbl>
              <a:tblPr firstRow="1" bandRow="1">
                <a:tableStyleId>{5C22544A-7EE6-4342-B048-85BDC9FD1C3A}</a:tableStyleId>
              </a:tblPr>
              <a:tblGrid>
                <a:gridCol w="6630987">
                  <a:extLst>
                    <a:ext uri="{9D8B030D-6E8A-4147-A177-3AD203B41FA5}">
                      <a16:colId xmlns:a16="http://schemas.microsoft.com/office/drawing/2014/main" val="3306999083"/>
                    </a:ext>
                  </a:extLst>
                </a:gridCol>
              </a:tblGrid>
              <a:tr h="280988">
                <a:tc>
                  <a:txBody>
                    <a:bodyPr/>
                    <a:lstStyle/>
                    <a:p>
                      <a:pPr fontAlgn="base"/>
                      <a:r>
                        <a:rPr lang="en-GB" sz="1400" b="1" i="0" u="none" strike="noStrike" kern="1200" dirty="0">
                          <a:solidFill>
                            <a:schemeClr val="lt1"/>
                          </a:solidFill>
                          <a:effectLst/>
                          <a:latin typeface="+mn-lt"/>
                          <a:ea typeface="+mn-ea"/>
                          <a:cs typeface="+mn-cs"/>
                        </a:rPr>
                        <a:t>WP11-</a:t>
                      </a:r>
                      <a:r>
                        <a:rPr lang="en-GB" sz="1400" b="0" i="0" u="none" strike="noStrike" kern="1200" dirty="0">
                          <a:solidFill>
                            <a:schemeClr val="lt1"/>
                          </a:solidFill>
                          <a:effectLst/>
                          <a:latin typeface="+mn-lt"/>
                          <a:ea typeface="+mn-ea"/>
                          <a:cs typeface="+mn-cs"/>
                        </a:rPr>
                        <a:t> Decremental cost-effectiveness and behavioural aspects in decision-making</a:t>
                      </a:r>
                    </a:p>
                  </a:txBody>
                  <a:tcPr marL="68578" marR="68578" marT="34174" marB="34174"/>
                </a:tc>
                <a:extLst>
                  <a:ext uri="{0D108BD9-81ED-4DB2-BD59-A6C34878D82A}">
                    <a16:rowId xmlns:a16="http://schemas.microsoft.com/office/drawing/2014/main" val="1071153945"/>
                  </a:ext>
                </a:extLst>
              </a:tr>
            </a:tbl>
          </a:graphicData>
        </a:graphic>
      </p:graphicFrame>
    </p:spTree>
    <p:extLst>
      <p:ext uri="{BB962C8B-B14F-4D97-AF65-F5344CB8AC3E}">
        <p14:creationId xmlns:p14="http://schemas.microsoft.com/office/powerpoint/2010/main" val="28911829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1"/>
          <p:cNvSpPr>
            <a:spLocks noGrp="1"/>
          </p:cNvSpPr>
          <p:nvPr>
            <p:ph type="title"/>
          </p:nvPr>
        </p:nvSpPr>
        <p:spPr>
          <a:xfrm>
            <a:off x="2686050" y="3738563"/>
            <a:ext cx="5276850" cy="779462"/>
          </a:xfrm>
        </p:spPr>
        <p:txBody>
          <a:bodyPr/>
          <a:lstStyle/>
          <a:p>
            <a:r>
              <a:rPr lang="en-US" altLang="en-US" b="1" smtClean="0">
                <a:solidFill>
                  <a:schemeClr val="bg1"/>
                </a:solidFill>
                <a:latin typeface="Proxima Nova Extrabold"/>
                <a:ea typeface="Proxima Nova Extrabold"/>
                <a:cs typeface="Proxima Nova Extrabold"/>
              </a:rPr>
              <a:t>IMI-PARADIGM</a:t>
            </a:r>
          </a:p>
        </p:txBody>
      </p:sp>
      <p:sp>
        <p:nvSpPr>
          <p:cNvPr id="7" name="Title 1"/>
          <p:cNvSpPr txBox="1">
            <a:spLocks/>
          </p:cNvSpPr>
          <p:nvPr/>
        </p:nvSpPr>
        <p:spPr>
          <a:xfrm>
            <a:off x="2924175" y="4446588"/>
            <a:ext cx="5776913" cy="341312"/>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US" sz="1875" dirty="0">
                <a:solidFill>
                  <a:prstClr val="white"/>
                </a:solidFill>
                <a:latin typeface="Proxima Nova Medium" charset="0"/>
                <a:ea typeface="Proxima Nova Medium" charset="0"/>
                <a:cs typeface="Proxima Nova Medium" charset="0"/>
              </a:rPr>
              <a:t>EUnetHTA FORUM 2021</a:t>
            </a:r>
          </a:p>
        </p:txBody>
      </p:sp>
      <p:sp>
        <p:nvSpPr>
          <p:cNvPr id="9" name="Rectangle 8"/>
          <p:cNvSpPr/>
          <p:nvPr/>
        </p:nvSpPr>
        <p:spPr>
          <a:xfrm>
            <a:off x="3016250" y="3697288"/>
            <a:ext cx="3149600" cy="41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ln>
                <a:solidFill>
                  <a:prstClr val="white"/>
                </a:solidFill>
              </a:ln>
              <a:solidFill>
                <a:prstClr val="white"/>
              </a:solidFill>
            </a:endParaRPr>
          </a:p>
        </p:txBody>
      </p:sp>
      <p:pic>
        <p:nvPicPr>
          <p:cNvPr id="30720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254125"/>
            <a:ext cx="46704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6" name="Picture 2" descr="PARADIG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5850" y="3970338"/>
            <a:ext cx="2867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a:extLst>
              <a:ext uri="{FF2B5EF4-FFF2-40B4-BE49-F238E27FC236}">
                <a16:creationId xmlns:a16="http://schemas.microsoft.com/office/drawing/2014/main" id="{A5427385-8764-4A30-AF31-03C139BD6A19}"/>
              </a:ext>
            </a:extLst>
          </p:cNvPr>
          <p:cNvSpPr txBox="1"/>
          <p:nvPr/>
        </p:nvSpPr>
        <p:spPr>
          <a:xfrm>
            <a:off x="3335338" y="5326063"/>
            <a:ext cx="5808662" cy="577850"/>
          </a:xfrm>
          <a:prstGeom prst="rect">
            <a:avLst/>
          </a:prstGeom>
          <a:solidFill>
            <a:schemeClr val="bg1"/>
          </a:solidFill>
        </p:spPr>
        <p:txBody>
          <a:bodyPr>
            <a:spAutoFit/>
          </a:bodyPr>
          <a:lstStyle/>
          <a:p>
            <a:pPr defTabSz="685800" eaLnBrk="1" fontAlgn="auto" hangingPunct="1">
              <a:spcBef>
                <a:spcPts val="0"/>
              </a:spcBef>
              <a:spcAft>
                <a:spcPts val="0"/>
              </a:spcAft>
              <a:defRPr/>
            </a:pPr>
            <a:r>
              <a:rPr lang="en-US" sz="1050" dirty="0">
                <a:solidFill>
                  <a:srgbClr val="393A37"/>
                </a:solidFill>
                <a:latin typeface="PT Sans"/>
              </a:rPr>
              <a:t>PARADIGM is receiving funding from the Innovative Medicines Initiative Joint Undertaking 2. This Joint Undertaking receives support from the European Union’s Horizon 2020 research and innovation </a:t>
            </a:r>
            <a:r>
              <a:rPr lang="en-US" sz="1050" dirty="0" err="1">
                <a:solidFill>
                  <a:srgbClr val="393A37"/>
                </a:solidFill>
                <a:latin typeface="PT Sans"/>
              </a:rPr>
              <a:t>programme</a:t>
            </a:r>
            <a:r>
              <a:rPr lang="en-US" sz="1050" dirty="0">
                <a:solidFill>
                  <a:srgbClr val="393A37"/>
                </a:solidFill>
                <a:latin typeface="PT Sans"/>
              </a:rPr>
              <a:t> and EFPIA.</a:t>
            </a:r>
            <a:endParaRPr lang="es-ES" sz="1050" dirty="0">
              <a:solidFill>
                <a:prstClr val="black"/>
              </a:solidFill>
              <a:latin typeface="Calibri" panose="020F0502020204030204"/>
            </a:endParaRPr>
          </a:p>
        </p:txBody>
      </p:sp>
      <p:pic>
        <p:nvPicPr>
          <p:cNvPr id="307208" name="Picture 4" descr="Innovative Medicines Initiative backs Immune-Imaging Consortium to more  precisely match immunotherapeutics to individual patients – VHIO – Vall  d'Hebron Institute of Onc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5326063"/>
            <a:ext cx="33607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9100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F1E7273E-E5A3-4B1D-BE3E-56F045D92700}"/>
              </a:ext>
              <a:ext uri="{C183D7F6-B498-43B3-948B-1728B52AA6E4}"/>
            </a:extLst>
          </p:cNvPr>
          <p:cNvSpPr>
            <a:spLocks noGrp="1" noRot="1" noChangeAspect="1" noMove="1" noResize="1" noEditPoints="1" noAdjustHandles="1" noChangeArrowheads="1" noChangeShapeType="1" noTextEdit="1"/>
          </p:cNvSpPr>
          <p:nvPr/>
        </p:nvSpPr>
        <p:spPr>
          <a:xfrm>
            <a:off x="0" y="857250"/>
            <a:ext cx="91424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77" name="Freeform: Shape 76">
            <a:extLst>
              <a:ext uri="{FF2B5EF4-FFF2-40B4-BE49-F238E27FC236}">
                <a16:creationId xmlns:a16="http://schemas.microsoft.com/office/drawing/2014/main" id="{9CF7FE1C-8BC5-4B0C-A2BC-93AB72C90FDD}"/>
              </a:ext>
              <a:ext uri="{C183D7F6-B498-43B3-948B-1728B52AA6E4}"/>
            </a:extLst>
          </p:cNvPr>
          <p:cNvSpPr>
            <a:spLocks noGrp="1" noRot="1" noChangeAspect="1" noMove="1" noResize="1" noEditPoints="1" noAdjustHandles="1" noChangeArrowheads="1" noChangeShapeType="1" noTextEdit="1"/>
          </p:cNvSpPr>
          <p:nvPr/>
        </p:nvSpPr>
        <p:spPr>
          <a:xfrm>
            <a:off x="1325563" y="857250"/>
            <a:ext cx="7818437" cy="4440238"/>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anchor="ctr"/>
          <a:lstStyle/>
          <a:p>
            <a:pPr defTabSz="342900" eaLnBrk="1" fontAlgn="auto" hangingPunct="1">
              <a:spcBef>
                <a:spcPts val="0"/>
              </a:spcBef>
              <a:spcAft>
                <a:spcPts val="0"/>
              </a:spcAft>
              <a:defRPr/>
            </a:pPr>
            <a:endParaRPr lang="en-US" sz="1350">
              <a:solidFill>
                <a:prstClr val="black"/>
              </a:solidFill>
              <a:latin typeface="Calibri" panose="020F0502020204030204"/>
            </a:endParaRPr>
          </a:p>
        </p:txBody>
      </p:sp>
      <p:sp>
        <p:nvSpPr>
          <p:cNvPr id="308228" name="Title 1"/>
          <p:cNvSpPr>
            <a:spLocks noGrp="1"/>
          </p:cNvSpPr>
          <p:nvPr>
            <p:ph type="title"/>
          </p:nvPr>
        </p:nvSpPr>
        <p:spPr>
          <a:xfrm>
            <a:off x="4144963" y="1131888"/>
            <a:ext cx="4370387" cy="1074737"/>
          </a:xfrm>
        </p:spPr>
        <p:txBody>
          <a:bodyPr anchor="b"/>
          <a:lstStyle/>
          <a:p>
            <a:r>
              <a:rPr lang="en-US" altLang="en-US" b="1" smtClean="0">
                <a:latin typeface="Proxima Nova Extrabold"/>
                <a:ea typeface="Proxima Nova Extrabold"/>
                <a:cs typeface="Proxima Nova Extrabold"/>
              </a:rPr>
              <a:t>IMI PARADIGM</a:t>
            </a:r>
          </a:p>
        </p:txBody>
      </p:sp>
      <p:pic>
        <p:nvPicPr>
          <p:cNvPr id="308229" name="Picture 6" descr="PARADI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663700"/>
            <a:ext cx="29559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3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4963" y="2398713"/>
            <a:ext cx="48291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31"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988" y="4411663"/>
            <a:ext cx="29559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60" name="Subtitle 2">
            <a:extLst>
              <a:ext uri="{FF2B5EF4-FFF2-40B4-BE49-F238E27FC236}">
                <a16:creationId xmlns:a16="http://schemas.microsoft.com/office/drawing/2014/main" id="{2B82F5C5-D084-4037-BB7D-EEFF77B2D71E}"/>
              </a:ext>
            </a:extLst>
          </p:cNvPr>
          <p:cNvGraphicFramePr>
            <a:graphicFrameLocks noGrp="1"/>
          </p:cNvGraphicFramePr>
          <p:nvPr>
            <p:ph idx="1"/>
          </p:nvPr>
        </p:nvGraphicFramePr>
        <p:xfrm>
          <a:off x="4144617" y="2399110"/>
          <a:ext cx="4370733" cy="30908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08233" name="Picture 8" descr="PARADIG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163" y="2849563"/>
            <a:ext cx="22225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9402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ítulo 1"/>
          <p:cNvSpPr>
            <a:spLocks noGrp="1"/>
          </p:cNvSpPr>
          <p:nvPr>
            <p:ph type="title"/>
          </p:nvPr>
        </p:nvSpPr>
        <p:spPr/>
        <p:txBody>
          <a:bodyPr/>
          <a:lstStyle/>
          <a:p>
            <a:r>
              <a:rPr lang="es-ES" altLang="en-US" smtClean="0"/>
              <a:t>Other non-mentioned projects</a:t>
            </a:r>
          </a:p>
        </p:txBody>
      </p:sp>
      <p:sp>
        <p:nvSpPr>
          <p:cNvPr id="310275" name="Marcador de contenido 2"/>
          <p:cNvSpPr>
            <a:spLocks noGrp="1"/>
          </p:cNvSpPr>
          <p:nvPr>
            <p:ph sz="half" idx="1"/>
          </p:nvPr>
        </p:nvSpPr>
        <p:spPr bwMode="auto"/>
        <p:txBody>
          <a:bodyPr wrap="square" numCol="1" anchor="t" anchorCtr="0" compatLnSpc="1">
            <a:prstTxWarp prst="textNoShape">
              <a:avLst/>
            </a:prstTxWarp>
          </a:bodyPr>
          <a:lstStyle/>
          <a:p>
            <a:r>
              <a:rPr lang="es-ES" altLang="en-US" smtClean="0"/>
              <a:t>VALIDATE-HTA (value and values within HTA process)</a:t>
            </a:r>
          </a:p>
          <a:p>
            <a:pPr lvl="1"/>
            <a:r>
              <a:rPr lang="es-ES" altLang="en-US" smtClean="0"/>
              <a:t>Erasmus Plus</a:t>
            </a:r>
          </a:p>
          <a:p>
            <a:pPr lvl="1"/>
            <a:r>
              <a:rPr lang="es-ES" altLang="en-US" smtClean="0">
                <a:hlinkClick r:id="rId2"/>
              </a:rPr>
              <a:t>https://validatehta.eu/</a:t>
            </a:r>
            <a:r>
              <a:rPr lang="es-ES" altLang="en-US" smtClean="0"/>
              <a:t> </a:t>
            </a:r>
          </a:p>
          <a:p>
            <a:r>
              <a:rPr lang="es-ES" altLang="en-US" smtClean="0"/>
              <a:t>EXACT (Framework for the assessment of OMICs technologies)</a:t>
            </a:r>
          </a:p>
          <a:p>
            <a:pPr lvl="1"/>
            <a:r>
              <a:rPr lang="es-ES" altLang="en-US" smtClean="0"/>
              <a:t>Marie Slodowska Curie</a:t>
            </a:r>
          </a:p>
        </p:txBody>
      </p:sp>
      <p:pic>
        <p:nvPicPr>
          <p:cNvPr id="310276" name="Picture 2" descr="VALIDATE – VALIDATE project web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838" y="2125663"/>
            <a:ext cx="180657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7" name="Picture 4" descr="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838" y="3746500"/>
            <a:ext cx="2185987"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3348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itle 12"/>
          <p:cNvSpPr>
            <a:spLocks noGrp="1"/>
          </p:cNvSpPr>
          <p:nvPr>
            <p:ph type="title"/>
          </p:nvPr>
        </p:nvSpPr>
        <p:spPr>
          <a:xfrm>
            <a:off x="101600" y="1989138"/>
            <a:ext cx="4391025" cy="1584325"/>
          </a:xfrm>
        </p:spPr>
        <p:txBody>
          <a:bodyPr/>
          <a:lstStyle/>
          <a:p>
            <a:pPr algn="ctr"/>
            <a:r>
              <a:rPr lang="en-GB" altLang="en-US" sz="3600" smtClean="0">
                <a:solidFill>
                  <a:srgbClr val="0F5494"/>
                </a:solidFill>
              </a:rPr>
              <a:t>Research on HTA in Horizon Europe</a:t>
            </a:r>
            <a:r>
              <a:rPr lang="fr-BE" altLang="en-US" sz="3600" smtClean="0">
                <a:solidFill>
                  <a:srgbClr val="0F5494"/>
                </a:solidFill>
              </a:rPr>
              <a:t/>
            </a:r>
            <a:br>
              <a:rPr lang="fr-BE" altLang="en-US" sz="3600" smtClean="0">
                <a:solidFill>
                  <a:srgbClr val="0F5494"/>
                </a:solidFill>
              </a:rPr>
            </a:br>
            <a:endParaRPr lang="en-GB" altLang="en-US" sz="3600" smtClean="0">
              <a:solidFill>
                <a:srgbClr val="0F5494"/>
              </a:solidFill>
            </a:endParaRPr>
          </a:p>
        </p:txBody>
      </p:sp>
      <p:sp>
        <p:nvSpPr>
          <p:cNvPr id="6" name="TextBox 5"/>
          <p:cNvSpPr txBox="1"/>
          <p:nvPr/>
        </p:nvSpPr>
        <p:spPr>
          <a:xfrm>
            <a:off x="0" y="5661025"/>
            <a:ext cx="2771775" cy="400050"/>
          </a:xfrm>
          <a:prstGeom prst="rect">
            <a:avLst/>
          </a:prstGeom>
          <a:solidFill>
            <a:schemeClr val="accent6"/>
          </a:solidFill>
        </p:spPr>
        <p:txBody>
          <a:bodyPr lIns="0" anchor="ctr">
            <a:spAutoFit/>
          </a:bodyPr>
          <a:lstStyle/>
          <a:p>
            <a:pPr marL="444500" eaLnBrk="1" hangingPunct="1">
              <a:defRPr/>
            </a:pPr>
            <a:r>
              <a:rPr lang="en-GB" sz="2000" i="1" dirty="0">
                <a:solidFill>
                  <a:srgbClr val="FFFFFF"/>
                </a:solidFill>
                <a:cs typeface="Arial" panose="020B0604020202020204" pitchFamily="34" charset="0"/>
              </a:rPr>
              <a:t>#</a:t>
            </a:r>
            <a:r>
              <a:rPr lang="en-GB" sz="2000" dirty="0" err="1">
                <a:solidFill>
                  <a:srgbClr val="FFFFFF"/>
                </a:solidFill>
                <a:cs typeface="Arial" panose="020B0604020202020204" pitchFamily="34" charset="0"/>
              </a:rPr>
              <a:t>HorizonEU</a:t>
            </a:r>
            <a:endParaRPr lang="en-GB" sz="2000" dirty="0">
              <a:solidFill>
                <a:srgbClr val="FFFFFF"/>
              </a:solidFill>
              <a:cs typeface="Arial" panose="020B0604020202020204" pitchFamily="34" charset="0"/>
            </a:endParaRPr>
          </a:p>
        </p:txBody>
      </p:sp>
      <p:sp>
        <p:nvSpPr>
          <p:cNvPr id="311300" name="TextBox 2"/>
          <p:cNvSpPr txBox="1">
            <a:spLocks noChangeArrowheads="1"/>
          </p:cNvSpPr>
          <p:nvPr/>
        </p:nvSpPr>
        <p:spPr bwMode="auto">
          <a:xfrm>
            <a:off x="234950" y="4076700"/>
            <a:ext cx="42481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solidFill>
                  <a:srgbClr val="000000"/>
                </a:solidFill>
                <a:latin typeface="Verdana" panose="020B0604030504040204" pitchFamily="34" charset="0"/>
              </a:rPr>
              <a:t>EUnetHTA Forum</a:t>
            </a:r>
          </a:p>
          <a:p>
            <a:pPr eaLnBrk="1" hangingPunct="1">
              <a:spcAft>
                <a:spcPts val="600"/>
              </a:spcAft>
            </a:pPr>
            <a:r>
              <a:rPr lang="fr-BE" altLang="en-US" sz="1600" b="1">
                <a:solidFill>
                  <a:srgbClr val="000000"/>
                </a:solidFill>
                <a:latin typeface="Verdana" panose="020B0604030504040204" pitchFamily="34" charset="0"/>
              </a:rPr>
              <a:t>15 April 2021</a:t>
            </a:r>
          </a:p>
          <a:p>
            <a:pPr eaLnBrk="1" hangingPunct="1"/>
            <a:r>
              <a:rPr lang="fr-BE" altLang="en-US" sz="1600" b="1">
                <a:solidFill>
                  <a:srgbClr val="000000"/>
                </a:solidFill>
                <a:latin typeface="Verdana" panose="020B0604030504040204" pitchFamily="34" charset="0"/>
              </a:rPr>
              <a:t>Carmen LAPLAZA SANTOS &amp; </a:t>
            </a:r>
          </a:p>
          <a:p>
            <a:pPr eaLnBrk="1" hangingPunct="1"/>
            <a:r>
              <a:rPr lang="fr-BE" altLang="en-US" sz="1600" b="1">
                <a:solidFill>
                  <a:srgbClr val="000000"/>
                </a:solidFill>
                <a:latin typeface="Verdana" panose="020B0604030504040204" pitchFamily="34" charset="0"/>
              </a:rPr>
              <a:t>Leslie PIBOULEAU</a:t>
            </a:r>
          </a:p>
          <a:p>
            <a:pPr eaLnBrk="1" hangingPunct="1"/>
            <a:r>
              <a:rPr lang="fr-BE" altLang="en-US" sz="1600" b="1">
                <a:solidFill>
                  <a:srgbClr val="000000"/>
                </a:solidFill>
                <a:latin typeface="Verdana" panose="020B0604030504040204" pitchFamily="34" charset="0"/>
              </a:rPr>
              <a:t>DG </a:t>
            </a:r>
            <a:r>
              <a:rPr lang="en-IE" altLang="en-US" sz="1600" b="1">
                <a:solidFill>
                  <a:srgbClr val="000000"/>
                </a:solidFill>
                <a:latin typeface="Verdana" panose="020B0604030504040204" pitchFamily="34" charset="0"/>
              </a:rPr>
              <a:t>Research &amp; Innovation</a:t>
            </a:r>
            <a:endParaRPr lang="en-GB" altLang="en-US" sz="1600" b="1">
              <a:solidFill>
                <a:srgbClr val="000000"/>
              </a:solidFill>
              <a:latin typeface="Verdana" panose="020B0604030504040204" pitchFamily="34" charset="0"/>
            </a:endParaRPr>
          </a:p>
        </p:txBody>
      </p:sp>
    </p:spTree>
    <p:extLst>
      <p:ext uri="{BB962C8B-B14F-4D97-AF65-F5344CB8AC3E}">
        <p14:creationId xmlns:p14="http://schemas.microsoft.com/office/powerpoint/2010/main" val="19914133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fbeelding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3963" y="4772025"/>
            <a:ext cx="17605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230188" y="5213350"/>
            <a:ext cx="3841750" cy="1539875"/>
          </a:xfrm>
          <a:prstGeom prst="roundRect">
            <a:avLst/>
          </a:prstGeom>
          <a:solidFill>
            <a:schemeClr val="bg1">
              <a:lumMod val="95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spcBef>
                <a:spcPct val="30000"/>
              </a:spcBef>
              <a:defRPr/>
            </a:pPr>
            <a:r>
              <a:rPr lang="en-GB" sz="1600" b="1" i="1" dirty="0" err="1">
                <a:solidFill>
                  <a:srgbClr val="000000"/>
                </a:solidFill>
                <a:latin typeface="Arial" charset="0"/>
              </a:rPr>
              <a:t>ProgrammE</a:t>
            </a:r>
            <a:r>
              <a:rPr lang="en-GB" sz="1600" b="1" i="1" dirty="0">
                <a:solidFill>
                  <a:srgbClr val="000000"/>
                </a:solidFill>
                <a:latin typeface="Arial" charset="0"/>
              </a:rPr>
              <a:t> in Costing, resource use measurement and outcome valuation for Use in multi-sectoral National and International health economic </a:t>
            </a:r>
            <a:r>
              <a:rPr lang="en-GB" sz="1600" b="1" i="1" dirty="0" err="1">
                <a:solidFill>
                  <a:srgbClr val="000000"/>
                </a:solidFill>
                <a:latin typeface="Arial" charset="0"/>
              </a:rPr>
              <a:t>evaluAtions</a:t>
            </a:r>
            <a:endParaRPr lang="fr-BE" sz="1600" b="1" dirty="0">
              <a:solidFill>
                <a:srgbClr val="000000"/>
              </a:solidFill>
              <a:latin typeface="Arial" charset="0"/>
            </a:endParaRPr>
          </a:p>
        </p:txBody>
      </p:sp>
      <p:sp>
        <p:nvSpPr>
          <p:cNvPr id="14" name="Rounded Rectangle 13"/>
          <p:cNvSpPr/>
          <p:nvPr/>
        </p:nvSpPr>
        <p:spPr>
          <a:xfrm>
            <a:off x="252413" y="3586163"/>
            <a:ext cx="3770312" cy="1085850"/>
          </a:xfrm>
          <a:prstGeom prst="roundRect">
            <a:avLst/>
          </a:prstGeom>
          <a:solidFill>
            <a:schemeClr val="bg1">
              <a:lumMod val="95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spcBef>
                <a:spcPct val="30000"/>
              </a:spcBef>
              <a:defRPr/>
            </a:pPr>
            <a:r>
              <a:rPr lang="en-GB" sz="1600" b="1" i="1" dirty="0">
                <a:solidFill>
                  <a:srgbClr val="000000"/>
                </a:solidFill>
                <a:latin typeface="Arial" charset="0"/>
              </a:rPr>
              <a:t>Improved Methods and Actionable Tools for Enhancing Health Technology Assessment</a:t>
            </a:r>
            <a:endParaRPr lang="fr-BE" sz="1600" b="1" dirty="0">
              <a:solidFill>
                <a:srgbClr val="000000"/>
              </a:solidFill>
              <a:latin typeface="Arial" charset="0"/>
            </a:endParaRPr>
          </a:p>
        </p:txBody>
      </p:sp>
      <p:sp>
        <p:nvSpPr>
          <p:cNvPr id="15" name="Rounded Rectangle 14"/>
          <p:cNvSpPr/>
          <p:nvPr/>
        </p:nvSpPr>
        <p:spPr>
          <a:xfrm>
            <a:off x="230188" y="1674813"/>
            <a:ext cx="3770312" cy="1131887"/>
          </a:xfrm>
          <a:prstGeom prst="roundRect">
            <a:avLst/>
          </a:prstGeom>
          <a:solidFill>
            <a:schemeClr val="bg1">
              <a:lumMod val="95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GB" altLang="en-US" sz="1600" b="1" i="1">
                <a:solidFill>
                  <a:srgbClr val="000000"/>
                </a:solidFill>
              </a:rPr>
              <a:t>Pushing the boundaries of Cost and Outcome analysis of Medical Technologies</a:t>
            </a:r>
            <a:endParaRPr lang="fr-BE" altLang="en-US" sz="1600" b="1">
              <a:solidFill>
                <a:srgbClr val="000000"/>
              </a:solidFill>
            </a:endParaRPr>
          </a:p>
          <a:p>
            <a:pPr algn="ctr" eaLnBrk="1" hangingPunct="1"/>
            <a:endParaRPr lang="en-US" altLang="en-US" sz="1600">
              <a:solidFill>
                <a:srgbClr val="161645"/>
              </a:solidFill>
              <a:latin typeface="Verdana" panose="020B0604030504040204" pitchFamily="34" charset="0"/>
            </a:endParaRPr>
          </a:p>
        </p:txBody>
      </p:sp>
      <p:sp>
        <p:nvSpPr>
          <p:cNvPr id="16" name="Rounded Rectangle 15"/>
          <p:cNvSpPr/>
          <p:nvPr/>
        </p:nvSpPr>
        <p:spPr>
          <a:xfrm>
            <a:off x="4851400" y="1774825"/>
            <a:ext cx="3843338" cy="1828800"/>
          </a:xfrm>
          <a:prstGeom prst="roundRect">
            <a:avLst/>
          </a:prstGeom>
          <a:solidFill>
            <a:schemeClr val="bg1">
              <a:lumMod val="95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spcBef>
                <a:spcPct val="30000"/>
              </a:spcBef>
              <a:defRPr/>
            </a:pPr>
            <a:r>
              <a:rPr lang="en-GB" sz="1600" b="1" i="1" dirty="0">
                <a:solidFill>
                  <a:srgbClr val="000000"/>
                </a:solidFill>
                <a:latin typeface="Arial" charset="0"/>
              </a:rPr>
              <a:t>Next Generation HTA to support patient-centred, societally oriented, real-time decision-making on access and reimbursement for health technologies throughout Europe</a:t>
            </a:r>
            <a:endParaRPr lang="fr-BE" sz="1600" b="1" dirty="0">
              <a:solidFill>
                <a:srgbClr val="000000"/>
              </a:solidFill>
              <a:latin typeface="Arial" charset="0"/>
            </a:endParaRPr>
          </a:p>
        </p:txBody>
      </p:sp>
      <p:pic>
        <p:nvPicPr>
          <p:cNvPr id="313351" name="Picture 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6266" b="39680"/>
          <a:stretch>
            <a:fillRect/>
          </a:stretch>
        </p:blipFill>
        <p:spPr bwMode="auto">
          <a:xfrm>
            <a:off x="441325" y="2989263"/>
            <a:ext cx="212407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2" name="Picture 17"/>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t="23640" b="17381"/>
          <a:stretch>
            <a:fillRect/>
          </a:stretch>
        </p:blipFill>
        <p:spPr bwMode="auto">
          <a:xfrm>
            <a:off x="341313" y="4676775"/>
            <a:ext cx="23812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3" name="Picture 1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35098"/>
          <a:stretch>
            <a:fillRect/>
          </a:stretch>
        </p:blipFill>
        <p:spPr bwMode="auto">
          <a:xfrm>
            <a:off x="441325" y="1109663"/>
            <a:ext cx="18732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4" name="Picture 1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4839" t="5093" r="16792" b="52640"/>
          <a:stretch>
            <a:fillRect/>
          </a:stretch>
        </p:blipFill>
        <p:spPr bwMode="auto">
          <a:xfrm>
            <a:off x="4876800" y="1012825"/>
            <a:ext cx="20161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4521200" y="3878263"/>
            <a:ext cx="4464050" cy="795337"/>
          </a:xfrm>
          <a:prstGeom prst="rect">
            <a:avLst/>
          </a:prstGeom>
          <a:solidFill>
            <a:srgbClr val="FFC000"/>
          </a:solidFill>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defRPr/>
            </a:pPr>
            <a:r>
              <a:rPr lang="fr-BE" sz="2000" kern="0" dirty="0" smtClean="0">
                <a:solidFill>
                  <a:srgbClr val="0E4194"/>
                </a:solidFill>
                <a:latin typeface="Arial" panose="020B0604020202020204" pitchFamily="34" charset="0"/>
                <a:cs typeface="Arial" panose="020B0604020202020204" pitchFamily="34" charset="0"/>
              </a:rPr>
              <a:t>1 </a:t>
            </a:r>
            <a:r>
              <a:rPr lang="fr-BE" sz="2000" kern="0" dirty="0" err="1" smtClean="0">
                <a:solidFill>
                  <a:srgbClr val="0E4194"/>
                </a:solidFill>
                <a:latin typeface="Arial" panose="020B0604020202020204" pitchFamily="34" charset="0"/>
                <a:cs typeface="Arial" panose="020B0604020202020204" pitchFamily="34" charset="0"/>
              </a:rPr>
              <a:t>Coordinating</a:t>
            </a:r>
            <a:r>
              <a:rPr lang="fr-BE" sz="2000" kern="0" dirty="0" smtClean="0">
                <a:solidFill>
                  <a:srgbClr val="0E4194"/>
                </a:solidFill>
                <a:latin typeface="Arial" panose="020B0604020202020204" pitchFamily="34" charset="0"/>
                <a:cs typeface="Arial" panose="020B0604020202020204" pitchFamily="34" charset="0"/>
              </a:rPr>
              <a:t> &amp; Support Action on </a:t>
            </a:r>
            <a:r>
              <a:rPr lang="fr-BE" sz="2000" kern="0" dirty="0" err="1" smtClean="0">
                <a:solidFill>
                  <a:srgbClr val="0E4194"/>
                </a:solidFill>
                <a:latin typeface="Arial" panose="020B0604020202020204" pitchFamily="34" charset="0"/>
                <a:cs typeface="Arial" panose="020B0604020202020204" pitchFamily="34" charset="0"/>
              </a:rPr>
              <a:t>regulatory</a:t>
            </a:r>
            <a:r>
              <a:rPr lang="fr-BE" sz="2000" kern="0" dirty="0" smtClean="0">
                <a:solidFill>
                  <a:srgbClr val="0E4194"/>
                </a:solidFill>
                <a:latin typeface="Arial" panose="020B0604020202020204" pitchFamily="34" charset="0"/>
                <a:cs typeface="Arial" panose="020B0604020202020204" pitchFamily="34" charset="0"/>
              </a:rPr>
              <a:t> science</a:t>
            </a:r>
            <a:endParaRPr lang="en-GB" sz="2000" u="sng" kern="0" dirty="0">
              <a:solidFill>
                <a:srgbClr val="F8A907"/>
              </a:solidFill>
              <a:latin typeface="Arial" panose="020B0604020202020204" pitchFamily="34" charset="0"/>
              <a:cs typeface="Arial" panose="020B0604020202020204" pitchFamily="34" charset="0"/>
            </a:endParaRPr>
          </a:p>
        </p:txBody>
      </p:sp>
      <p:sp>
        <p:nvSpPr>
          <p:cNvPr id="313356" name="Content Placeholder 2"/>
          <p:cNvSpPr txBox="1">
            <a:spLocks/>
          </p:cNvSpPr>
          <p:nvPr/>
        </p:nvSpPr>
        <p:spPr bwMode="auto">
          <a:xfrm>
            <a:off x="2638425" y="2974975"/>
            <a:ext cx="1827213"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tIns="72000"/>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2060"/>
              </a:buClr>
              <a:buFontTx/>
              <a:buNone/>
            </a:pPr>
            <a:r>
              <a:rPr lang="en-US" altLang="en-US" sz="2000" b="1" i="0">
                <a:solidFill>
                  <a:srgbClr val="000000"/>
                </a:solidFill>
                <a:latin typeface="Arial" panose="020B0604020202020204" pitchFamily="34" charset="0"/>
                <a:cs typeface="Arial" panose="020B0604020202020204" pitchFamily="34" charset="0"/>
              </a:rPr>
              <a:t>€ 4.6 million</a:t>
            </a:r>
          </a:p>
          <a:p>
            <a:pPr eaLnBrk="1" hangingPunct="1">
              <a:spcBef>
                <a:spcPct val="0"/>
              </a:spcBef>
              <a:buClr>
                <a:srgbClr val="002060"/>
              </a:buClr>
              <a:buFontTx/>
              <a:buNone/>
            </a:pPr>
            <a:r>
              <a:rPr lang="en-US" altLang="en-US" sz="1800" i="0">
                <a:solidFill>
                  <a:srgbClr val="000000"/>
                </a:solidFill>
                <a:latin typeface="Arial" panose="020B0604020202020204" pitchFamily="34" charset="0"/>
                <a:cs typeface="Arial" panose="020B0604020202020204" pitchFamily="34" charset="0"/>
              </a:rPr>
              <a:t>01/18-06/21</a:t>
            </a:r>
          </a:p>
        </p:txBody>
      </p:sp>
      <p:sp>
        <p:nvSpPr>
          <p:cNvPr id="313357" name="Content Placeholder 2"/>
          <p:cNvSpPr txBox="1">
            <a:spLocks/>
          </p:cNvSpPr>
          <p:nvPr/>
        </p:nvSpPr>
        <p:spPr bwMode="auto">
          <a:xfrm>
            <a:off x="2638425" y="4673600"/>
            <a:ext cx="18272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tIns="72000"/>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2060"/>
              </a:buClr>
              <a:buFontTx/>
              <a:buNone/>
            </a:pPr>
            <a:r>
              <a:rPr lang="en-US" altLang="en-US" sz="2000" b="1" i="0">
                <a:solidFill>
                  <a:srgbClr val="000000"/>
                </a:solidFill>
                <a:latin typeface="Arial" panose="020B0604020202020204" pitchFamily="34" charset="0"/>
                <a:cs typeface="Arial" panose="020B0604020202020204" pitchFamily="34" charset="0"/>
              </a:rPr>
              <a:t>€ 3 million</a:t>
            </a:r>
          </a:p>
          <a:p>
            <a:pPr eaLnBrk="1" hangingPunct="1">
              <a:spcBef>
                <a:spcPct val="0"/>
              </a:spcBef>
              <a:buClr>
                <a:srgbClr val="002060"/>
              </a:buClr>
              <a:buFontTx/>
              <a:buNone/>
            </a:pPr>
            <a:r>
              <a:rPr lang="en-US" altLang="en-US" sz="1800" i="0">
                <a:solidFill>
                  <a:srgbClr val="000000"/>
                </a:solidFill>
                <a:latin typeface="Arial" panose="020B0604020202020204" pitchFamily="34" charset="0"/>
                <a:cs typeface="Arial" panose="020B0604020202020204" pitchFamily="34" charset="0"/>
              </a:rPr>
              <a:t>01/18-06/21</a:t>
            </a:r>
          </a:p>
        </p:txBody>
      </p:sp>
      <p:sp>
        <p:nvSpPr>
          <p:cNvPr id="313358" name="Content Placeholder 2"/>
          <p:cNvSpPr txBox="1">
            <a:spLocks/>
          </p:cNvSpPr>
          <p:nvPr/>
        </p:nvSpPr>
        <p:spPr bwMode="auto">
          <a:xfrm>
            <a:off x="2638425" y="1055688"/>
            <a:ext cx="182721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tIns="72000"/>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2060"/>
              </a:buClr>
              <a:buFontTx/>
              <a:buNone/>
            </a:pPr>
            <a:r>
              <a:rPr lang="en-US" altLang="en-US" sz="2000" b="1" i="0">
                <a:solidFill>
                  <a:srgbClr val="000000"/>
                </a:solidFill>
                <a:latin typeface="Arial" panose="020B0604020202020204" pitchFamily="34" charset="0"/>
                <a:cs typeface="Arial" panose="020B0604020202020204" pitchFamily="34" charset="0"/>
              </a:rPr>
              <a:t>€ 3 million</a:t>
            </a:r>
          </a:p>
          <a:p>
            <a:pPr eaLnBrk="1" hangingPunct="1">
              <a:spcBef>
                <a:spcPct val="0"/>
              </a:spcBef>
              <a:buClr>
                <a:srgbClr val="002060"/>
              </a:buClr>
              <a:buFontTx/>
              <a:buNone/>
            </a:pPr>
            <a:r>
              <a:rPr lang="en-US" altLang="en-US" sz="1800" i="0">
                <a:solidFill>
                  <a:srgbClr val="000000"/>
                </a:solidFill>
                <a:latin typeface="Arial" panose="020B0604020202020204" pitchFamily="34" charset="0"/>
                <a:cs typeface="Arial" panose="020B0604020202020204" pitchFamily="34" charset="0"/>
              </a:rPr>
              <a:t>01/18-06/21</a:t>
            </a:r>
          </a:p>
        </p:txBody>
      </p:sp>
      <p:sp>
        <p:nvSpPr>
          <p:cNvPr id="313359" name="Content Placeholder 2"/>
          <p:cNvSpPr txBox="1">
            <a:spLocks/>
          </p:cNvSpPr>
          <p:nvPr/>
        </p:nvSpPr>
        <p:spPr bwMode="auto">
          <a:xfrm>
            <a:off x="6753225" y="1139825"/>
            <a:ext cx="18256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tIns="72000"/>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2060"/>
              </a:buClr>
              <a:buFontTx/>
              <a:buNone/>
            </a:pPr>
            <a:r>
              <a:rPr lang="en-US" altLang="en-US" sz="2000" b="1" i="0">
                <a:solidFill>
                  <a:srgbClr val="000000"/>
                </a:solidFill>
                <a:latin typeface="Arial" panose="020B0604020202020204" pitchFamily="34" charset="0"/>
                <a:cs typeface="Arial" panose="020B0604020202020204" pitchFamily="34" charset="0"/>
              </a:rPr>
              <a:t>€ 9.6 million</a:t>
            </a:r>
          </a:p>
          <a:p>
            <a:pPr eaLnBrk="1" hangingPunct="1">
              <a:spcBef>
                <a:spcPct val="0"/>
              </a:spcBef>
              <a:buClr>
                <a:srgbClr val="002060"/>
              </a:buClr>
              <a:buFontTx/>
              <a:buNone/>
            </a:pPr>
            <a:r>
              <a:rPr lang="en-US" altLang="en-US" sz="1800" i="0">
                <a:solidFill>
                  <a:srgbClr val="000000"/>
                </a:solidFill>
                <a:latin typeface="Arial" panose="020B0604020202020204" pitchFamily="34" charset="0"/>
                <a:cs typeface="Arial" panose="020B0604020202020204" pitchFamily="34" charset="0"/>
              </a:rPr>
              <a:t>01/19-12/23</a:t>
            </a:r>
          </a:p>
        </p:txBody>
      </p:sp>
      <p:sp>
        <p:nvSpPr>
          <p:cNvPr id="27" name="Rounded Rectangle 26"/>
          <p:cNvSpPr/>
          <p:nvPr/>
        </p:nvSpPr>
        <p:spPr>
          <a:xfrm>
            <a:off x="4851400" y="5424488"/>
            <a:ext cx="3843338" cy="836612"/>
          </a:xfrm>
          <a:prstGeom prst="roundRect">
            <a:avLst/>
          </a:prstGeom>
          <a:solidFill>
            <a:schemeClr val="bg1">
              <a:lumMod val="95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spcBef>
                <a:spcPct val="30000"/>
              </a:spcBef>
              <a:defRPr/>
            </a:pPr>
            <a:r>
              <a:rPr lang="en-US" sz="1600" b="1" i="1" dirty="0">
                <a:solidFill>
                  <a:srgbClr val="000000"/>
                </a:solidFill>
                <a:latin typeface="Arial" charset="0"/>
              </a:rPr>
              <a:t>Coordinating Research and Evidence for Medical Devices</a:t>
            </a:r>
            <a:endParaRPr lang="fr-BE" sz="1600" b="1" i="1" dirty="0">
              <a:solidFill>
                <a:srgbClr val="000000"/>
              </a:solidFill>
              <a:latin typeface="Arial" charset="0"/>
            </a:endParaRPr>
          </a:p>
        </p:txBody>
      </p:sp>
      <p:sp>
        <p:nvSpPr>
          <p:cNvPr id="313361" name="Content Placeholder 2"/>
          <p:cNvSpPr txBox="1">
            <a:spLocks/>
          </p:cNvSpPr>
          <p:nvPr/>
        </p:nvSpPr>
        <p:spPr bwMode="auto">
          <a:xfrm>
            <a:off x="6934200" y="4779963"/>
            <a:ext cx="18272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tIns="72000"/>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2060"/>
              </a:buClr>
              <a:buFontTx/>
              <a:buNone/>
            </a:pPr>
            <a:r>
              <a:rPr lang="en-US" altLang="en-US" sz="2000" b="1" i="0">
                <a:solidFill>
                  <a:srgbClr val="000000"/>
                </a:solidFill>
                <a:latin typeface="Arial" panose="020B0604020202020204" pitchFamily="34" charset="0"/>
                <a:cs typeface="Arial" panose="020B0604020202020204" pitchFamily="34" charset="0"/>
              </a:rPr>
              <a:t>€ 2.4 million</a:t>
            </a:r>
          </a:p>
          <a:p>
            <a:pPr eaLnBrk="1" hangingPunct="1">
              <a:spcBef>
                <a:spcPct val="0"/>
              </a:spcBef>
              <a:buClr>
                <a:srgbClr val="002060"/>
              </a:buClr>
              <a:buFontTx/>
              <a:buNone/>
            </a:pPr>
            <a:r>
              <a:rPr lang="en-US" altLang="en-US" sz="1800" i="0">
                <a:solidFill>
                  <a:srgbClr val="000000"/>
                </a:solidFill>
                <a:latin typeface="Arial" panose="020B0604020202020204" pitchFamily="34" charset="0"/>
                <a:cs typeface="Arial" panose="020B0604020202020204" pitchFamily="34" charset="0"/>
              </a:rPr>
              <a:t>04/21-03/24</a:t>
            </a:r>
          </a:p>
        </p:txBody>
      </p:sp>
      <p:sp>
        <p:nvSpPr>
          <p:cNvPr id="31" name="Title 1"/>
          <p:cNvSpPr txBox="1">
            <a:spLocks/>
          </p:cNvSpPr>
          <p:nvPr/>
        </p:nvSpPr>
        <p:spPr>
          <a:xfrm>
            <a:off x="441325" y="322263"/>
            <a:ext cx="8497888" cy="636587"/>
          </a:xfrm>
          <a:prstGeom prst="rect">
            <a:avLst/>
          </a:prstGeom>
          <a:solidFill>
            <a:srgbClr val="FFC000"/>
          </a:solidFill>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defRPr/>
            </a:pPr>
            <a:r>
              <a:rPr lang="fr-BE" kern="0" dirty="0" smtClean="0">
                <a:solidFill>
                  <a:srgbClr val="0E4194"/>
                </a:solidFill>
                <a:latin typeface="Arial" panose="020B0604020202020204" pitchFamily="34" charset="0"/>
                <a:cs typeface="Arial" panose="020B0604020202020204" pitchFamily="34" charset="0"/>
              </a:rPr>
              <a:t>4 HTA </a:t>
            </a:r>
            <a:r>
              <a:rPr lang="fr-BE" kern="0" dirty="0" err="1" smtClean="0">
                <a:solidFill>
                  <a:srgbClr val="0E4194"/>
                </a:solidFill>
                <a:latin typeface="Arial" panose="020B0604020202020204" pitchFamily="34" charset="0"/>
                <a:cs typeface="Arial" panose="020B0604020202020204" pitchFamily="34" charset="0"/>
              </a:rPr>
              <a:t>research</a:t>
            </a:r>
            <a:r>
              <a:rPr lang="fr-BE" kern="0" dirty="0" smtClean="0">
                <a:solidFill>
                  <a:srgbClr val="0E4194"/>
                </a:solidFill>
                <a:latin typeface="Arial" panose="020B0604020202020204" pitchFamily="34" charset="0"/>
                <a:cs typeface="Arial" panose="020B0604020202020204" pitchFamily="34" charset="0"/>
              </a:rPr>
              <a:t> </a:t>
            </a:r>
            <a:r>
              <a:rPr lang="fr-BE" kern="0" dirty="0" err="1" smtClean="0">
                <a:solidFill>
                  <a:srgbClr val="0E4194"/>
                </a:solidFill>
                <a:latin typeface="Arial" panose="020B0604020202020204" pitchFamily="34" charset="0"/>
                <a:cs typeface="Arial" panose="020B0604020202020204" pitchFamily="34" charset="0"/>
              </a:rPr>
              <a:t>projects</a:t>
            </a:r>
            <a:r>
              <a:rPr lang="fr-BE" kern="0" dirty="0" smtClean="0">
                <a:solidFill>
                  <a:srgbClr val="0E4194"/>
                </a:solidFill>
                <a:latin typeface="Arial" panose="020B0604020202020204" pitchFamily="34" charset="0"/>
                <a:cs typeface="Arial" panose="020B0604020202020204" pitchFamily="34" charset="0"/>
              </a:rPr>
              <a:t> </a:t>
            </a:r>
            <a:r>
              <a:rPr lang="fr-BE" kern="0" dirty="0" err="1" smtClean="0">
                <a:solidFill>
                  <a:srgbClr val="0E4194"/>
                </a:solidFill>
                <a:latin typeface="Arial" panose="020B0604020202020204" pitchFamily="34" charset="0"/>
                <a:cs typeface="Arial" panose="020B0604020202020204" pitchFamily="34" charset="0"/>
              </a:rPr>
              <a:t>under</a:t>
            </a:r>
            <a:r>
              <a:rPr lang="fr-BE" kern="0" dirty="0" smtClean="0">
                <a:solidFill>
                  <a:srgbClr val="0E4194"/>
                </a:solidFill>
                <a:latin typeface="Arial" panose="020B0604020202020204" pitchFamily="34" charset="0"/>
                <a:cs typeface="Arial" panose="020B0604020202020204" pitchFamily="34" charset="0"/>
              </a:rPr>
              <a:t> H2020</a:t>
            </a:r>
            <a:endParaRPr lang="en-GB" u="sng" kern="0" dirty="0">
              <a:solidFill>
                <a:srgbClr val="F8A90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9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441325" y="322263"/>
            <a:ext cx="8497888" cy="636587"/>
          </a:xfrm>
          <a:prstGeom prst="rect">
            <a:avLst/>
          </a:prstGeom>
          <a:solidFill>
            <a:srgbClr val="FFC000"/>
          </a:solidFill>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defRPr/>
            </a:pPr>
            <a:r>
              <a:rPr lang="fr-BE" kern="0" dirty="0" smtClean="0">
                <a:solidFill>
                  <a:srgbClr val="0E4194"/>
                </a:solidFill>
                <a:latin typeface="Arial" panose="020B0604020202020204" pitchFamily="34" charset="0"/>
                <a:cs typeface="Arial" panose="020B0604020202020204" pitchFamily="34" charset="0"/>
              </a:rPr>
              <a:t>IMI </a:t>
            </a:r>
            <a:r>
              <a:rPr lang="fr-BE" kern="0" dirty="0" err="1" smtClean="0">
                <a:solidFill>
                  <a:srgbClr val="0E4194"/>
                </a:solidFill>
                <a:latin typeface="Arial" panose="020B0604020202020204" pitchFamily="34" charset="0"/>
                <a:cs typeface="Arial" panose="020B0604020202020204" pitchFamily="34" charset="0"/>
              </a:rPr>
              <a:t>research</a:t>
            </a:r>
            <a:r>
              <a:rPr lang="fr-BE" kern="0" dirty="0" smtClean="0">
                <a:solidFill>
                  <a:srgbClr val="0E4194"/>
                </a:solidFill>
                <a:latin typeface="Arial" panose="020B0604020202020204" pitchFamily="34" charset="0"/>
                <a:cs typeface="Arial" panose="020B0604020202020204" pitchFamily="34" charset="0"/>
              </a:rPr>
              <a:t> </a:t>
            </a:r>
            <a:r>
              <a:rPr lang="fr-BE" kern="0" dirty="0" err="1" smtClean="0">
                <a:solidFill>
                  <a:srgbClr val="0E4194"/>
                </a:solidFill>
                <a:latin typeface="Arial" panose="020B0604020202020204" pitchFamily="34" charset="0"/>
                <a:cs typeface="Arial" panose="020B0604020202020204" pitchFamily="34" charset="0"/>
              </a:rPr>
              <a:t>projects</a:t>
            </a:r>
            <a:r>
              <a:rPr lang="fr-BE" kern="0" dirty="0" smtClean="0">
                <a:solidFill>
                  <a:srgbClr val="0E4194"/>
                </a:solidFill>
                <a:latin typeface="Arial" panose="020B0604020202020204" pitchFamily="34" charset="0"/>
                <a:cs typeface="Arial" panose="020B0604020202020204" pitchFamily="34" charset="0"/>
              </a:rPr>
              <a:t> on HTA</a:t>
            </a:r>
            <a:endParaRPr lang="en-GB" u="sng" kern="0" dirty="0">
              <a:solidFill>
                <a:srgbClr val="F8A907"/>
              </a:solidFill>
              <a:latin typeface="Arial" panose="020B0604020202020204" pitchFamily="34" charset="0"/>
              <a:cs typeface="Arial" panose="020B0604020202020204" pitchFamily="34" charset="0"/>
            </a:endParaRPr>
          </a:p>
        </p:txBody>
      </p:sp>
      <p:pic>
        <p:nvPicPr>
          <p:cNvPr id="315395" name="Afbeelding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1133475"/>
            <a:ext cx="236537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6" name="Afbeelding 16" descr="Afbeelding met tekst&#10;&#10;Automatisch gegenereerde beschrijv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163" y="2608263"/>
            <a:ext cx="360521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7" name="Afbeelding 28" descr="Afbeelding met tekst, illustratie&#10;&#10;Automatisch gegenereerde beschrijv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625" y="1287463"/>
            <a:ext cx="2252663"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8" name="Picture 35" descr="VALUE-Dx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0675" y="3773488"/>
            <a:ext cx="2524125"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9" name="Picture 36" descr="Hypo-RESOLV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450" y="1384300"/>
            <a:ext cx="20447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38"/>
          <p:cNvSpPr/>
          <p:nvPr/>
        </p:nvSpPr>
        <p:spPr>
          <a:xfrm>
            <a:off x="198438" y="2571750"/>
            <a:ext cx="3700462" cy="4071938"/>
          </a:xfrm>
          <a:prstGeom prst="roundRect">
            <a:avLst/>
          </a:prstGeom>
          <a:solidFill>
            <a:schemeClr val="bg1"/>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fr-BE" altLang="en-US" sz="2000" b="1" i="1">
                <a:solidFill>
                  <a:srgbClr val="000000"/>
                </a:solidFill>
              </a:rPr>
              <a:t>Big Data for Better Outcome (BD4BO) Programme</a:t>
            </a:r>
            <a:endParaRPr lang="fr-BE" altLang="en-US" sz="2000" b="1">
              <a:solidFill>
                <a:srgbClr val="000000"/>
              </a:solidFill>
            </a:endParaRPr>
          </a:p>
          <a:p>
            <a:pPr algn="ctr" eaLnBrk="1" hangingPunct="1"/>
            <a:endParaRPr lang="en-US" altLang="en-US" sz="1600">
              <a:solidFill>
                <a:srgbClr val="161645"/>
              </a:solidFill>
              <a:latin typeface="Verdana" panose="020B0604030504040204" pitchFamily="34" charset="0"/>
            </a:endParaRPr>
          </a:p>
        </p:txBody>
      </p:sp>
      <p:pic>
        <p:nvPicPr>
          <p:cNvPr id="315401" name="Picture 22" descr="ROADMAP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3063" y="3448050"/>
            <a:ext cx="20447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2" name="Picture 33" descr="BigData@Heart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000" y="4883150"/>
            <a:ext cx="22701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3" name="Picture 29" descr="HARMONY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350" y="3776663"/>
            <a:ext cx="2855913"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4" name="Picture 37" descr="RADAR-CNS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500" y="5257800"/>
            <a:ext cx="2779713"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5" name="Picture 32" descr="DRIVE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80063" y="4627563"/>
            <a:ext cx="31273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0420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42" name="Group 31"/>
          <p:cNvGrpSpPr>
            <a:grpSpLocks/>
          </p:cNvGrpSpPr>
          <p:nvPr/>
        </p:nvGrpSpPr>
        <p:grpSpPr bwMode="auto">
          <a:xfrm>
            <a:off x="473075" y="2076450"/>
            <a:ext cx="8378825" cy="4321175"/>
            <a:chOff x="611188" y="2737173"/>
            <a:chExt cx="8379072" cy="3212107"/>
          </a:xfrm>
        </p:grpSpPr>
        <p:sp>
          <p:nvSpPr>
            <p:cNvPr id="33" name="Rectangle 32"/>
            <p:cNvSpPr/>
            <p:nvPr/>
          </p:nvSpPr>
          <p:spPr>
            <a:xfrm>
              <a:off x="611188" y="2737173"/>
              <a:ext cx="8234606" cy="3212107"/>
            </a:xfrm>
            <a:prstGeom prst="rect">
              <a:avLst/>
            </a:prstGeom>
            <a:noFill/>
            <a:ln>
              <a:solidFill>
                <a:schemeClr val="accent6"/>
              </a:solidFill>
            </a:ln>
            <a:effectLst/>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endParaRPr lang="en-GB">
                <a:solidFill>
                  <a:srgbClr val="F8A907"/>
                </a:solidFill>
              </a:endParaRPr>
            </a:p>
          </p:txBody>
        </p:sp>
        <p:grpSp>
          <p:nvGrpSpPr>
            <p:cNvPr id="317449" name="Group 33"/>
            <p:cNvGrpSpPr>
              <a:grpSpLocks/>
            </p:cNvGrpSpPr>
            <p:nvPr/>
          </p:nvGrpSpPr>
          <p:grpSpPr bwMode="auto">
            <a:xfrm>
              <a:off x="691390" y="5091132"/>
              <a:ext cx="8045726" cy="714132"/>
              <a:chOff x="727022" y="5091132"/>
              <a:chExt cx="8045726" cy="714132"/>
            </a:xfrm>
          </p:grpSpPr>
          <p:sp>
            <p:nvSpPr>
              <p:cNvPr id="60" name="Rectangle 59"/>
              <p:cNvSpPr/>
              <p:nvPr/>
            </p:nvSpPr>
            <p:spPr>
              <a:xfrm>
                <a:off x="764298" y="5091381"/>
                <a:ext cx="8009174" cy="71393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a:solidFill>
                    <a:srgbClr val="FFFFFF"/>
                  </a:solidFill>
                </a:endParaRPr>
              </a:p>
            </p:txBody>
          </p:sp>
          <p:sp>
            <p:nvSpPr>
              <p:cNvPr id="317473" name="TextBox 60"/>
              <p:cNvSpPr txBox="1">
                <a:spLocks noChangeArrowheads="1"/>
              </p:cNvSpPr>
              <p:nvPr/>
            </p:nvSpPr>
            <p:spPr bwMode="auto">
              <a:xfrm>
                <a:off x="727022" y="5140774"/>
                <a:ext cx="8017172" cy="23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400" b="1">
                    <a:solidFill>
                      <a:srgbClr val="FFC000"/>
                    </a:solidFill>
                  </a:rPr>
                  <a:t>Widening Participation and Strengthening the European Research Area</a:t>
                </a:r>
                <a:endParaRPr lang="en-GB" altLang="en-US" sz="1400">
                  <a:solidFill>
                    <a:srgbClr val="FFC000"/>
                  </a:solidFill>
                </a:endParaRPr>
              </a:p>
            </p:txBody>
          </p:sp>
        </p:grpSp>
        <p:grpSp>
          <p:nvGrpSpPr>
            <p:cNvPr id="317450" name="Group 34"/>
            <p:cNvGrpSpPr>
              <a:grpSpLocks/>
            </p:cNvGrpSpPr>
            <p:nvPr/>
          </p:nvGrpSpPr>
          <p:grpSpPr bwMode="auto">
            <a:xfrm>
              <a:off x="843017" y="5451389"/>
              <a:ext cx="7748397" cy="200787"/>
              <a:chOff x="944350" y="5451389"/>
              <a:chExt cx="7748397" cy="200787"/>
            </a:xfrm>
          </p:grpSpPr>
          <p:sp>
            <p:nvSpPr>
              <p:cNvPr id="317470" name="TextBox 57"/>
              <p:cNvSpPr txBox="1">
                <a:spLocks noChangeArrowheads="1"/>
              </p:cNvSpPr>
              <p:nvPr/>
            </p:nvSpPr>
            <p:spPr bwMode="auto">
              <a:xfrm>
                <a:off x="4854098" y="5451389"/>
                <a:ext cx="3838649" cy="1977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solidFill>
                      <a:srgbClr val="0E4194"/>
                    </a:solidFill>
                  </a:rPr>
                  <a:t>Reforming and Enhancing the European R&amp;I system</a:t>
                </a:r>
              </a:p>
            </p:txBody>
          </p:sp>
          <p:sp>
            <p:nvSpPr>
              <p:cNvPr id="317471" name="TextBox 58"/>
              <p:cNvSpPr txBox="1">
                <a:spLocks noChangeArrowheads="1"/>
              </p:cNvSpPr>
              <p:nvPr/>
            </p:nvSpPr>
            <p:spPr bwMode="auto">
              <a:xfrm>
                <a:off x="944350" y="5457679"/>
                <a:ext cx="3794687" cy="1944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solidFill>
                      <a:srgbClr val="0E4194"/>
                    </a:solidFill>
                  </a:rPr>
                  <a:t>Widening participation and spreading excellence</a:t>
                </a:r>
                <a:endParaRPr lang="en-GB" altLang="en-US" sz="1100" b="1">
                  <a:solidFill>
                    <a:srgbClr val="0E4194"/>
                  </a:solidFill>
                </a:endParaRPr>
              </a:p>
            </p:txBody>
          </p:sp>
        </p:grpSp>
        <p:grpSp>
          <p:nvGrpSpPr>
            <p:cNvPr id="317451" name="Group 35"/>
            <p:cNvGrpSpPr>
              <a:grpSpLocks/>
            </p:cNvGrpSpPr>
            <p:nvPr/>
          </p:nvGrpSpPr>
          <p:grpSpPr bwMode="auto">
            <a:xfrm>
              <a:off x="727956" y="2850353"/>
              <a:ext cx="2470770" cy="2136285"/>
              <a:chOff x="727956" y="2829356"/>
              <a:chExt cx="2470770" cy="2136285"/>
            </a:xfrm>
          </p:grpSpPr>
          <p:sp>
            <p:nvSpPr>
              <p:cNvPr id="52" name="Rectangle 51"/>
              <p:cNvSpPr/>
              <p:nvPr/>
            </p:nvSpPr>
            <p:spPr>
              <a:xfrm>
                <a:off x="728666" y="2829462"/>
                <a:ext cx="2443235" cy="213589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a:solidFill>
                    <a:srgbClr val="FFFFFF"/>
                  </a:solidFill>
                </a:endParaRPr>
              </a:p>
            </p:txBody>
          </p:sp>
          <p:sp>
            <p:nvSpPr>
              <p:cNvPr id="317466" name="TextBox 52"/>
              <p:cNvSpPr txBox="1">
                <a:spLocks noChangeArrowheads="1"/>
              </p:cNvSpPr>
              <p:nvPr/>
            </p:nvSpPr>
            <p:spPr bwMode="auto">
              <a:xfrm>
                <a:off x="1432441" y="2888630"/>
                <a:ext cx="1766285" cy="35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a:solidFill>
                      <a:srgbClr val="FFC000"/>
                    </a:solidFill>
                  </a:rPr>
                  <a:t>Pillar 1 </a:t>
                </a:r>
              </a:p>
              <a:p>
                <a:pPr eaLnBrk="1" hangingPunct="1"/>
                <a:r>
                  <a:rPr lang="en-GB" altLang="en-US" sz="1100">
                    <a:solidFill>
                      <a:srgbClr val="FFFFFF"/>
                    </a:solidFill>
                  </a:rPr>
                  <a:t>Excellent Science</a:t>
                </a:r>
              </a:p>
            </p:txBody>
          </p:sp>
          <p:sp>
            <p:nvSpPr>
              <p:cNvPr id="54" name="TextBox 53"/>
              <p:cNvSpPr txBox="1"/>
              <p:nvPr/>
            </p:nvSpPr>
            <p:spPr>
              <a:xfrm>
                <a:off x="876308" y="3557555"/>
                <a:ext cx="2179701" cy="194709"/>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GB" sz="1100" b="1" dirty="0">
                    <a:solidFill>
                      <a:srgbClr val="0E4194"/>
                    </a:solidFill>
                  </a:rPr>
                  <a:t>European Research Council</a:t>
                </a:r>
              </a:p>
            </p:txBody>
          </p:sp>
          <p:sp>
            <p:nvSpPr>
              <p:cNvPr id="317468" name="TextBox 54"/>
              <p:cNvSpPr txBox="1">
                <a:spLocks noChangeArrowheads="1"/>
              </p:cNvSpPr>
              <p:nvPr/>
            </p:nvSpPr>
            <p:spPr bwMode="auto">
              <a:xfrm>
                <a:off x="887609" y="3952852"/>
                <a:ext cx="2167906" cy="32034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100" b="1">
                    <a:solidFill>
                      <a:srgbClr val="0E4194"/>
                    </a:solidFill>
                  </a:rPr>
                  <a:t>Marie Skłodowska-Curie Actions</a:t>
                </a:r>
              </a:p>
            </p:txBody>
          </p:sp>
          <p:sp>
            <p:nvSpPr>
              <p:cNvPr id="317469" name="TextBox 55"/>
              <p:cNvSpPr txBox="1">
                <a:spLocks noChangeArrowheads="1"/>
              </p:cNvSpPr>
              <p:nvPr/>
            </p:nvSpPr>
            <p:spPr bwMode="auto">
              <a:xfrm>
                <a:off x="902375" y="4547348"/>
                <a:ext cx="2157085" cy="1944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100" b="1">
                    <a:solidFill>
                      <a:srgbClr val="0E4194"/>
                    </a:solidFill>
                  </a:rPr>
                  <a:t>Research Infrastructures</a:t>
                </a:r>
              </a:p>
            </p:txBody>
          </p:sp>
        </p:grpSp>
        <p:grpSp>
          <p:nvGrpSpPr>
            <p:cNvPr id="317452" name="Group 36"/>
            <p:cNvGrpSpPr>
              <a:grpSpLocks/>
            </p:cNvGrpSpPr>
            <p:nvPr/>
          </p:nvGrpSpPr>
          <p:grpSpPr bwMode="auto">
            <a:xfrm>
              <a:off x="6273148" y="2852646"/>
              <a:ext cx="2717112" cy="2154180"/>
              <a:chOff x="6316298" y="2822700"/>
              <a:chExt cx="2717112" cy="2154180"/>
            </a:xfrm>
          </p:grpSpPr>
          <p:sp>
            <p:nvSpPr>
              <p:cNvPr id="45" name="Rectangle 44"/>
              <p:cNvSpPr/>
              <p:nvPr/>
            </p:nvSpPr>
            <p:spPr>
              <a:xfrm>
                <a:off x="6315530" y="2822872"/>
                <a:ext cx="2457522" cy="215359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a:solidFill>
                    <a:srgbClr val="FFFFFF"/>
                  </a:solidFill>
                </a:endParaRPr>
              </a:p>
            </p:txBody>
          </p:sp>
          <p:sp>
            <p:nvSpPr>
              <p:cNvPr id="317460" name="TextBox 45"/>
              <p:cNvSpPr txBox="1">
                <a:spLocks noChangeArrowheads="1"/>
              </p:cNvSpPr>
              <p:nvPr/>
            </p:nvSpPr>
            <p:spPr bwMode="auto">
              <a:xfrm>
                <a:off x="7064910" y="2890855"/>
                <a:ext cx="1968500" cy="35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a:solidFill>
                      <a:srgbClr val="FFC000"/>
                    </a:solidFill>
                  </a:rPr>
                  <a:t>Pillar 3 </a:t>
                </a:r>
              </a:p>
              <a:p>
                <a:pPr eaLnBrk="1" hangingPunct="1"/>
                <a:r>
                  <a:rPr lang="en-GB" altLang="en-US" sz="1100">
                    <a:solidFill>
                      <a:srgbClr val="FFFFFF"/>
                    </a:solidFill>
                  </a:rPr>
                  <a:t>Innovative Europe</a:t>
                </a:r>
              </a:p>
            </p:txBody>
          </p:sp>
          <p:grpSp>
            <p:nvGrpSpPr>
              <p:cNvPr id="317461" name="Group 46"/>
              <p:cNvGrpSpPr>
                <a:grpSpLocks/>
              </p:cNvGrpSpPr>
              <p:nvPr/>
            </p:nvGrpSpPr>
            <p:grpSpPr bwMode="auto">
              <a:xfrm>
                <a:off x="6414978" y="3558812"/>
                <a:ext cx="2234727" cy="1244283"/>
                <a:chOff x="6414978" y="3546112"/>
                <a:chExt cx="2234727" cy="1244283"/>
              </a:xfrm>
            </p:grpSpPr>
            <p:sp>
              <p:nvSpPr>
                <p:cNvPr id="317462" name="TextBox 48"/>
                <p:cNvSpPr txBox="1">
                  <a:spLocks noChangeArrowheads="1"/>
                </p:cNvSpPr>
                <p:nvPr/>
              </p:nvSpPr>
              <p:spPr bwMode="auto">
                <a:xfrm>
                  <a:off x="6414978" y="3546112"/>
                  <a:ext cx="2219586" cy="1944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100" b="1">
                      <a:solidFill>
                        <a:srgbClr val="0E4194"/>
                      </a:solidFill>
                    </a:rPr>
                    <a:t>European Innovation Council</a:t>
                  </a:r>
                </a:p>
              </p:txBody>
            </p:sp>
            <p:sp>
              <p:nvSpPr>
                <p:cNvPr id="317463" name="TextBox 49"/>
                <p:cNvSpPr txBox="1">
                  <a:spLocks noChangeArrowheads="1"/>
                </p:cNvSpPr>
                <p:nvPr/>
              </p:nvSpPr>
              <p:spPr bwMode="auto">
                <a:xfrm>
                  <a:off x="6423098" y="3875849"/>
                  <a:ext cx="2226607" cy="32034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100" b="1">
                      <a:solidFill>
                        <a:srgbClr val="0E4194"/>
                      </a:solidFill>
                    </a:rPr>
                    <a:t>European innovation </a:t>
                  </a:r>
                </a:p>
                <a:p>
                  <a:pPr algn="ctr" eaLnBrk="1" hangingPunct="1"/>
                  <a:r>
                    <a:rPr lang="en-GB" altLang="en-US" sz="1100" b="1">
                      <a:solidFill>
                        <a:srgbClr val="0E4194"/>
                      </a:solidFill>
                    </a:rPr>
                    <a:t>ecosystems</a:t>
                  </a:r>
                </a:p>
              </p:txBody>
            </p:sp>
            <p:sp>
              <p:nvSpPr>
                <p:cNvPr id="317464" name="TextBox 50"/>
                <p:cNvSpPr txBox="1">
                  <a:spLocks noChangeArrowheads="1"/>
                </p:cNvSpPr>
                <p:nvPr/>
              </p:nvSpPr>
              <p:spPr bwMode="auto">
                <a:xfrm>
                  <a:off x="6431219" y="4336634"/>
                  <a:ext cx="2210366" cy="4537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solidFill>
                        <a:srgbClr val="0E4194"/>
                      </a:solidFill>
                    </a:rPr>
                    <a:t>European Institute of Innovation </a:t>
                  </a:r>
                  <a:br>
                    <a:rPr lang="en-US" altLang="en-US" sz="1100" b="1">
                      <a:solidFill>
                        <a:srgbClr val="0E4194"/>
                      </a:solidFill>
                    </a:rPr>
                  </a:br>
                  <a:r>
                    <a:rPr lang="en-US" altLang="en-US" sz="1100" b="1">
                      <a:solidFill>
                        <a:srgbClr val="0E4194"/>
                      </a:solidFill>
                    </a:rPr>
                    <a:t>and Technology</a:t>
                  </a:r>
                  <a:endParaRPr lang="en-GB" altLang="en-US" sz="1100" b="1">
                    <a:solidFill>
                      <a:srgbClr val="0E4194"/>
                    </a:solidFill>
                  </a:endParaRPr>
                </a:p>
              </p:txBody>
            </p:sp>
          </p:grpSp>
        </p:grpSp>
        <p:grpSp>
          <p:nvGrpSpPr>
            <p:cNvPr id="317453" name="Group 37"/>
            <p:cNvGrpSpPr>
              <a:grpSpLocks/>
            </p:cNvGrpSpPr>
            <p:nvPr/>
          </p:nvGrpSpPr>
          <p:grpSpPr bwMode="auto">
            <a:xfrm>
              <a:off x="3307627" y="2852645"/>
              <a:ext cx="2849247" cy="2154181"/>
              <a:chOff x="3360887" y="2822699"/>
              <a:chExt cx="2849247" cy="2154181"/>
            </a:xfrm>
          </p:grpSpPr>
          <p:sp>
            <p:nvSpPr>
              <p:cNvPr id="39" name="Rectangle 38"/>
              <p:cNvSpPr/>
              <p:nvPr/>
            </p:nvSpPr>
            <p:spPr>
              <a:xfrm>
                <a:off x="3360102" y="2822872"/>
                <a:ext cx="2849647" cy="215359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GB">
                  <a:solidFill>
                    <a:srgbClr val="FFFFFF"/>
                  </a:solidFill>
                </a:endParaRPr>
              </a:p>
            </p:txBody>
          </p:sp>
          <p:sp>
            <p:nvSpPr>
              <p:cNvPr id="317455" name="TextBox 39"/>
              <p:cNvSpPr txBox="1">
                <a:spLocks noChangeArrowheads="1"/>
              </p:cNvSpPr>
              <p:nvPr/>
            </p:nvSpPr>
            <p:spPr bwMode="auto">
              <a:xfrm>
                <a:off x="4099323" y="2852936"/>
                <a:ext cx="1974973" cy="60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b="1">
                    <a:solidFill>
                      <a:srgbClr val="FFC000"/>
                    </a:solidFill>
                  </a:rPr>
                  <a:t>Pillar 2 </a:t>
                </a:r>
              </a:p>
              <a:p>
                <a:pPr eaLnBrk="1" hangingPunct="1"/>
                <a:r>
                  <a:rPr lang="en-GB" altLang="en-US" sz="1100">
                    <a:solidFill>
                      <a:srgbClr val="FFFFFF"/>
                    </a:solidFill>
                  </a:rPr>
                  <a:t>Global Challenges and European Industrial Competitiveness</a:t>
                </a:r>
              </a:p>
            </p:txBody>
          </p:sp>
          <p:sp>
            <p:nvSpPr>
              <p:cNvPr id="41" name="TextBox 40"/>
              <p:cNvSpPr txBox="1"/>
              <p:nvPr/>
            </p:nvSpPr>
            <p:spPr>
              <a:xfrm>
                <a:off x="3595059" y="3468362"/>
                <a:ext cx="2478161" cy="1211915"/>
              </a:xfrm>
              <a:prstGeom prst="rect">
                <a:avLst/>
              </a:prstGeom>
              <a:solidFill>
                <a:schemeClr val="bg2"/>
              </a:solidFill>
            </p:spPr>
            <p:txBody>
              <a:bodyPr>
                <a:spAutoFit/>
              </a:bodyPr>
              <a:lstStyle/>
              <a:p>
                <a:pPr marL="358775" indent="-171450" eaLnBrk="1" hangingPunct="1">
                  <a:buClr>
                    <a:srgbClr val="0E4194"/>
                  </a:buClr>
                  <a:buFont typeface="Arial" panose="020B0604020202020204" pitchFamily="34" charset="0"/>
                  <a:buChar char="•"/>
                  <a:defRPr/>
                </a:pPr>
                <a:r>
                  <a:rPr lang="en-US" sz="1200" b="1" dirty="0">
                    <a:solidFill>
                      <a:srgbClr val="FF0000"/>
                    </a:solidFill>
                    <a:effectLst>
                      <a:outerShdw blurRad="38100" dist="38100" dir="2700000" algn="tl">
                        <a:srgbClr val="000000">
                          <a:alpha val="43137"/>
                        </a:srgbClr>
                      </a:outerShdw>
                    </a:effectLst>
                    <a:latin typeface="Arial" charset="0"/>
                  </a:rPr>
                  <a:t>Health </a:t>
                </a:r>
              </a:p>
              <a:p>
                <a:pPr marL="358775" indent="-171450" eaLnBrk="1" hangingPunct="1">
                  <a:buClr>
                    <a:srgbClr val="0E4194"/>
                  </a:buClr>
                  <a:buFont typeface="Arial" panose="020B0604020202020204" pitchFamily="34" charset="0"/>
                  <a:buChar char="•"/>
                  <a:defRPr/>
                </a:pPr>
                <a:r>
                  <a:rPr lang="en-GB" sz="1100" b="1" dirty="0">
                    <a:solidFill>
                      <a:srgbClr val="0E4194"/>
                    </a:solidFill>
                    <a:latin typeface="Arial" charset="0"/>
                  </a:rPr>
                  <a:t>Culture, Creativity and Inclusive Society </a:t>
                </a:r>
              </a:p>
              <a:p>
                <a:pPr marL="358775" indent="-171450" eaLnBrk="1" hangingPunct="1">
                  <a:buClr>
                    <a:srgbClr val="0E4194"/>
                  </a:buClr>
                  <a:buFont typeface="Arial" panose="020B0604020202020204" pitchFamily="34" charset="0"/>
                  <a:buChar char="•"/>
                  <a:defRPr/>
                </a:pPr>
                <a:r>
                  <a:rPr lang="en-US" sz="1100" b="1" dirty="0">
                    <a:solidFill>
                      <a:srgbClr val="0E4194"/>
                    </a:solidFill>
                    <a:latin typeface="Arial" charset="0"/>
                  </a:rPr>
                  <a:t>Civil Security for Society</a:t>
                </a:r>
              </a:p>
              <a:p>
                <a:pPr marL="358775" indent="-171450" eaLnBrk="1" hangingPunct="1">
                  <a:buClr>
                    <a:srgbClr val="0E4194"/>
                  </a:buClr>
                  <a:buFont typeface="Arial" panose="020B0604020202020204" pitchFamily="34" charset="0"/>
                  <a:buChar char="•"/>
                  <a:defRPr/>
                </a:pPr>
                <a:r>
                  <a:rPr lang="en-US" sz="1100" b="1" dirty="0">
                    <a:solidFill>
                      <a:srgbClr val="0E4194"/>
                    </a:solidFill>
                    <a:latin typeface="Arial" charset="0"/>
                  </a:rPr>
                  <a:t>Digital, Industry and Space</a:t>
                </a:r>
              </a:p>
              <a:p>
                <a:pPr marL="358775" indent="-171450" eaLnBrk="1" hangingPunct="1">
                  <a:buClr>
                    <a:srgbClr val="0E4194"/>
                  </a:buClr>
                  <a:buFont typeface="Arial" panose="020B0604020202020204" pitchFamily="34" charset="0"/>
                  <a:buChar char="•"/>
                  <a:defRPr/>
                </a:pPr>
                <a:r>
                  <a:rPr lang="en-US" sz="1100" b="1" dirty="0">
                    <a:solidFill>
                      <a:srgbClr val="0E4194"/>
                    </a:solidFill>
                    <a:latin typeface="Arial" charset="0"/>
                  </a:rPr>
                  <a:t>Climate, Energy and Mobility</a:t>
                </a:r>
              </a:p>
              <a:p>
                <a:pPr marL="358775" indent="-171450" eaLnBrk="1" hangingPunct="1">
                  <a:buClr>
                    <a:srgbClr val="0E4194"/>
                  </a:buClr>
                  <a:buFont typeface="Arial" panose="020B0604020202020204" pitchFamily="34" charset="0"/>
                  <a:buChar char="•"/>
                  <a:defRPr/>
                </a:pPr>
                <a:r>
                  <a:rPr lang="en-US" sz="1100" b="1" dirty="0">
                    <a:solidFill>
                      <a:srgbClr val="0E4194"/>
                    </a:solidFill>
                    <a:latin typeface="Arial" charset="0"/>
                  </a:rPr>
                  <a:t>Food, </a:t>
                </a:r>
                <a:r>
                  <a:rPr lang="en-US" sz="1100" b="1" dirty="0" err="1">
                    <a:solidFill>
                      <a:srgbClr val="0E4194"/>
                    </a:solidFill>
                    <a:latin typeface="Arial" charset="0"/>
                  </a:rPr>
                  <a:t>Bioeconomy</a:t>
                </a:r>
                <a:r>
                  <a:rPr lang="en-US" sz="1100" b="1" dirty="0">
                    <a:solidFill>
                      <a:srgbClr val="0E4194"/>
                    </a:solidFill>
                    <a:latin typeface="Arial" charset="0"/>
                  </a:rPr>
                  <a:t>, Natural Resources, Agriculture and Environment</a:t>
                </a:r>
              </a:p>
            </p:txBody>
          </p:sp>
          <p:sp>
            <p:nvSpPr>
              <p:cNvPr id="317457" name="TextBox 41"/>
              <p:cNvSpPr txBox="1">
                <a:spLocks noChangeArrowheads="1"/>
              </p:cNvSpPr>
              <p:nvPr/>
            </p:nvSpPr>
            <p:spPr bwMode="auto">
              <a:xfrm>
                <a:off x="3595099" y="4724778"/>
                <a:ext cx="2479197" cy="1944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100" b="1">
                    <a:solidFill>
                      <a:srgbClr val="0E4194"/>
                    </a:solidFill>
                  </a:rPr>
                  <a:t>Joint Research Centre</a:t>
                </a:r>
              </a:p>
            </p:txBody>
          </p:sp>
          <p:sp>
            <p:nvSpPr>
              <p:cNvPr id="317458" name="TextBox 42"/>
              <p:cNvSpPr txBox="1">
                <a:spLocks noChangeArrowheads="1"/>
              </p:cNvSpPr>
              <p:nvPr/>
            </p:nvSpPr>
            <p:spPr bwMode="auto">
              <a:xfrm rot="-5400000">
                <a:off x="3299037" y="3911961"/>
                <a:ext cx="8895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100" b="1">
                    <a:solidFill>
                      <a:srgbClr val="0E4194"/>
                    </a:solidFill>
                  </a:rPr>
                  <a:t>Clusters</a:t>
                </a:r>
              </a:p>
            </p:txBody>
          </p:sp>
        </p:grpSp>
      </p:grpSp>
      <p:pic>
        <p:nvPicPr>
          <p:cNvPr id="317443" name="Picture 61"/>
          <p:cNvPicPr>
            <a:picLocks noChangeAspect="1"/>
          </p:cNvPicPr>
          <p:nvPr/>
        </p:nvPicPr>
        <p:blipFill>
          <a:blip r:embed="rId3" cstate="print">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827088" y="1620838"/>
            <a:ext cx="4318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4" name="Picture 62"/>
          <p:cNvPicPr>
            <a:picLocks noChangeAspect="1"/>
          </p:cNvPicPr>
          <p:nvPr/>
        </p:nvPicPr>
        <p:blipFill>
          <a:blip r:embed="rId4" cstate="print">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6362700" y="1620838"/>
            <a:ext cx="441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5" name="Picture 4" descr="C:\Users\ravetju\AppData\Local\Temp\1\ear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1620838"/>
            <a:ext cx="442913"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6" name="Title 1"/>
          <p:cNvSpPr txBox="1">
            <a:spLocks/>
          </p:cNvSpPr>
          <p:nvPr/>
        </p:nvSpPr>
        <p:spPr bwMode="auto">
          <a:xfrm>
            <a:off x="473075" y="273050"/>
            <a:ext cx="8301038" cy="9556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a:defRPr>
                <a:solidFill>
                  <a:schemeClr val="tx1"/>
                </a:solidFill>
                <a:latin typeface="Arial" panose="020B0604020202020204" pitchFamily="34" charset="0"/>
              </a:defRPr>
            </a:lvl1pPr>
            <a:lvl2pPr marL="358775" indent="-358775">
              <a:defRPr>
                <a:solidFill>
                  <a:schemeClr val="tx1"/>
                </a:solidFill>
                <a:latin typeface="Arial" panose="020B0604020202020204" pitchFamily="34" charset="0"/>
              </a:defRPr>
            </a:lvl2pPr>
            <a:lvl3pPr marL="358775" indent="-358775">
              <a:defRPr>
                <a:solidFill>
                  <a:schemeClr val="tx1"/>
                </a:solidFill>
                <a:latin typeface="Arial" panose="020B0604020202020204" pitchFamily="34" charset="0"/>
              </a:defRPr>
            </a:lvl3pPr>
            <a:lvl4pPr marL="358775" indent="-358775">
              <a:defRPr>
                <a:solidFill>
                  <a:schemeClr val="tx1"/>
                </a:solidFill>
                <a:latin typeface="Arial" panose="020B0604020202020204" pitchFamily="34" charset="0"/>
              </a:defRPr>
            </a:lvl4pPr>
            <a:lvl5pPr marL="358775" indent="-358775">
              <a:defRPr>
                <a:solidFill>
                  <a:schemeClr val="tx1"/>
                </a:solidFill>
                <a:latin typeface="Arial" panose="020B0604020202020204" pitchFamily="34" charset="0"/>
              </a:defRPr>
            </a:lvl5pPr>
            <a:lvl6pPr marL="815975" indent="-358775" eaLnBrk="0" fontAlgn="base" hangingPunct="0">
              <a:spcBef>
                <a:spcPct val="0"/>
              </a:spcBef>
              <a:spcAft>
                <a:spcPct val="0"/>
              </a:spcAft>
              <a:defRPr>
                <a:solidFill>
                  <a:schemeClr val="tx1"/>
                </a:solidFill>
                <a:latin typeface="Arial" panose="020B0604020202020204" pitchFamily="34" charset="0"/>
              </a:defRPr>
            </a:lvl6pPr>
            <a:lvl7pPr marL="1273175" indent="-358775" eaLnBrk="0" fontAlgn="base" hangingPunct="0">
              <a:spcBef>
                <a:spcPct val="0"/>
              </a:spcBef>
              <a:spcAft>
                <a:spcPct val="0"/>
              </a:spcAft>
              <a:defRPr>
                <a:solidFill>
                  <a:schemeClr val="tx1"/>
                </a:solidFill>
                <a:latin typeface="Arial" panose="020B0604020202020204" pitchFamily="34" charset="0"/>
              </a:defRPr>
            </a:lvl7pPr>
            <a:lvl8pPr marL="1730375" indent="-358775" eaLnBrk="0" fontAlgn="base" hangingPunct="0">
              <a:spcBef>
                <a:spcPct val="0"/>
              </a:spcBef>
              <a:spcAft>
                <a:spcPct val="0"/>
              </a:spcAft>
              <a:defRPr>
                <a:solidFill>
                  <a:schemeClr val="tx1"/>
                </a:solidFill>
                <a:latin typeface="Arial" panose="020B0604020202020204" pitchFamily="34" charset="0"/>
              </a:defRPr>
            </a:lvl8pPr>
            <a:lvl9pPr marL="2187575" indent="-35877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IE" altLang="en-US" sz="2600" b="1">
                <a:solidFill>
                  <a:srgbClr val="0E4194"/>
                </a:solidFill>
              </a:rPr>
              <a:t>EU R&amp;I Framework Programme (2021-2027) Horizon Europe</a:t>
            </a:r>
          </a:p>
        </p:txBody>
      </p:sp>
      <p:sp>
        <p:nvSpPr>
          <p:cNvPr id="317447" name="Content Placeholder 2"/>
          <p:cNvSpPr txBox="1">
            <a:spLocks/>
          </p:cNvSpPr>
          <p:nvPr/>
        </p:nvSpPr>
        <p:spPr bwMode="auto">
          <a:xfrm>
            <a:off x="446088" y="1320800"/>
            <a:ext cx="84978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tIns="7200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2060"/>
              </a:buClr>
              <a:buFont typeface="Arial" panose="020B0604020202020204" pitchFamily="34" charset="0"/>
              <a:buChar char="•"/>
            </a:pPr>
            <a:r>
              <a:rPr lang="en-IE" altLang="en-US" sz="2000">
                <a:solidFill>
                  <a:srgbClr val="0E4194"/>
                </a:solidFill>
              </a:rPr>
              <a:t>€ 95,5 bn</a:t>
            </a:r>
          </a:p>
          <a:p>
            <a:pPr eaLnBrk="1" hangingPunct="1">
              <a:spcAft>
                <a:spcPts val="600"/>
              </a:spcAft>
              <a:buClr>
                <a:srgbClr val="002060"/>
              </a:buClr>
              <a:buFont typeface="Arial" panose="020B0604020202020204" pitchFamily="34" charset="0"/>
              <a:buChar char="•"/>
            </a:pPr>
            <a:r>
              <a:rPr lang="en-IE" altLang="en-US" sz="2000">
                <a:solidFill>
                  <a:srgbClr val="0E4194"/>
                </a:solidFill>
                <a:cs typeface="Arial" panose="020B0604020202020204" pitchFamily="34" charset="0"/>
              </a:rPr>
              <a:t>Structured around three pillars and one horizontal activity:</a:t>
            </a:r>
            <a:endParaRPr lang="en-US" altLang="en-US" sz="2000">
              <a:solidFill>
                <a:srgbClr val="0F5494"/>
              </a:solidFill>
              <a:cs typeface="Arial" panose="020B0604020202020204" pitchFamily="34" charset="0"/>
            </a:endParaRPr>
          </a:p>
        </p:txBody>
      </p:sp>
    </p:spTree>
    <p:extLst>
      <p:ext uri="{BB962C8B-B14F-4D97-AF65-F5344CB8AC3E}">
        <p14:creationId xmlns:p14="http://schemas.microsoft.com/office/powerpoint/2010/main" val="22616158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17500" y="182563"/>
            <a:ext cx="8497888" cy="638175"/>
          </a:xfrm>
          <a:prstGeom prst="rect">
            <a:avLst/>
          </a:prstGeom>
          <a:solidFill>
            <a:srgbClr val="FFC000"/>
          </a:solidFill>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defRPr/>
            </a:pPr>
            <a:r>
              <a:rPr lang="fr-BE" kern="0" dirty="0" smtClean="0">
                <a:solidFill>
                  <a:srgbClr val="0E4194"/>
                </a:solidFill>
                <a:cs typeface="Arial" panose="020B0604020202020204" pitchFamily="34" charset="0"/>
              </a:rPr>
              <a:t>Cluster Health – 6 challenges</a:t>
            </a:r>
            <a:endParaRPr lang="en-GB" u="sng" kern="0" dirty="0">
              <a:solidFill>
                <a:srgbClr val="F8A907"/>
              </a:solidFill>
              <a:cs typeface="Arial" panose="020B0604020202020204" pitchFamily="34" charset="0"/>
            </a:endParaRPr>
          </a:p>
        </p:txBody>
      </p:sp>
      <p:sp>
        <p:nvSpPr>
          <p:cNvPr id="319491" name="Content Placeholder 2"/>
          <p:cNvSpPr txBox="1">
            <a:spLocks/>
          </p:cNvSpPr>
          <p:nvPr/>
        </p:nvSpPr>
        <p:spPr bwMode="auto">
          <a:xfrm>
            <a:off x="166688" y="1052513"/>
            <a:ext cx="86487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tIns="72000"/>
          <a:lstStyle>
            <a:lvl1pPr marL="457200" indent="-4572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200"/>
              </a:spcBef>
              <a:buClr>
                <a:srgbClr val="FFFFFF"/>
              </a:buClr>
              <a:buFont typeface="Arial" panose="020B0604020202020204" pitchFamily="34" charset="0"/>
              <a:buAutoNum type="arabicPeriod"/>
            </a:pPr>
            <a:r>
              <a:rPr lang="en-IE" altLang="en-US" sz="2400">
                <a:solidFill>
                  <a:srgbClr val="0F5494"/>
                </a:solidFill>
              </a:rPr>
              <a:t>1. Staying healthy in a rapidly changing society</a:t>
            </a:r>
          </a:p>
          <a:p>
            <a:pPr eaLnBrk="1" hangingPunct="1">
              <a:spcBef>
                <a:spcPts val="1200"/>
              </a:spcBef>
              <a:buClr>
                <a:srgbClr val="FFFFFF"/>
              </a:buClr>
              <a:buFont typeface="Arial" panose="020B0604020202020204" pitchFamily="34" charset="0"/>
              <a:buAutoNum type="arabicPeriod"/>
            </a:pPr>
            <a:r>
              <a:rPr lang="en-IE" altLang="en-US" sz="2400">
                <a:solidFill>
                  <a:srgbClr val="0F5494"/>
                </a:solidFill>
              </a:rPr>
              <a:t>2. Living and working in a health-promoting environment</a:t>
            </a:r>
            <a:endParaRPr lang="fr-BE" altLang="en-US" sz="2400">
              <a:solidFill>
                <a:srgbClr val="0F5494"/>
              </a:solidFill>
            </a:endParaRPr>
          </a:p>
          <a:p>
            <a:pPr eaLnBrk="1" hangingPunct="1">
              <a:spcBef>
                <a:spcPts val="1200"/>
              </a:spcBef>
              <a:buClr>
                <a:srgbClr val="FFFFFF"/>
              </a:buClr>
              <a:buFont typeface="Arial" panose="020B0604020202020204" pitchFamily="34" charset="0"/>
              <a:buAutoNum type="arabicPeriod"/>
            </a:pPr>
            <a:r>
              <a:rPr lang="en-IE" altLang="en-US" sz="2400">
                <a:solidFill>
                  <a:srgbClr val="0F5494"/>
                </a:solidFill>
              </a:rPr>
              <a:t>3. Tackling diseases and reducing disease burden</a:t>
            </a:r>
            <a:endParaRPr lang="fr-BE" altLang="en-US" sz="2400">
              <a:solidFill>
                <a:srgbClr val="0F5494"/>
              </a:solidFill>
            </a:endParaRPr>
          </a:p>
          <a:p>
            <a:pPr eaLnBrk="1" hangingPunct="1">
              <a:spcBef>
                <a:spcPts val="1200"/>
              </a:spcBef>
              <a:buClr>
                <a:srgbClr val="FFFFFF"/>
              </a:buClr>
              <a:buFont typeface="Arial" panose="020B0604020202020204" pitchFamily="34" charset="0"/>
              <a:buAutoNum type="arabicPeriod"/>
            </a:pPr>
            <a:r>
              <a:rPr lang="en-IE" altLang="en-US" sz="2400" b="1">
                <a:solidFill>
                  <a:srgbClr val="0F5494"/>
                </a:solidFill>
              </a:rPr>
              <a:t>4. Ensuring access to sustainable and high-quality health care</a:t>
            </a:r>
            <a:endParaRPr lang="fr-BE" altLang="en-US" sz="2400" b="1">
              <a:solidFill>
                <a:srgbClr val="0F5494"/>
              </a:solidFill>
            </a:endParaRPr>
          </a:p>
          <a:p>
            <a:pPr eaLnBrk="1" hangingPunct="1">
              <a:spcBef>
                <a:spcPts val="1200"/>
              </a:spcBef>
              <a:buClr>
                <a:srgbClr val="FFFFFF"/>
              </a:buClr>
              <a:buFont typeface="Arial" panose="020B0604020202020204" pitchFamily="34" charset="0"/>
              <a:buAutoNum type="arabicPeriod"/>
            </a:pPr>
            <a:r>
              <a:rPr lang="en-IE" altLang="en-US" sz="2400" b="1">
                <a:solidFill>
                  <a:srgbClr val="0F5494"/>
                </a:solidFill>
              </a:rPr>
              <a:t>5. Unlocking the full potential of new tools, technologies and digital solutions for a healthy society</a:t>
            </a:r>
            <a:endParaRPr lang="fr-BE" altLang="en-US" sz="2400" b="1">
              <a:solidFill>
                <a:srgbClr val="0F5494"/>
              </a:solidFill>
            </a:endParaRPr>
          </a:p>
          <a:p>
            <a:pPr eaLnBrk="1" hangingPunct="1">
              <a:spcBef>
                <a:spcPts val="1200"/>
              </a:spcBef>
              <a:buClr>
                <a:srgbClr val="FFFFFF"/>
              </a:buClr>
              <a:buFont typeface="Arial" panose="020B0604020202020204" pitchFamily="34" charset="0"/>
              <a:buAutoNum type="arabicPeriod"/>
            </a:pPr>
            <a:r>
              <a:rPr lang="en-IE" altLang="en-US" sz="2400" b="1">
                <a:solidFill>
                  <a:srgbClr val="0F5494"/>
                </a:solidFill>
              </a:rPr>
              <a:t>6. Maintaining a sustainable and globally competitive health-related industry</a:t>
            </a:r>
          </a:p>
          <a:p>
            <a:pPr lvl="1" eaLnBrk="1" hangingPunct="1">
              <a:spcBef>
                <a:spcPts val="1200"/>
              </a:spcBef>
              <a:buClr>
                <a:srgbClr val="009FBA"/>
              </a:buClr>
            </a:pPr>
            <a:r>
              <a:rPr lang="en-IE" altLang="en-US" sz="2000">
                <a:solidFill>
                  <a:srgbClr val="0F5494"/>
                </a:solidFill>
                <a:hlinkClick r:id="rId3"/>
              </a:rPr>
              <a:t>See for a detailed description:</a:t>
            </a:r>
          </a:p>
          <a:p>
            <a:pPr lvl="1" eaLnBrk="1" hangingPunct="1">
              <a:spcBef>
                <a:spcPts val="1200"/>
              </a:spcBef>
              <a:buClr>
                <a:srgbClr val="009FBA"/>
              </a:buClr>
            </a:pPr>
            <a:r>
              <a:rPr lang="en-IE" altLang="en-US" sz="2000" b="1">
                <a:solidFill>
                  <a:srgbClr val="0F5494"/>
                </a:solidFill>
                <a:hlinkClick r:id="rId3"/>
              </a:rPr>
              <a:t>https://ec.europa.eu/info/files/orientations-towards-first-strategic-plan-horizon-europe_en</a:t>
            </a:r>
            <a:endParaRPr lang="fr-BE" altLang="en-US" sz="2000" b="1">
              <a:solidFill>
                <a:srgbClr val="0F5494"/>
              </a:solidFill>
            </a:endParaRPr>
          </a:p>
          <a:p>
            <a:pPr eaLnBrk="1" hangingPunct="1">
              <a:spcBef>
                <a:spcPts val="1200"/>
              </a:spcBef>
              <a:buClr>
                <a:srgbClr val="FFFFFF"/>
              </a:buClr>
              <a:buFont typeface="Arial" panose="020B0604020202020204" pitchFamily="34" charset="0"/>
              <a:buAutoNum type="arabicPeriod"/>
            </a:pPr>
            <a:endParaRPr lang="en-IE" altLang="en-US" sz="2400" b="1">
              <a:solidFill>
                <a:srgbClr val="0F5494"/>
              </a:solidFill>
            </a:endParaRPr>
          </a:p>
        </p:txBody>
      </p:sp>
    </p:spTree>
    <p:extLst>
      <p:ext uri="{BB962C8B-B14F-4D97-AF65-F5344CB8AC3E}">
        <p14:creationId xmlns:p14="http://schemas.microsoft.com/office/powerpoint/2010/main" val="642769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539750" y="1757363"/>
            <a:ext cx="8064500" cy="1568450"/>
          </a:xfrm>
        </p:spPr>
        <p:txBody>
          <a:bodyPr/>
          <a:lstStyle/>
          <a:p>
            <a:r>
              <a:rPr lang="nl-NL" altLang="nl-NL" dirty="0" smtClean="0"/>
              <a:t>Welcome</a:t>
            </a:r>
          </a:p>
        </p:txBody>
      </p:sp>
      <p:sp>
        <p:nvSpPr>
          <p:cNvPr id="43011" name="Tijdelijke aanduiding voor tekst 2"/>
          <p:cNvSpPr>
            <a:spLocks noGrp="1"/>
          </p:cNvSpPr>
          <p:nvPr>
            <p:ph type="body" sz="quarter" idx="12"/>
          </p:nvPr>
        </p:nvSpPr>
        <p:spPr>
          <a:xfrm>
            <a:off x="539750" y="3725863"/>
            <a:ext cx="8064500" cy="1323975"/>
          </a:xfrm>
        </p:spPr>
        <p:txBody>
          <a:bodyPr/>
          <a:lstStyle/>
          <a:p>
            <a:pPr>
              <a:spcBef>
                <a:spcPct val="0"/>
              </a:spcBef>
            </a:pPr>
            <a:r>
              <a:rPr lang="nl-NL" altLang="nl-NL" dirty="0" smtClean="0"/>
              <a:t>Marcus Guardian, ZIN</a:t>
            </a:r>
            <a:endParaRPr lang="nl-NL" altLang="nl-NL" i="1" dirty="0" smtClean="0"/>
          </a:p>
        </p:txBody>
      </p:sp>
      <p:sp>
        <p:nvSpPr>
          <p:cNvPr id="43012" name="Tijdelijke aanduiding voor tekst 3"/>
          <p:cNvSpPr>
            <a:spLocks noGrp="1"/>
          </p:cNvSpPr>
          <p:nvPr>
            <p:ph type="body" sz="quarter" idx="14"/>
          </p:nvPr>
        </p:nvSpPr>
        <p:spPr>
          <a:xfrm>
            <a:off x="542925" y="6216650"/>
            <a:ext cx="622300" cy="465138"/>
          </a:xfrm>
          <a:blipFill dpi="0" rotWithShape="1">
            <a:srcRect/>
          </a:blipFill>
        </p:spPr>
        <p:txBody>
          <a:bodyPr/>
          <a:lstStyle/>
          <a:p>
            <a:endParaRPr lang="nl-NL" altLang="nl-NL" smtClean="0"/>
          </a:p>
        </p:txBody>
      </p:sp>
      <p:sp>
        <p:nvSpPr>
          <p:cNvPr id="43013" name="Tijdelijke aanduiding voor dianumm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03B228-46E5-448E-9F39-E2DA363A5F59}" type="slidenum">
              <a:rPr lang="en-GB" altLang="nl-NL" smtClean="0">
                <a:solidFill>
                  <a:srgbClr val="505050"/>
                </a:solidFill>
              </a:rPr>
              <a:pPr/>
              <a:t>8</a:t>
            </a:fld>
            <a:endParaRPr lang="en-GB" altLang="nl-NL" smtClean="0">
              <a:solidFill>
                <a:srgbClr val="505050"/>
              </a:solidFill>
            </a:endParaRPr>
          </a:p>
        </p:txBody>
      </p:sp>
    </p:spTree>
    <p:extLst>
      <p:ext uri="{BB962C8B-B14F-4D97-AF65-F5344CB8AC3E}">
        <p14:creationId xmlns:p14="http://schemas.microsoft.com/office/powerpoint/2010/main" val="13365018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17500" y="260350"/>
            <a:ext cx="8497888" cy="638175"/>
          </a:xfrm>
          <a:prstGeom prst="rect">
            <a:avLst/>
          </a:prstGeom>
          <a:solidFill>
            <a:srgbClr val="FFC000"/>
          </a:solidFill>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defRPr/>
            </a:pPr>
            <a:r>
              <a:rPr lang="fr-BE" kern="0" dirty="0" smtClean="0">
                <a:solidFill>
                  <a:srgbClr val="0E4194"/>
                </a:solidFill>
                <a:cs typeface="Arial" panose="020B0604020202020204" pitchFamily="34" charset="0"/>
              </a:rPr>
              <a:t>Destinations relevant for HTA </a:t>
            </a:r>
            <a:endParaRPr lang="en-GB" u="sng" kern="0" dirty="0">
              <a:solidFill>
                <a:srgbClr val="F8A907"/>
              </a:solidFill>
              <a:cs typeface="Arial" panose="020B0604020202020204" pitchFamily="34" charset="0"/>
            </a:endParaRPr>
          </a:p>
        </p:txBody>
      </p:sp>
      <p:sp>
        <p:nvSpPr>
          <p:cNvPr id="321539" name="Content Placeholder 2"/>
          <p:cNvSpPr txBox="1">
            <a:spLocks/>
          </p:cNvSpPr>
          <p:nvPr/>
        </p:nvSpPr>
        <p:spPr bwMode="auto">
          <a:xfrm>
            <a:off x="306388" y="981075"/>
            <a:ext cx="84963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tIns="72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FFFFFF"/>
              </a:buClr>
            </a:pPr>
            <a:r>
              <a:rPr lang="en-IE" altLang="en-US" sz="2400" b="1">
                <a:solidFill>
                  <a:srgbClr val="0F5494"/>
                </a:solidFill>
              </a:rPr>
              <a:t>Destination 4: Ensuring access to sustainable and high-quality health care</a:t>
            </a:r>
          </a:p>
          <a:p>
            <a:pPr eaLnBrk="1" hangingPunct="1">
              <a:spcBef>
                <a:spcPts val="600"/>
              </a:spcBef>
              <a:buClr>
                <a:srgbClr val="FFFFFF"/>
              </a:buClr>
            </a:pPr>
            <a:r>
              <a:rPr lang="en-IE" altLang="en-US" sz="2000">
                <a:solidFill>
                  <a:srgbClr val="0F5494"/>
                </a:solidFill>
              </a:rPr>
              <a:t>- Innovative full health technology assessment methods (i.e. including all relevant aspects such as clinical effectiveness, cost-effectiveness, ethics, organisational aspects, etc.) to support better allocation of resources.</a:t>
            </a:r>
          </a:p>
          <a:p>
            <a:pPr eaLnBrk="1" hangingPunct="1">
              <a:spcBef>
                <a:spcPts val="1200"/>
              </a:spcBef>
              <a:buClr>
                <a:srgbClr val="FFFFFF"/>
              </a:buClr>
            </a:pPr>
            <a:r>
              <a:rPr lang="en-IE" altLang="en-US" sz="2400" b="1">
                <a:solidFill>
                  <a:srgbClr val="0F5494"/>
                </a:solidFill>
              </a:rPr>
              <a:t>Destination 5: New tools, technologies and digital solutions for a healthy society</a:t>
            </a:r>
          </a:p>
          <a:p>
            <a:pPr eaLnBrk="1" hangingPunct="1">
              <a:spcBef>
                <a:spcPts val="1200"/>
              </a:spcBef>
              <a:buClr>
                <a:srgbClr val="FFFFFF"/>
              </a:buClr>
            </a:pPr>
            <a:r>
              <a:rPr lang="en-IE" altLang="en-US" sz="2400" b="1">
                <a:solidFill>
                  <a:srgbClr val="0F5494"/>
                </a:solidFill>
              </a:rPr>
              <a:t>Destination 6: Maintaining a sustainable and globally competitive health-related industry</a:t>
            </a:r>
          </a:p>
          <a:p>
            <a:pPr eaLnBrk="1" hangingPunct="1">
              <a:spcBef>
                <a:spcPts val="600"/>
              </a:spcBef>
              <a:buClr>
                <a:srgbClr val="FFFFFF"/>
              </a:buClr>
            </a:pPr>
            <a:r>
              <a:rPr lang="en-IE" altLang="en-US" sz="2000">
                <a:solidFill>
                  <a:srgbClr val="0F5494"/>
                </a:solidFill>
              </a:rPr>
              <a:t>- Novel methodologies adapted to new technologies and interventions for their assessment, validation, integration into regulatory frameworks and translation into health care practice</a:t>
            </a:r>
            <a:endParaRPr lang="fr-BE" altLang="en-US" sz="2000">
              <a:solidFill>
                <a:srgbClr val="0F5494"/>
              </a:solidFill>
            </a:endParaRPr>
          </a:p>
          <a:p>
            <a:pPr eaLnBrk="1" hangingPunct="1">
              <a:spcBef>
                <a:spcPts val="600"/>
              </a:spcBef>
              <a:buClr>
                <a:srgbClr val="FFFFFF"/>
              </a:buClr>
            </a:pPr>
            <a:r>
              <a:rPr lang="en-IE" altLang="en-US" sz="2000">
                <a:solidFill>
                  <a:srgbClr val="0F5494"/>
                </a:solidFill>
              </a:rPr>
              <a:t>- Better methodologies and interdisciplinary approaches to assess new health technologies and interventions</a:t>
            </a:r>
            <a:endParaRPr lang="fr-BE" altLang="en-US" sz="2000">
              <a:solidFill>
                <a:srgbClr val="0F5494"/>
              </a:solidFill>
            </a:endParaRPr>
          </a:p>
          <a:p>
            <a:pPr eaLnBrk="1" hangingPunct="1">
              <a:spcBef>
                <a:spcPts val="1200"/>
              </a:spcBef>
              <a:buClr>
                <a:srgbClr val="FFFFFF"/>
              </a:buClr>
            </a:pPr>
            <a:r>
              <a:rPr lang="en-IE" altLang="en-US" sz="2400" b="1">
                <a:solidFill>
                  <a:srgbClr val="0F5494"/>
                </a:solidFill>
              </a:rPr>
              <a:t> </a:t>
            </a:r>
          </a:p>
        </p:txBody>
      </p:sp>
    </p:spTree>
    <p:extLst>
      <p:ext uri="{BB962C8B-B14F-4D97-AF65-F5344CB8AC3E}">
        <p14:creationId xmlns:p14="http://schemas.microsoft.com/office/powerpoint/2010/main" val="12608499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17500" y="260350"/>
            <a:ext cx="8497888" cy="638175"/>
          </a:xfrm>
          <a:prstGeom prst="rect">
            <a:avLst/>
          </a:prstGeom>
          <a:solidFill>
            <a:srgbClr val="FFC000"/>
          </a:solidFill>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defRPr/>
            </a:pPr>
            <a:r>
              <a:rPr lang="fr-BE" kern="0" dirty="0" smtClean="0">
                <a:solidFill>
                  <a:srgbClr val="0E4194"/>
                </a:solidFill>
                <a:cs typeface="Arial" panose="020B0604020202020204" pitchFamily="34" charset="0"/>
              </a:rPr>
              <a:t>Instruments to </a:t>
            </a:r>
            <a:r>
              <a:rPr lang="fr-BE" kern="0" dirty="0" err="1" smtClean="0">
                <a:solidFill>
                  <a:srgbClr val="0E4194"/>
                </a:solidFill>
                <a:cs typeface="Arial" panose="020B0604020202020204" pitchFamily="34" charset="0"/>
              </a:rPr>
              <a:t>implement</a:t>
            </a:r>
            <a:r>
              <a:rPr lang="fr-BE" kern="0" dirty="0" smtClean="0">
                <a:solidFill>
                  <a:srgbClr val="0E4194"/>
                </a:solidFill>
                <a:cs typeface="Arial" panose="020B0604020202020204" pitchFamily="34" charset="0"/>
              </a:rPr>
              <a:t> </a:t>
            </a:r>
            <a:r>
              <a:rPr lang="fr-BE" kern="0" dirty="0" err="1" smtClean="0">
                <a:solidFill>
                  <a:srgbClr val="0E4194"/>
                </a:solidFill>
                <a:cs typeface="Arial" panose="020B0604020202020204" pitchFamily="34" charset="0"/>
              </a:rPr>
              <a:t>research</a:t>
            </a:r>
            <a:r>
              <a:rPr lang="fr-BE" kern="0" dirty="0" smtClean="0">
                <a:solidFill>
                  <a:srgbClr val="0E4194"/>
                </a:solidFill>
                <a:cs typeface="Arial" panose="020B0604020202020204" pitchFamily="34" charset="0"/>
              </a:rPr>
              <a:t> on HTA</a:t>
            </a:r>
            <a:endParaRPr lang="en-GB" u="sng" kern="0" dirty="0">
              <a:solidFill>
                <a:srgbClr val="F8A907"/>
              </a:solidFill>
              <a:cs typeface="Arial" panose="020B0604020202020204" pitchFamily="34" charset="0"/>
            </a:endParaRPr>
          </a:p>
        </p:txBody>
      </p:sp>
      <p:sp>
        <p:nvSpPr>
          <p:cNvPr id="5" name="Content Placeholder 2"/>
          <p:cNvSpPr txBox="1">
            <a:spLocks/>
          </p:cNvSpPr>
          <p:nvPr/>
        </p:nvSpPr>
        <p:spPr bwMode="auto">
          <a:xfrm>
            <a:off x="317500" y="1052513"/>
            <a:ext cx="8664575" cy="5589587"/>
          </a:xfrm>
          <a:prstGeom prst="rect">
            <a:avLst/>
          </a:prstGeom>
          <a:noFill/>
          <a:ln w="28575">
            <a:noFill/>
            <a:miter lim="800000"/>
            <a:headEnd/>
            <a:tailEnd/>
          </a:ln>
        </p:spPr>
        <p:txBody>
          <a:bodyPr tIns="72000"/>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spcBef>
                <a:spcPts val="0"/>
              </a:spcBef>
              <a:spcAft>
                <a:spcPts val="600"/>
              </a:spcAft>
              <a:buClr>
                <a:srgbClr val="002060"/>
              </a:buClr>
              <a:buFont typeface="Arial" panose="020B0604020202020204" pitchFamily="34" charset="0"/>
              <a:buChar char="•"/>
              <a:defRPr/>
            </a:pPr>
            <a:r>
              <a:rPr lang="en-US" b="1" i="0" dirty="0">
                <a:cs typeface="Arial" panose="020B0604020202020204" pitchFamily="34" charset="0"/>
              </a:rPr>
              <a:t>Traditional collaborative calls </a:t>
            </a:r>
          </a:p>
          <a:p>
            <a:pPr marL="0" indent="0">
              <a:spcBef>
                <a:spcPts val="0"/>
              </a:spcBef>
              <a:spcAft>
                <a:spcPts val="600"/>
              </a:spcAft>
              <a:buClr>
                <a:srgbClr val="002060"/>
              </a:buClr>
              <a:buFontTx/>
              <a:buNone/>
              <a:defRPr/>
            </a:pPr>
            <a:r>
              <a:rPr lang="en-US" sz="1600" b="1" i="0" dirty="0">
                <a:cs typeface="Arial" panose="020B0604020202020204" pitchFamily="34" charset="0"/>
                <a:hlinkClick r:id="rId3"/>
              </a:rPr>
              <a:t>https://</a:t>
            </a:r>
            <a:r>
              <a:rPr lang="en-US" sz="1600" b="1" i="0" dirty="0" smtClean="0">
                <a:cs typeface="Arial" panose="020B0604020202020204" pitchFamily="34" charset="0"/>
                <a:hlinkClick r:id="rId3"/>
              </a:rPr>
              <a:t>ec.europa.eu/info/funding-tenders/opportunities/portal/screen/programmes/horizon</a:t>
            </a:r>
            <a:endParaRPr lang="en-US" sz="1600" b="1" i="0" dirty="0" smtClean="0">
              <a:cs typeface="Arial" panose="020B0604020202020204" pitchFamily="34" charset="0"/>
            </a:endParaRPr>
          </a:p>
          <a:p>
            <a:pPr>
              <a:spcBef>
                <a:spcPts val="900"/>
              </a:spcBef>
              <a:spcAft>
                <a:spcPts val="600"/>
              </a:spcAft>
              <a:buClr>
                <a:srgbClr val="002060"/>
              </a:buClr>
              <a:buFont typeface="Arial" panose="020B0604020202020204" pitchFamily="34" charset="0"/>
              <a:buChar char="•"/>
              <a:defRPr/>
            </a:pPr>
            <a:r>
              <a:rPr lang="en-US" b="1" i="0" dirty="0" smtClean="0">
                <a:cs typeface="Arial" panose="020B0604020202020204" pitchFamily="34" charset="0"/>
              </a:rPr>
              <a:t>Partnerships</a:t>
            </a:r>
            <a:endParaRPr lang="fr-BE" dirty="0" smtClean="0">
              <a:cs typeface="Arial" panose="020B0604020202020204" pitchFamily="34" charset="0"/>
            </a:endParaRPr>
          </a:p>
          <a:p>
            <a:pPr lvl="1">
              <a:spcBef>
                <a:spcPts val="0"/>
              </a:spcBef>
              <a:spcAft>
                <a:spcPts val="600"/>
              </a:spcAft>
              <a:buClr>
                <a:srgbClr val="002060"/>
              </a:buClr>
              <a:buFont typeface="Arial" panose="020B0604020202020204" pitchFamily="34" charset="0"/>
              <a:buChar char="•"/>
              <a:defRPr/>
            </a:pPr>
            <a:r>
              <a:rPr lang="en-US" sz="1800" dirty="0" smtClean="0">
                <a:cs typeface="Arial" panose="020B0604020202020204" pitchFamily="34" charset="0"/>
              </a:rPr>
              <a:t>Innovative </a:t>
            </a:r>
            <a:r>
              <a:rPr lang="en-US" sz="1800" dirty="0">
                <a:cs typeface="Arial" panose="020B0604020202020204" pitchFamily="34" charset="0"/>
              </a:rPr>
              <a:t>Health Initiative (IHI</a:t>
            </a:r>
            <a:r>
              <a:rPr lang="en-US" sz="1800" dirty="0" smtClean="0">
                <a:cs typeface="Arial" panose="020B0604020202020204" pitchFamily="34" charset="0"/>
              </a:rPr>
              <a:t>)</a:t>
            </a:r>
          </a:p>
          <a:p>
            <a:pPr lvl="2">
              <a:spcBef>
                <a:spcPts val="0"/>
              </a:spcBef>
              <a:spcAft>
                <a:spcPts val="300"/>
              </a:spcAft>
              <a:buClr>
                <a:srgbClr val="002060"/>
              </a:buClr>
              <a:buFont typeface="Arial" panose="020B0604020202020204" pitchFamily="34" charset="0"/>
              <a:buChar char="•"/>
              <a:defRPr/>
            </a:pPr>
            <a:r>
              <a:rPr lang="fr-BE" sz="1600" dirty="0">
                <a:cs typeface="Arial" panose="020B0604020202020204" pitchFamily="34" charset="0"/>
              </a:rPr>
              <a:t>Public-</a:t>
            </a:r>
            <a:r>
              <a:rPr lang="fr-BE" sz="1600" dirty="0" err="1">
                <a:cs typeface="Arial" panose="020B0604020202020204" pitchFamily="34" charset="0"/>
              </a:rPr>
              <a:t>private</a:t>
            </a:r>
            <a:r>
              <a:rPr lang="fr-BE" sz="1600" dirty="0">
                <a:cs typeface="Arial" panose="020B0604020202020204" pitchFamily="34" charset="0"/>
              </a:rPr>
              <a:t> </a:t>
            </a:r>
            <a:r>
              <a:rPr lang="fr-BE" sz="1600" dirty="0" err="1">
                <a:cs typeface="Arial" panose="020B0604020202020204" pitchFamily="34" charset="0"/>
              </a:rPr>
              <a:t>institutionalised</a:t>
            </a:r>
            <a:r>
              <a:rPr lang="fr-BE" sz="1600" dirty="0">
                <a:cs typeface="Arial" panose="020B0604020202020204" pitchFamily="34" charset="0"/>
              </a:rPr>
              <a:t>  </a:t>
            </a:r>
            <a:r>
              <a:rPr lang="fr-BE" sz="1600" dirty="0" err="1">
                <a:cs typeface="Arial" panose="020B0604020202020204" pitchFamily="34" charset="0"/>
              </a:rPr>
              <a:t>partnership</a:t>
            </a:r>
            <a:r>
              <a:rPr lang="fr-BE" sz="1600" dirty="0">
                <a:cs typeface="Arial" panose="020B0604020202020204" pitchFamily="34" charset="0"/>
              </a:rPr>
              <a:t>:</a:t>
            </a:r>
            <a:endParaRPr lang="en-US" sz="1600" dirty="0" smtClean="0">
              <a:cs typeface="Arial" panose="020B0604020202020204" pitchFamily="34" charset="0"/>
            </a:endParaRPr>
          </a:p>
          <a:p>
            <a:pPr lvl="2">
              <a:spcBef>
                <a:spcPts val="0"/>
              </a:spcBef>
              <a:spcAft>
                <a:spcPts val="300"/>
              </a:spcAft>
              <a:buClr>
                <a:srgbClr val="002060"/>
              </a:buClr>
              <a:buFont typeface="Arial" panose="020B0604020202020204" pitchFamily="34" charset="0"/>
              <a:buChar char="•"/>
              <a:defRPr/>
            </a:pPr>
            <a:r>
              <a:rPr lang="en-US" sz="1600" dirty="0" smtClean="0">
                <a:cs typeface="Arial" panose="020B0604020202020204" pitchFamily="34" charset="0"/>
              </a:rPr>
              <a:t>Successor of IMI but with broader scope and partner composition</a:t>
            </a:r>
          </a:p>
          <a:p>
            <a:pPr lvl="2">
              <a:spcBef>
                <a:spcPts val="0"/>
              </a:spcBef>
              <a:spcAft>
                <a:spcPts val="300"/>
              </a:spcAft>
              <a:buClr>
                <a:srgbClr val="002060"/>
              </a:buClr>
              <a:buFont typeface="Arial" panose="020B0604020202020204" pitchFamily="34" charset="0"/>
              <a:buChar char="•"/>
              <a:defRPr/>
            </a:pPr>
            <a:r>
              <a:rPr lang="en-US" sz="1600" dirty="0" smtClean="0">
                <a:cs typeface="Arial" panose="020B0604020202020204" pitchFamily="34" charset="0"/>
              </a:rPr>
              <a:t>Based on a Regulation currently under discussion at the Council</a:t>
            </a:r>
          </a:p>
          <a:p>
            <a:pPr lvl="2">
              <a:spcBef>
                <a:spcPts val="0"/>
              </a:spcBef>
              <a:spcAft>
                <a:spcPts val="300"/>
              </a:spcAft>
              <a:buClr>
                <a:srgbClr val="002060"/>
              </a:buClr>
              <a:buFont typeface="Arial" panose="020B0604020202020204" pitchFamily="34" charset="0"/>
              <a:buChar char="•"/>
              <a:defRPr/>
            </a:pPr>
            <a:r>
              <a:rPr lang="en-US" sz="1600" dirty="0" smtClean="0">
                <a:cs typeface="Arial" panose="020B0604020202020204" pitchFamily="34" charset="0"/>
              </a:rPr>
              <a:t>First calls expected to be launched end of 2021</a:t>
            </a:r>
          </a:p>
          <a:p>
            <a:pPr lvl="1">
              <a:spcBef>
                <a:spcPts val="600"/>
              </a:spcBef>
              <a:spcAft>
                <a:spcPts val="600"/>
              </a:spcAft>
              <a:buClr>
                <a:srgbClr val="002060"/>
              </a:buClr>
              <a:buFont typeface="Arial" panose="020B0604020202020204" pitchFamily="34" charset="0"/>
              <a:buChar char="•"/>
              <a:defRPr/>
            </a:pPr>
            <a:r>
              <a:rPr lang="fr-BE" sz="1800" dirty="0" err="1" smtClean="0">
                <a:cs typeface="Arial" panose="020B0604020202020204" pitchFamily="34" charset="0"/>
              </a:rPr>
              <a:t>Partnership</a:t>
            </a:r>
            <a:r>
              <a:rPr lang="fr-BE" sz="1800" dirty="0" smtClean="0">
                <a:cs typeface="Arial" panose="020B0604020202020204" pitchFamily="34" charset="0"/>
              </a:rPr>
              <a:t> </a:t>
            </a:r>
            <a:r>
              <a:rPr lang="fr-BE" sz="1800" dirty="0">
                <a:cs typeface="Arial" panose="020B0604020202020204" pitchFamily="34" charset="0"/>
              </a:rPr>
              <a:t>on </a:t>
            </a:r>
            <a:r>
              <a:rPr lang="fr-BE" sz="1800" dirty="0" err="1">
                <a:cs typeface="Arial" panose="020B0604020202020204" pitchFamily="34" charset="0"/>
              </a:rPr>
              <a:t>Transforming</a:t>
            </a:r>
            <a:r>
              <a:rPr lang="fr-BE" sz="1800" dirty="0">
                <a:cs typeface="Arial" panose="020B0604020202020204" pitchFamily="34" charset="0"/>
              </a:rPr>
              <a:t> Health and Care </a:t>
            </a:r>
            <a:r>
              <a:rPr lang="fr-BE" sz="1800" dirty="0" err="1" smtClean="0">
                <a:cs typeface="Arial" panose="020B0604020202020204" pitchFamily="34" charset="0"/>
              </a:rPr>
              <a:t>Systems</a:t>
            </a:r>
            <a:endParaRPr lang="fr-BE" sz="1800" dirty="0" smtClean="0">
              <a:cs typeface="Arial" panose="020B0604020202020204" pitchFamily="34" charset="0"/>
            </a:endParaRPr>
          </a:p>
          <a:p>
            <a:pPr lvl="2">
              <a:spcBef>
                <a:spcPts val="0"/>
              </a:spcBef>
              <a:spcAft>
                <a:spcPts val="300"/>
              </a:spcAft>
              <a:buClr>
                <a:srgbClr val="002060"/>
              </a:buClr>
              <a:buFont typeface="Arial" panose="020B0604020202020204" pitchFamily="34" charset="0"/>
              <a:buChar char="•"/>
              <a:defRPr/>
            </a:pPr>
            <a:r>
              <a:rPr lang="fr-BE" sz="1600" dirty="0">
                <a:cs typeface="Arial" panose="020B0604020202020204" pitchFamily="34" charset="0"/>
              </a:rPr>
              <a:t>Public-public </a:t>
            </a:r>
            <a:r>
              <a:rPr lang="fr-BE" sz="1600" dirty="0" err="1">
                <a:cs typeface="Arial" panose="020B0604020202020204" pitchFamily="34" charset="0"/>
              </a:rPr>
              <a:t>cofunded</a:t>
            </a:r>
            <a:r>
              <a:rPr lang="fr-BE" sz="1600" dirty="0">
                <a:cs typeface="Arial" panose="020B0604020202020204" pitchFamily="34" charset="0"/>
              </a:rPr>
              <a:t> </a:t>
            </a:r>
            <a:r>
              <a:rPr lang="fr-BE" sz="1600" dirty="0" err="1" smtClean="0">
                <a:cs typeface="Arial" panose="020B0604020202020204" pitchFamily="34" charset="0"/>
              </a:rPr>
              <a:t>partnership</a:t>
            </a:r>
            <a:r>
              <a:rPr lang="fr-BE" sz="1600" dirty="0">
                <a:cs typeface="Arial" panose="020B0604020202020204" pitchFamily="34" charset="0"/>
              </a:rPr>
              <a:t> </a:t>
            </a:r>
            <a:r>
              <a:rPr lang="fr-BE" sz="1600" dirty="0" err="1" smtClean="0">
                <a:cs typeface="Arial" panose="020B0604020202020204" pitchFamily="34" charset="0"/>
              </a:rPr>
              <a:t>based</a:t>
            </a:r>
            <a:r>
              <a:rPr lang="fr-BE" sz="1600" dirty="0" smtClean="0">
                <a:cs typeface="Arial" panose="020B0604020202020204" pitchFamily="34" charset="0"/>
              </a:rPr>
              <a:t> on a </a:t>
            </a:r>
            <a:r>
              <a:rPr lang="fr-BE" sz="1600" dirty="0" err="1" smtClean="0">
                <a:cs typeface="Arial" panose="020B0604020202020204" pitchFamily="34" charset="0"/>
              </a:rPr>
              <a:t>grant</a:t>
            </a:r>
            <a:r>
              <a:rPr lang="fr-BE" sz="1600" dirty="0" smtClean="0">
                <a:cs typeface="Arial" panose="020B0604020202020204" pitchFamily="34" charset="0"/>
              </a:rPr>
              <a:t> agreement </a:t>
            </a:r>
            <a:r>
              <a:rPr lang="fr-BE" sz="1600" dirty="0" err="1" smtClean="0">
                <a:cs typeface="Arial" panose="020B0604020202020204" pitchFamily="34" charset="0"/>
              </a:rPr>
              <a:t>between</a:t>
            </a:r>
            <a:r>
              <a:rPr lang="fr-BE" sz="1600" dirty="0" smtClean="0">
                <a:cs typeface="Arial" panose="020B0604020202020204" pitchFamily="34" charset="0"/>
              </a:rPr>
              <a:t> the EC and a consortium of </a:t>
            </a:r>
            <a:r>
              <a:rPr lang="fr-BE" sz="1600" dirty="0" err="1" smtClean="0">
                <a:cs typeface="Arial" panose="020B0604020202020204" pitchFamily="34" charset="0"/>
              </a:rPr>
              <a:t>partners</a:t>
            </a:r>
            <a:endParaRPr lang="fr-BE" sz="1600" dirty="0" smtClean="0">
              <a:cs typeface="Arial" panose="020B0604020202020204" pitchFamily="34" charset="0"/>
            </a:endParaRPr>
          </a:p>
          <a:p>
            <a:pPr lvl="2">
              <a:spcBef>
                <a:spcPts val="0"/>
              </a:spcBef>
              <a:spcAft>
                <a:spcPts val="300"/>
              </a:spcAft>
              <a:buClr>
                <a:srgbClr val="002060"/>
              </a:buClr>
              <a:buFont typeface="Arial" panose="020B0604020202020204" pitchFamily="34" charset="0"/>
              <a:buChar char="•"/>
              <a:defRPr/>
            </a:pPr>
            <a:r>
              <a:rPr lang="fr-BE" sz="1600" dirty="0" smtClean="0">
                <a:cs typeface="Arial" panose="020B0604020202020204" pitchFamily="34" charset="0"/>
              </a:rPr>
              <a:t>Call </a:t>
            </a:r>
            <a:r>
              <a:rPr lang="fr-BE" sz="1600" dirty="0" err="1" smtClean="0">
                <a:cs typeface="Arial" panose="020B0604020202020204" pitchFamily="34" charset="0"/>
              </a:rPr>
              <a:t>planned</a:t>
            </a:r>
            <a:r>
              <a:rPr lang="fr-BE" sz="1600" dirty="0" smtClean="0">
                <a:cs typeface="Arial" panose="020B0604020202020204" pitchFamily="34" charset="0"/>
              </a:rPr>
              <a:t> for the </a:t>
            </a:r>
            <a:r>
              <a:rPr lang="fr-BE" sz="1600" dirty="0" err="1" smtClean="0">
                <a:cs typeface="Arial" panose="020B0604020202020204" pitchFamily="34" charset="0"/>
              </a:rPr>
              <a:t>Work</a:t>
            </a:r>
            <a:r>
              <a:rPr lang="fr-BE" sz="1600" dirty="0" smtClean="0">
                <a:cs typeface="Arial" panose="020B0604020202020204" pitchFamily="34" charset="0"/>
              </a:rPr>
              <a:t> Programme 2021-2022</a:t>
            </a:r>
          </a:p>
          <a:p>
            <a:pPr lvl="2">
              <a:spcBef>
                <a:spcPts val="0"/>
              </a:spcBef>
              <a:spcAft>
                <a:spcPts val="600"/>
              </a:spcAft>
              <a:buClr>
                <a:srgbClr val="002060"/>
              </a:buClr>
              <a:buFont typeface="Arial" panose="020B0604020202020204" pitchFamily="34" charset="0"/>
              <a:buChar char="•"/>
              <a:defRPr/>
            </a:pPr>
            <a:r>
              <a:rPr lang="fr-BE" sz="1600" dirty="0">
                <a:cs typeface="Arial" panose="020B0604020202020204" pitchFamily="34" charset="0"/>
              </a:rPr>
              <a:t>Tentative </a:t>
            </a:r>
            <a:r>
              <a:rPr lang="fr-BE" sz="1600" dirty="0" err="1" smtClean="0">
                <a:cs typeface="Arial" panose="020B0604020202020204" pitchFamily="34" charset="0"/>
              </a:rPr>
              <a:t>operational</a:t>
            </a:r>
            <a:r>
              <a:rPr lang="fr-BE" sz="1600" dirty="0" smtClean="0">
                <a:cs typeface="Arial" panose="020B0604020202020204" pitchFamily="34" charset="0"/>
              </a:rPr>
              <a:t> </a:t>
            </a:r>
            <a:r>
              <a:rPr lang="fr-BE" sz="1600" dirty="0" err="1" smtClean="0">
                <a:cs typeface="Arial" panose="020B0604020202020204" pitchFamily="34" charset="0"/>
              </a:rPr>
              <a:t>start</a:t>
            </a:r>
            <a:r>
              <a:rPr lang="fr-BE" sz="1600" dirty="0" smtClean="0">
                <a:cs typeface="Arial" panose="020B0604020202020204" pitchFamily="34" charset="0"/>
              </a:rPr>
              <a:t> in 2023</a:t>
            </a:r>
          </a:p>
          <a:p>
            <a:pPr lvl="1">
              <a:spcBef>
                <a:spcPts val="600"/>
              </a:spcBef>
              <a:spcAft>
                <a:spcPts val="600"/>
              </a:spcAft>
              <a:buClr>
                <a:srgbClr val="002060"/>
              </a:buClr>
              <a:buFont typeface="Arial" panose="020B0604020202020204" pitchFamily="34" charset="0"/>
              <a:buChar char="•"/>
              <a:defRPr/>
            </a:pPr>
            <a:r>
              <a:rPr lang="fr-BE" sz="1800" dirty="0" err="1">
                <a:cs typeface="Arial" panose="020B0604020202020204" pitchFamily="34" charset="0"/>
              </a:rPr>
              <a:t>Partnership</a:t>
            </a:r>
            <a:r>
              <a:rPr lang="fr-BE" sz="1800" dirty="0">
                <a:cs typeface="Arial" panose="020B0604020202020204" pitchFamily="34" charset="0"/>
              </a:rPr>
              <a:t> on </a:t>
            </a:r>
            <a:r>
              <a:rPr lang="fr-BE" sz="1800" dirty="0" err="1" smtClean="0">
                <a:cs typeface="Arial" panose="020B0604020202020204" pitchFamily="34" charset="0"/>
              </a:rPr>
              <a:t>Personalised</a:t>
            </a:r>
            <a:r>
              <a:rPr lang="fr-BE" sz="1800" dirty="0" smtClean="0">
                <a:cs typeface="Arial" panose="020B0604020202020204" pitchFamily="34" charset="0"/>
              </a:rPr>
              <a:t> </a:t>
            </a:r>
            <a:r>
              <a:rPr lang="fr-BE" sz="1800" dirty="0" err="1" smtClean="0">
                <a:cs typeface="Arial" panose="020B0604020202020204" pitchFamily="34" charset="0"/>
              </a:rPr>
              <a:t>Medicine</a:t>
            </a:r>
            <a:endParaRPr lang="fr-BE" sz="1800" dirty="0">
              <a:cs typeface="Arial" panose="020B0604020202020204" pitchFamily="34" charset="0"/>
            </a:endParaRPr>
          </a:p>
          <a:p>
            <a:pPr lvl="2">
              <a:spcBef>
                <a:spcPts val="0"/>
              </a:spcBef>
              <a:spcAft>
                <a:spcPts val="300"/>
              </a:spcAft>
              <a:buClr>
                <a:srgbClr val="002060"/>
              </a:buClr>
              <a:buFont typeface="Arial" panose="020B0604020202020204" pitchFamily="34" charset="0"/>
              <a:buChar char="•"/>
              <a:defRPr/>
            </a:pPr>
            <a:r>
              <a:rPr lang="fr-BE" sz="1600" dirty="0">
                <a:cs typeface="Arial" panose="020B0604020202020204" pitchFamily="34" charset="0"/>
              </a:rPr>
              <a:t>Public-public </a:t>
            </a:r>
            <a:r>
              <a:rPr lang="fr-BE" sz="1600" dirty="0" err="1">
                <a:cs typeface="Arial" panose="020B0604020202020204" pitchFamily="34" charset="0"/>
              </a:rPr>
              <a:t>cofunded</a:t>
            </a:r>
            <a:r>
              <a:rPr lang="fr-BE" sz="1600" dirty="0">
                <a:cs typeface="Arial" panose="020B0604020202020204" pitchFamily="34" charset="0"/>
              </a:rPr>
              <a:t> </a:t>
            </a:r>
            <a:r>
              <a:rPr lang="fr-BE" sz="1600" dirty="0" err="1" smtClean="0">
                <a:cs typeface="Arial" panose="020B0604020202020204" pitchFamily="34" charset="0"/>
              </a:rPr>
              <a:t>partnership</a:t>
            </a:r>
            <a:r>
              <a:rPr lang="fr-BE" sz="1600" dirty="0" smtClean="0">
                <a:cs typeface="Arial" panose="020B0604020202020204" pitchFamily="34" charset="0"/>
              </a:rPr>
              <a:t> </a:t>
            </a:r>
          </a:p>
          <a:p>
            <a:pPr lvl="2">
              <a:spcBef>
                <a:spcPts val="0"/>
              </a:spcBef>
              <a:spcAft>
                <a:spcPts val="300"/>
              </a:spcAft>
              <a:buClr>
                <a:srgbClr val="002060"/>
              </a:buClr>
              <a:buFont typeface="Arial" panose="020B0604020202020204" pitchFamily="34" charset="0"/>
              <a:buChar char="•"/>
              <a:defRPr/>
            </a:pPr>
            <a:r>
              <a:rPr lang="fr-BE" sz="1600" dirty="0" smtClean="0">
                <a:cs typeface="Arial" panose="020B0604020202020204" pitchFamily="34" charset="0"/>
              </a:rPr>
              <a:t>Plan for </a:t>
            </a:r>
            <a:r>
              <a:rPr lang="fr-BE" sz="1600" dirty="0">
                <a:cs typeface="Arial" panose="020B0604020202020204" pitchFamily="34" charset="0"/>
              </a:rPr>
              <a:t>the </a:t>
            </a:r>
            <a:r>
              <a:rPr lang="fr-BE" sz="1600" dirty="0" err="1" smtClean="0">
                <a:cs typeface="Arial" panose="020B0604020202020204" pitchFamily="34" charset="0"/>
              </a:rPr>
              <a:t>Work</a:t>
            </a:r>
            <a:r>
              <a:rPr lang="fr-BE" sz="1600" dirty="0" smtClean="0">
                <a:cs typeface="Arial" panose="020B0604020202020204" pitchFamily="34" charset="0"/>
              </a:rPr>
              <a:t> </a:t>
            </a:r>
            <a:r>
              <a:rPr lang="fr-BE" sz="1600" dirty="0">
                <a:cs typeface="Arial" panose="020B0604020202020204" pitchFamily="34" charset="0"/>
              </a:rPr>
              <a:t>Programme </a:t>
            </a:r>
            <a:r>
              <a:rPr lang="fr-BE" sz="1600" dirty="0" smtClean="0">
                <a:cs typeface="Arial" panose="020B0604020202020204" pitchFamily="34" charset="0"/>
              </a:rPr>
              <a:t>2023-2024</a:t>
            </a:r>
            <a:endParaRPr lang="fr-BE" sz="1600" dirty="0">
              <a:cs typeface="Arial" panose="020B0604020202020204" pitchFamily="34" charset="0"/>
            </a:endParaRPr>
          </a:p>
          <a:p>
            <a:pPr marL="457200" lvl="1" indent="0">
              <a:spcBef>
                <a:spcPts val="0"/>
              </a:spcBef>
              <a:spcAft>
                <a:spcPts val="600"/>
              </a:spcAft>
              <a:buClr>
                <a:srgbClr val="002060"/>
              </a:buClr>
              <a:buFontTx/>
              <a:buNone/>
              <a:defRPr/>
            </a:pPr>
            <a:endParaRPr lang="en-US" sz="1800" dirty="0">
              <a:cs typeface="Arial" panose="020B0604020202020204" pitchFamily="34" charset="0"/>
            </a:endParaRPr>
          </a:p>
        </p:txBody>
      </p:sp>
    </p:spTree>
    <p:extLst>
      <p:ext uri="{BB962C8B-B14F-4D97-AF65-F5344CB8AC3E}">
        <p14:creationId xmlns:p14="http://schemas.microsoft.com/office/powerpoint/2010/main" val="16305682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itle 1"/>
          <p:cNvSpPr>
            <a:spLocks noGrp="1"/>
          </p:cNvSpPr>
          <p:nvPr>
            <p:ph type="title"/>
          </p:nvPr>
        </p:nvSpPr>
        <p:spPr>
          <a:xfrm>
            <a:off x="468313" y="260350"/>
            <a:ext cx="8496300" cy="792163"/>
          </a:xfrm>
          <a:solidFill>
            <a:srgbClr val="FFC000"/>
          </a:solidFill>
        </p:spPr>
        <p:txBody>
          <a:bodyPr/>
          <a:lstStyle/>
          <a:p>
            <a:pPr algn="ctr"/>
            <a:r>
              <a:rPr lang="fr-BE" altLang="en-US" sz="2800" smtClean="0">
                <a:solidFill>
                  <a:srgbClr val="0E4194"/>
                </a:solidFill>
                <a:latin typeface="Arial" panose="020B0604020202020204" pitchFamily="34" charset="0"/>
                <a:cs typeface="Arial" panose="020B0604020202020204" pitchFamily="34" charset="0"/>
              </a:rPr>
              <a:t>Innovative Health Initiative (IHI)</a:t>
            </a:r>
            <a:endParaRPr lang="en-GB" altLang="en-US" sz="1000" u="sng" smtClean="0">
              <a:solidFill>
                <a:srgbClr val="F8A907"/>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0825" y="1412875"/>
            <a:ext cx="8497888" cy="4824413"/>
          </a:xfrm>
        </p:spPr>
        <p:txBody>
          <a:bodyPr/>
          <a:lstStyle/>
          <a:p>
            <a:pPr marL="342900" lvl="1" indent="-342900">
              <a:spcBef>
                <a:spcPts val="1200"/>
              </a:spcBef>
              <a:defRPr/>
            </a:pPr>
            <a:r>
              <a:rPr lang="en-US" sz="2400" dirty="0">
                <a:latin typeface="Arial" panose="020B0604020202020204" pitchFamily="34" charset="0"/>
                <a:cs typeface="Arial" panose="020B0604020202020204" pitchFamily="34" charset="0"/>
              </a:rPr>
              <a:t>Partnership between the EU represented by the Commission and 5 health related industries </a:t>
            </a:r>
            <a:r>
              <a:rPr lang="en-US" sz="2400" b="0" dirty="0" smtClean="0">
                <a:latin typeface="Arial" panose="020B0604020202020204" pitchFamily="34" charset="0"/>
                <a:cs typeface="Arial" panose="020B0604020202020204" pitchFamily="34" charset="0"/>
              </a:rPr>
              <a:t>(pharma, </a:t>
            </a:r>
            <a:r>
              <a:rPr lang="en-US" sz="2400" b="0" dirty="0">
                <a:latin typeface="Arial" panose="020B0604020202020204" pitchFamily="34" charset="0"/>
                <a:cs typeface="Arial" panose="020B0604020202020204" pitchFamily="34" charset="0"/>
              </a:rPr>
              <a:t>medical devices, </a:t>
            </a:r>
            <a:r>
              <a:rPr lang="en-US" sz="2400" b="0" dirty="0" smtClean="0">
                <a:latin typeface="Arial" panose="020B0604020202020204" pitchFamily="34" charset="0"/>
                <a:cs typeface="Arial" panose="020B0604020202020204" pitchFamily="34" charset="0"/>
              </a:rPr>
              <a:t>diagnostics incl. health </a:t>
            </a:r>
            <a:r>
              <a:rPr lang="en-US" sz="2400" b="0" dirty="0">
                <a:latin typeface="Arial" panose="020B0604020202020204" pitchFamily="34" charset="0"/>
                <a:cs typeface="Arial" panose="020B0604020202020204" pitchFamily="34" charset="0"/>
              </a:rPr>
              <a:t>ICT, </a:t>
            </a:r>
            <a:r>
              <a:rPr lang="en-US" sz="2400" b="0" dirty="0" smtClean="0">
                <a:latin typeface="Arial" panose="020B0604020202020204" pitchFamily="34" charset="0"/>
                <a:cs typeface="Arial" panose="020B0604020202020204" pitchFamily="34" charset="0"/>
              </a:rPr>
              <a:t>biotech, vaccines)</a:t>
            </a:r>
            <a:endParaRPr lang="en-US" sz="2400" b="0" dirty="0">
              <a:latin typeface="Arial" panose="020B0604020202020204" pitchFamily="34" charset="0"/>
              <a:cs typeface="Arial" panose="020B0604020202020204" pitchFamily="34" charset="0"/>
            </a:endParaRPr>
          </a:p>
          <a:p>
            <a:pPr>
              <a:spcBef>
                <a:spcPts val="600"/>
              </a:spcBef>
              <a:spcAft>
                <a:spcPts val="600"/>
              </a:spcAft>
              <a:tabLst>
                <a:tab pos="2392363" algn="l"/>
              </a:tabLst>
              <a:defRPr/>
            </a:pPr>
            <a:r>
              <a:rPr lang="fr-BE" b="1" i="0" dirty="0" err="1" smtClean="0">
                <a:latin typeface="Arial" panose="020B0604020202020204" pitchFamily="34" charset="0"/>
                <a:cs typeface="Arial" panose="020B0604020202020204" pitchFamily="34" charset="0"/>
              </a:rPr>
              <a:t>Proposed</a:t>
            </a:r>
            <a:r>
              <a:rPr lang="fr-BE" b="1" i="0" dirty="0" smtClean="0">
                <a:latin typeface="Arial" panose="020B0604020202020204" pitchFamily="34" charset="0"/>
                <a:cs typeface="Arial" panose="020B0604020202020204" pitchFamily="34" charset="0"/>
              </a:rPr>
              <a:t> </a:t>
            </a:r>
            <a:r>
              <a:rPr lang="fr-BE" b="1" i="0" dirty="0">
                <a:latin typeface="Arial" panose="020B0604020202020204" pitchFamily="34" charset="0"/>
                <a:cs typeface="Arial" panose="020B0604020202020204" pitchFamily="34" charset="0"/>
              </a:rPr>
              <a:t>budget: € 2.4 billion in total </a:t>
            </a:r>
            <a:r>
              <a:rPr lang="fr-BE" i="0" dirty="0" smtClean="0">
                <a:latin typeface="Arial" panose="020B0604020202020204" pitchFamily="34" charset="0"/>
                <a:cs typeface="Arial" panose="020B0604020202020204" pitchFamily="34" charset="0"/>
              </a:rPr>
              <a:t>(€</a:t>
            </a:r>
            <a:r>
              <a:rPr lang="fr-BE" i="0" dirty="0">
                <a:latin typeface="Arial" panose="020B0604020202020204" pitchFamily="34" charset="0"/>
                <a:cs typeface="Arial" panose="020B0604020202020204" pitchFamily="34" charset="0"/>
              </a:rPr>
              <a:t>1.2 billion </a:t>
            </a:r>
            <a:r>
              <a:rPr lang="fr-BE" i="0" dirty="0" err="1" smtClean="0">
                <a:latin typeface="Arial" panose="020B0604020202020204" pitchFamily="34" charset="0"/>
                <a:cs typeface="Arial" panose="020B0604020202020204" pitchFamily="34" charset="0"/>
              </a:rPr>
              <a:t>from</a:t>
            </a:r>
            <a:r>
              <a:rPr lang="fr-BE" i="0" dirty="0" smtClean="0">
                <a:latin typeface="Arial" panose="020B0604020202020204" pitchFamily="34" charset="0"/>
                <a:cs typeface="Arial" panose="020B0604020202020204" pitchFamily="34" charset="0"/>
              </a:rPr>
              <a:t> the EU to </a:t>
            </a:r>
            <a:r>
              <a:rPr lang="fr-BE" i="0" dirty="0" err="1">
                <a:latin typeface="Arial" panose="020B0604020202020204" pitchFamily="34" charset="0"/>
                <a:cs typeface="Arial" panose="020B0604020202020204" pitchFamily="34" charset="0"/>
              </a:rPr>
              <a:t>be</a:t>
            </a:r>
            <a:r>
              <a:rPr lang="fr-BE" i="0" dirty="0">
                <a:latin typeface="Arial" panose="020B0604020202020204" pitchFamily="34" charset="0"/>
                <a:cs typeface="Arial" panose="020B0604020202020204" pitchFamily="34" charset="0"/>
              </a:rPr>
              <a:t> </a:t>
            </a:r>
            <a:r>
              <a:rPr lang="fr-BE" i="0" dirty="0" err="1">
                <a:latin typeface="Arial" panose="020B0604020202020204" pitchFamily="34" charset="0"/>
                <a:cs typeface="Arial" panose="020B0604020202020204" pitchFamily="34" charset="0"/>
              </a:rPr>
              <a:t>matched</a:t>
            </a:r>
            <a:r>
              <a:rPr lang="fr-BE" i="0" dirty="0">
                <a:latin typeface="Arial" panose="020B0604020202020204" pitchFamily="34" charset="0"/>
                <a:cs typeface="Arial" panose="020B0604020202020204" pitchFamily="34" charset="0"/>
              </a:rPr>
              <a:t> by €1.2 billion </a:t>
            </a:r>
            <a:r>
              <a:rPr lang="fr-BE" i="0" dirty="0" err="1" smtClean="0">
                <a:latin typeface="Arial" panose="020B0604020202020204" pitchFamily="34" charset="0"/>
                <a:cs typeface="Arial" panose="020B0604020202020204" pitchFamily="34" charset="0"/>
              </a:rPr>
              <a:t>from</a:t>
            </a:r>
            <a:r>
              <a:rPr lang="fr-BE" i="0" dirty="0" smtClean="0">
                <a:latin typeface="Arial" panose="020B0604020202020204" pitchFamily="34" charset="0"/>
                <a:cs typeface="Arial" panose="020B0604020202020204" pitchFamily="34" charset="0"/>
              </a:rPr>
              <a:t> the industries and </a:t>
            </a:r>
            <a:r>
              <a:rPr lang="fr-BE" i="0" dirty="0" err="1">
                <a:latin typeface="Arial" panose="020B0604020202020204" pitchFamily="34" charset="0"/>
                <a:cs typeface="Arial" panose="020B0604020202020204" pitchFamily="34" charset="0"/>
              </a:rPr>
              <a:t>contributing</a:t>
            </a:r>
            <a:r>
              <a:rPr lang="fr-BE" i="0" dirty="0">
                <a:latin typeface="Arial" panose="020B0604020202020204" pitchFamily="34" charset="0"/>
                <a:cs typeface="Arial" panose="020B0604020202020204" pitchFamily="34" charset="0"/>
              </a:rPr>
              <a:t> </a:t>
            </a:r>
            <a:r>
              <a:rPr lang="fr-BE" i="0" dirty="0" err="1" smtClean="0">
                <a:latin typeface="Arial" panose="020B0604020202020204" pitchFamily="34" charset="0"/>
                <a:cs typeface="Arial" panose="020B0604020202020204" pitchFamily="34" charset="0"/>
              </a:rPr>
              <a:t>partners</a:t>
            </a:r>
            <a:r>
              <a:rPr lang="fr-BE" i="0" dirty="0" smtClean="0">
                <a:latin typeface="Arial" panose="020B0604020202020204" pitchFamily="34" charset="0"/>
                <a:cs typeface="Arial" panose="020B0604020202020204" pitchFamily="34" charset="0"/>
              </a:rPr>
              <a:t>)</a:t>
            </a:r>
            <a:endParaRPr lang="fr-BE" i="0" dirty="0">
              <a:latin typeface="Arial" panose="020B0604020202020204" pitchFamily="34" charset="0"/>
              <a:cs typeface="Arial" panose="020B0604020202020204" pitchFamily="34" charset="0"/>
            </a:endParaRPr>
          </a:p>
          <a:p>
            <a:pPr marL="288131" lvl="1" indent="-342900">
              <a:spcBef>
                <a:spcPts val="450"/>
              </a:spcBef>
              <a:spcAft>
                <a:spcPts val="450"/>
              </a:spcAft>
              <a:buFont typeface="Arial" panose="020B0604020202020204" pitchFamily="34" charset="0"/>
              <a:buChar char="•"/>
              <a:defRPr/>
            </a:pPr>
            <a:r>
              <a:rPr lang="en-IE" sz="2400" dirty="0" smtClean="0">
                <a:solidFill>
                  <a:srgbClr val="024B9C"/>
                </a:solidFill>
                <a:latin typeface="Arial" panose="020B0604020202020204" pitchFamily="34" charset="0"/>
                <a:cs typeface="Arial" panose="020B0604020202020204" pitchFamily="34" charset="0"/>
              </a:rPr>
              <a:t>Openness </a:t>
            </a:r>
            <a:r>
              <a:rPr lang="en-IE" sz="2400" dirty="0">
                <a:solidFill>
                  <a:srgbClr val="024B9C"/>
                </a:solidFill>
                <a:latin typeface="Arial" panose="020B0604020202020204" pitchFamily="34" charset="0"/>
                <a:cs typeface="Arial" panose="020B0604020202020204" pitchFamily="34" charset="0"/>
              </a:rPr>
              <a:t>to new ideas </a:t>
            </a:r>
            <a:r>
              <a:rPr lang="en-GB" sz="2400" dirty="0">
                <a:solidFill>
                  <a:srgbClr val="024B9C"/>
                </a:solidFill>
                <a:latin typeface="Arial" panose="020B0604020202020204" pitchFamily="34" charset="0"/>
                <a:cs typeface="Arial" panose="020B0604020202020204" pitchFamily="34" charset="0"/>
              </a:rPr>
              <a:t>from external </a:t>
            </a:r>
            <a:r>
              <a:rPr lang="en-GB" sz="2400" dirty="0" smtClean="0">
                <a:solidFill>
                  <a:srgbClr val="024B9C"/>
                </a:solidFill>
                <a:latin typeface="Arial" panose="020B0604020202020204" pitchFamily="34" charset="0"/>
                <a:cs typeface="Arial" panose="020B0604020202020204" pitchFamily="34" charset="0"/>
              </a:rPr>
              <a:t>stakeholders: </a:t>
            </a:r>
            <a:r>
              <a:rPr lang="en-IE" sz="2400" b="0" dirty="0" smtClean="0">
                <a:latin typeface="Arial" panose="020B0604020202020204" pitchFamily="34" charset="0"/>
                <a:ea typeface="+mn-ea"/>
                <a:cs typeface="Arial" panose="020B0604020202020204" pitchFamily="34" charset="0"/>
              </a:rPr>
              <a:t>g</a:t>
            </a:r>
            <a:r>
              <a:rPr lang="en-GB" sz="2400" b="0" dirty="0" err="1" smtClean="0">
                <a:latin typeface="Arial" panose="020B0604020202020204" pitchFamily="34" charset="0"/>
                <a:ea typeface="+mn-ea"/>
                <a:cs typeface="Arial" panose="020B0604020202020204" pitchFamily="34" charset="0"/>
              </a:rPr>
              <a:t>overnance</a:t>
            </a:r>
            <a:r>
              <a:rPr lang="en-GB" sz="2400" b="0" dirty="0" smtClean="0">
                <a:latin typeface="Arial" panose="020B0604020202020204" pitchFamily="34" charset="0"/>
                <a:ea typeface="+mn-ea"/>
                <a:cs typeface="Arial" panose="020B0604020202020204" pitchFamily="34" charset="0"/>
              </a:rPr>
              <a:t> adapted to incorporate views of various stakeholders, in particular ideas for research topics</a:t>
            </a:r>
            <a:endParaRPr lang="en-GB" sz="2400" b="0" dirty="0">
              <a:solidFill>
                <a:srgbClr val="024B9C"/>
              </a:solidFill>
              <a:latin typeface="Arial" panose="020B0604020202020204" pitchFamily="34" charset="0"/>
              <a:cs typeface="Arial" panose="020B0604020202020204" pitchFamily="34" charset="0"/>
            </a:endParaRPr>
          </a:p>
          <a:p>
            <a:pPr>
              <a:spcBef>
                <a:spcPts val="600"/>
              </a:spcBef>
              <a:spcAft>
                <a:spcPts val="600"/>
              </a:spcAft>
              <a:tabLst>
                <a:tab pos="2392363" algn="l"/>
              </a:tabLst>
              <a:defRPr/>
            </a:pPr>
            <a:endParaRPr lang="fr-B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0522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itle 1"/>
          <p:cNvSpPr>
            <a:spLocks noGrp="1"/>
          </p:cNvSpPr>
          <p:nvPr>
            <p:ph type="title"/>
          </p:nvPr>
        </p:nvSpPr>
        <p:spPr>
          <a:xfrm>
            <a:off x="468313" y="260350"/>
            <a:ext cx="8496300" cy="792163"/>
          </a:xfrm>
          <a:solidFill>
            <a:srgbClr val="FFC000"/>
          </a:solidFill>
        </p:spPr>
        <p:txBody>
          <a:bodyPr/>
          <a:lstStyle/>
          <a:p>
            <a:pPr algn="ctr"/>
            <a:r>
              <a:rPr lang="fr-BE" altLang="en-US" sz="2800" smtClean="0">
                <a:solidFill>
                  <a:srgbClr val="0E4194"/>
                </a:solidFill>
                <a:latin typeface="Arial" panose="020B0604020202020204" pitchFamily="34" charset="0"/>
                <a:cs typeface="Arial" panose="020B0604020202020204" pitchFamily="34" charset="0"/>
              </a:rPr>
              <a:t>IHI - Potential research areas related to HTA</a:t>
            </a:r>
            <a:endParaRPr lang="en-GB" altLang="en-US" sz="1000" u="sng" smtClean="0">
              <a:solidFill>
                <a:srgbClr val="F8A907"/>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9388" y="1196975"/>
            <a:ext cx="8496300" cy="4824413"/>
          </a:xfrm>
        </p:spPr>
        <p:txBody>
          <a:bodyPr/>
          <a:lstStyle/>
          <a:p>
            <a:pPr marL="288131" lvl="1" indent="-342900">
              <a:spcBef>
                <a:spcPts val="450"/>
              </a:spcBef>
              <a:spcAft>
                <a:spcPts val="450"/>
              </a:spcAft>
              <a:buFont typeface="Arial" panose="020B0604020202020204" pitchFamily="34" charset="0"/>
              <a:buChar char="•"/>
              <a:defRPr/>
            </a:pP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IHI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overal</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objective</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Foster cross-</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sectoral</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collaboration to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facilitate</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the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integration</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of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various</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technologies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into</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health</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care solutions able to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respond</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to people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needs</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and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preferences</a:t>
            </a:r>
            <a:endPar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endParaRPr>
          </a:p>
          <a:p>
            <a:pPr marL="345281" lvl="2" indent="0">
              <a:spcBef>
                <a:spcPts val="0"/>
              </a:spcBef>
              <a:spcAft>
                <a:spcPts val="0"/>
              </a:spcAft>
              <a:defRPr/>
            </a:pPr>
            <a:r>
              <a:rPr lang="fr-BE" sz="2000" dirty="0" smtClean="0">
                <a:solidFill>
                  <a:srgbClr val="024B9C"/>
                </a:solidFill>
                <a:latin typeface="Arial" panose="020B0604020202020204" pitchFamily="34" charset="0"/>
                <a:cs typeface="Arial" panose="020B0604020202020204" pitchFamily="34" charset="0"/>
                <a:sym typeface="Symbol" panose="05050102010706020507" pitchFamily="18" charset="2"/>
              </a:rPr>
              <a:t>	 </a:t>
            </a:r>
            <a:r>
              <a:rPr lang="fr-BE" sz="2000" dirty="0" smtClean="0">
                <a:solidFill>
                  <a:srgbClr val="024B9C"/>
                </a:solidFill>
                <a:latin typeface="Arial" panose="020B0604020202020204" pitchFamily="34" charset="0"/>
                <a:cs typeface="Arial" panose="020B0604020202020204" pitchFamily="34" charset="0"/>
                <a:sym typeface="Wingdings" panose="05000000000000000000" pitchFamily="2" charset="2"/>
              </a:rPr>
              <a:t>focus on:</a:t>
            </a:r>
            <a:endParaRPr lang="fr-BE" sz="2000" dirty="0">
              <a:solidFill>
                <a:srgbClr val="024B9C"/>
              </a:solidFill>
              <a:latin typeface="Arial" panose="020B0604020202020204" pitchFamily="34" charset="0"/>
              <a:cs typeface="Arial" panose="020B0604020202020204" pitchFamily="34" charset="0"/>
              <a:sym typeface="Wingdings" panose="05000000000000000000" pitchFamily="2" charset="2"/>
            </a:endParaRPr>
          </a:p>
          <a:p>
            <a:pPr marL="688181" lvl="2" indent="-342900">
              <a:spcBef>
                <a:spcPts val="0"/>
              </a:spcBef>
              <a:spcAft>
                <a:spcPts val="0"/>
              </a:spcAft>
              <a:buFont typeface="Arial" panose="020B0604020202020204" pitchFamily="34" charset="0"/>
              <a:buChar char="•"/>
              <a:defRPr/>
            </a:pP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Integrated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health</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care solutions (for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better</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prevention</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diagnostic,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treatment</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health</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management)</a:t>
            </a:r>
          </a:p>
          <a:p>
            <a:pPr marL="688181" lvl="2" indent="-342900">
              <a:spcBef>
                <a:spcPts val="0"/>
              </a:spcBef>
              <a:spcAft>
                <a:spcPts val="0"/>
              </a:spcAft>
              <a:buFont typeface="Arial" panose="020B0604020202020204" pitchFamily="34" charset="0"/>
              <a:buChar char="•"/>
              <a:defRPr/>
            </a:pP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People-</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centricity</a:t>
            </a:r>
            <a:endPar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endParaRPr>
          </a:p>
          <a:p>
            <a:pPr marL="0" lvl="1" indent="0">
              <a:spcBef>
                <a:spcPts val="600"/>
              </a:spcBef>
              <a:spcAft>
                <a:spcPts val="0"/>
              </a:spcAft>
              <a:buFontTx/>
              <a:buNone/>
              <a:defRPr/>
            </a:pPr>
            <a:r>
              <a:rPr lang="fr-BE" b="0" dirty="0" smtClean="0">
                <a:solidFill>
                  <a:srgbClr val="024B9C"/>
                </a:solidFill>
                <a:latin typeface="Arial" panose="020B0604020202020204" pitchFamily="34" charset="0"/>
                <a:cs typeface="Arial" panose="020B0604020202020204" pitchFamily="34" charset="0"/>
                <a:sym typeface="Symbol" panose="05050102010706020507" pitchFamily="18" charset="2"/>
              </a:rPr>
              <a:t>	 </a:t>
            </a:r>
            <a:r>
              <a:rPr lang="fr-BE"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that</a:t>
            </a:r>
            <a:r>
              <a:rPr lang="fr-BE"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would</a:t>
            </a:r>
            <a:r>
              <a:rPr lang="fr-BE"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would</a:t>
            </a:r>
            <a:r>
              <a:rPr lang="fr-BE"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call for </a:t>
            </a:r>
            <a:r>
              <a:rPr lang="fr-BE"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research</a:t>
            </a:r>
            <a:r>
              <a:rPr lang="fr-BE"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on new </a:t>
            </a:r>
            <a:r>
              <a:rPr lang="fr-BE"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methods</a:t>
            </a:r>
            <a:r>
              <a:rPr lang="fr-BE"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p>
          <a:p>
            <a:pPr marL="688181" lvl="2" indent="-342900">
              <a:spcBef>
                <a:spcPts val="0"/>
              </a:spcBef>
              <a:spcAft>
                <a:spcPts val="0"/>
              </a:spcAft>
              <a:buFont typeface="Arial" panose="020B0604020202020204" pitchFamily="34" charset="0"/>
              <a:buChar char="•"/>
              <a:defRPr/>
            </a:pP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to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assess</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the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added</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value of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those</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integrated</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health</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care solutions</a:t>
            </a:r>
          </a:p>
          <a:p>
            <a:pPr marL="688181" lvl="2" indent="-342900">
              <a:spcBef>
                <a:spcPts val="0"/>
              </a:spcBef>
              <a:spcAft>
                <a:spcPts val="0"/>
              </a:spcAft>
              <a:buFont typeface="Arial" panose="020B0604020202020204" pitchFamily="34" charset="0"/>
              <a:buChar char="•"/>
              <a:defRPr/>
            </a:pP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to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better</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involve</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people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from</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the design of a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health</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solution to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its</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implementation</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in </a:t>
            </a:r>
            <a:r>
              <a:rPr lang="fr-BE" sz="18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health</a:t>
            </a:r>
            <a:r>
              <a:rPr lang="fr-BE" sz="18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care</a:t>
            </a:r>
          </a:p>
          <a:p>
            <a:pPr marL="288131" lvl="1" indent="-342900">
              <a:spcBef>
                <a:spcPts val="1200"/>
              </a:spcBef>
              <a:spcAft>
                <a:spcPts val="450"/>
              </a:spcAft>
              <a:buFont typeface="Arial" panose="020B0604020202020204" pitchFamily="34" charset="0"/>
              <a:buChar char="•"/>
              <a:defRPr/>
            </a:pP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IHI Strategic R&amp;I agenda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currently</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under</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discussion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between</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the EC and the 5 </a:t>
            </a:r>
            <a:r>
              <a:rPr lang="fr-BE" sz="2400" b="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industry</a:t>
            </a:r>
            <a:r>
              <a:rPr lang="fr-BE" sz="2400" b="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associations</a:t>
            </a:r>
          </a:p>
          <a:p>
            <a:pPr marL="288131" lvl="1" indent="-342900">
              <a:spcBef>
                <a:spcPts val="450"/>
              </a:spcBef>
              <a:spcAft>
                <a:spcPts val="450"/>
              </a:spcAft>
              <a:buFont typeface="Arial" panose="020B0604020202020204" pitchFamily="34" charset="0"/>
              <a:buChar char="•"/>
              <a:defRPr/>
            </a:pPr>
            <a:endParaRPr lang="fr-BE" dirty="0" smtClean="0">
              <a:solidFill>
                <a:srgbClr val="024B9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6226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itle 1"/>
          <p:cNvSpPr>
            <a:spLocks noGrp="1"/>
          </p:cNvSpPr>
          <p:nvPr>
            <p:ph type="title"/>
          </p:nvPr>
        </p:nvSpPr>
        <p:spPr>
          <a:xfrm>
            <a:off x="468313" y="260350"/>
            <a:ext cx="8496300" cy="792163"/>
          </a:xfrm>
          <a:solidFill>
            <a:srgbClr val="FFC000"/>
          </a:solidFill>
        </p:spPr>
        <p:txBody>
          <a:bodyPr/>
          <a:lstStyle/>
          <a:p>
            <a:pPr algn="ctr"/>
            <a:r>
              <a:rPr lang="fr-BE" altLang="en-US" sz="2800" smtClean="0">
                <a:solidFill>
                  <a:srgbClr val="0E4194"/>
                </a:solidFill>
                <a:latin typeface="Arial" panose="020B0604020202020204" pitchFamily="34" charset="0"/>
                <a:cs typeface="Arial" panose="020B0604020202020204" pitchFamily="34" charset="0"/>
              </a:rPr>
              <a:t>Conclusion</a:t>
            </a:r>
            <a:endParaRPr lang="en-GB" altLang="en-US" sz="1000" u="sng" smtClean="0">
              <a:solidFill>
                <a:srgbClr val="F8A907"/>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7950" y="1268413"/>
            <a:ext cx="8640763" cy="5473700"/>
          </a:xfrm>
        </p:spPr>
        <p:txBody>
          <a:bodyPr/>
          <a:lstStyle/>
          <a:p>
            <a:pPr marL="345281" lvl="2" indent="0">
              <a:spcBef>
                <a:spcPts val="450"/>
              </a:spcBef>
              <a:spcAft>
                <a:spcPts val="450"/>
              </a:spcAft>
              <a:defRPr/>
            </a:pP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HTA bodies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highly</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encouraged</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to engage in HTA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research</a:t>
            </a:r>
            <a:r>
              <a:rPr lang="fr-BE" sz="2400" dirty="0">
                <a:solidFill>
                  <a:srgbClr val="024B9C"/>
                </a:solidFill>
                <a:latin typeface="Arial" panose="020B0604020202020204" pitchFamily="34" charset="0"/>
                <a:cs typeface="Arial" panose="020B0604020202020204" pitchFamily="34" charset="0"/>
                <a:sym typeface="Wingdings" panose="05000000000000000000" pitchFamily="2" charset="2"/>
              </a:rPr>
              <a:t>:</a:t>
            </a:r>
            <a:endPar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endParaRPr>
          </a:p>
          <a:p>
            <a:pPr marL="688181" lvl="2" indent="-342900">
              <a:spcBef>
                <a:spcPts val="450"/>
              </a:spcBef>
              <a:spcAft>
                <a:spcPts val="450"/>
              </a:spcAft>
              <a:buFont typeface="Arial" panose="020B0604020202020204" pitchFamily="34" charset="0"/>
              <a:buChar char="•"/>
              <a:defRPr/>
            </a:pP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Feedback on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research</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needs</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and suggestion of topic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ideas</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both</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for IHI and collaborative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research</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calls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next</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Horizon Europe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Work</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Programme 2023-2024)</a:t>
            </a:r>
          </a:p>
          <a:p>
            <a:pPr marL="688181" lvl="2" indent="-342900">
              <a:spcBef>
                <a:spcPts val="450"/>
              </a:spcBef>
              <a:spcAft>
                <a:spcPts val="450"/>
              </a:spcAft>
              <a:buFont typeface="Arial" panose="020B0604020202020204" pitchFamily="34" charset="0"/>
              <a:buChar char="•"/>
              <a:defRPr/>
            </a:pP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Feedback on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barriers</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to </a:t>
            </a:r>
            <a:r>
              <a:rPr lang="fr-BE" sz="2400" dirty="0">
                <a:solidFill>
                  <a:srgbClr val="024B9C"/>
                </a:solidFill>
                <a:latin typeface="Arial" panose="020B0604020202020204" pitchFamily="34" charset="0"/>
                <a:cs typeface="Arial" panose="020B0604020202020204" pitchFamily="34" charset="0"/>
                <a:sym typeface="Wingdings" panose="05000000000000000000" pitchFamily="2" charset="2"/>
              </a:rPr>
              <a:t>t</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est/</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implement</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research</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outputs in HTA practices </a:t>
            </a:r>
          </a:p>
          <a:p>
            <a:pPr marL="688181" lvl="2" indent="-342900">
              <a:spcBef>
                <a:spcPts val="450"/>
              </a:spcBef>
              <a:spcAft>
                <a:spcPts val="450"/>
              </a:spcAft>
              <a:buFont typeface="Arial" panose="020B0604020202020204" pitchFamily="34" charset="0"/>
              <a:buChar char="•"/>
              <a:defRPr/>
            </a:pP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Participation in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research</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sz="2400"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projects</a:t>
            </a:r>
            <a:r>
              <a:rPr lang="fr-BE" sz="2400"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p>
          <a:p>
            <a:pPr marL="1145381" lvl="3" indent="-342900">
              <a:spcBef>
                <a:spcPts val="300"/>
              </a:spcBef>
              <a:spcAft>
                <a:spcPts val="0"/>
              </a:spcAft>
              <a:buFont typeface="Arial" panose="020B0604020202020204" pitchFamily="34" charset="0"/>
              <a:buChar char="•"/>
              <a:defRPr/>
            </a:pPr>
            <a:r>
              <a:rPr lang="en-US" dirty="0" smtClean="0">
                <a:solidFill>
                  <a:srgbClr val="024B9C"/>
                </a:solidFill>
                <a:latin typeface="Arial" panose="020B0604020202020204" pitchFamily="34" charset="0"/>
                <a:cs typeface="Arial" panose="020B0604020202020204" pitchFamily="34" charset="0"/>
              </a:rPr>
              <a:t>Research </a:t>
            </a:r>
            <a:r>
              <a:rPr lang="en-US" dirty="0">
                <a:solidFill>
                  <a:srgbClr val="024B9C"/>
                </a:solidFill>
                <a:latin typeface="Arial" panose="020B0604020202020204" pitchFamily="34" charset="0"/>
                <a:cs typeface="Arial" panose="020B0604020202020204" pitchFamily="34" charset="0"/>
              </a:rPr>
              <a:t>and innovation </a:t>
            </a:r>
            <a:r>
              <a:rPr lang="en-US" dirty="0" smtClean="0">
                <a:solidFill>
                  <a:srgbClr val="024B9C"/>
                </a:solidFill>
                <a:latin typeface="Arial" panose="020B0604020202020204" pitchFamily="34" charset="0"/>
                <a:cs typeface="Arial" panose="020B0604020202020204" pitchFamily="34" charset="0"/>
              </a:rPr>
              <a:t>actions (RIA) or </a:t>
            </a:r>
            <a:r>
              <a:rPr lang="en-US" dirty="0" smtClean="0">
                <a:solidFill>
                  <a:srgbClr val="024B9C"/>
                </a:solidFill>
                <a:latin typeface="Arial" panose="020B0604020202020204" pitchFamily="34" charset="0"/>
                <a:cs typeface="Arial" panose="020B0604020202020204" pitchFamily="34" charset="0"/>
                <a:sym typeface="Symbol" panose="05050102010706020507" pitchFamily="18" charset="2"/>
              </a:rPr>
              <a:t>Coordinated and Support Action (CSA)</a:t>
            </a:r>
          </a:p>
          <a:p>
            <a:pPr marL="1145381" lvl="3" indent="-342900">
              <a:spcBef>
                <a:spcPts val="300"/>
              </a:spcBef>
              <a:spcAft>
                <a:spcPts val="0"/>
              </a:spcAft>
              <a:buFont typeface="Arial" panose="020B0604020202020204" pitchFamily="34" charset="0"/>
              <a:buChar char="•"/>
              <a:defRPr/>
            </a:pPr>
            <a:r>
              <a:rPr lang="en-US" dirty="0" smtClean="0">
                <a:solidFill>
                  <a:srgbClr val="024B9C"/>
                </a:solidFill>
                <a:latin typeface="Arial" panose="020B0604020202020204" pitchFamily="34" charset="0"/>
                <a:cs typeface="Arial" panose="020B0604020202020204" pitchFamily="34" charset="0"/>
                <a:sym typeface="Symbol" panose="05050102010706020507" pitchFamily="18" charset="2"/>
              </a:rPr>
              <a:t>Funding </a:t>
            </a:r>
            <a:r>
              <a:rPr lang="en-US" dirty="0">
                <a:solidFill>
                  <a:srgbClr val="024B9C"/>
                </a:solidFill>
                <a:latin typeface="Arial" panose="020B0604020202020204" pitchFamily="34" charset="0"/>
                <a:cs typeface="Arial" panose="020B0604020202020204" pitchFamily="34" charset="0"/>
                <a:sym typeface="Symbol" panose="05050102010706020507" pitchFamily="18" charset="2"/>
              </a:rPr>
              <a:t>rate: 100% of eligible </a:t>
            </a:r>
            <a:r>
              <a:rPr lang="en-US" dirty="0" smtClean="0">
                <a:solidFill>
                  <a:srgbClr val="024B9C"/>
                </a:solidFill>
                <a:latin typeface="Arial" panose="020B0604020202020204" pitchFamily="34" charset="0"/>
                <a:cs typeface="Arial" panose="020B0604020202020204" pitchFamily="34" charset="0"/>
                <a:sym typeface="Symbol" panose="05050102010706020507" pitchFamily="18" charset="2"/>
              </a:rPr>
              <a:t>cost</a:t>
            </a:r>
            <a:r>
              <a:rPr lang="fr-BE" dirty="0" smtClean="0">
                <a:solidFill>
                  <a:srgbClr val="024B9C"/>
                </a:solidFill>
                <a:latin typeface="Arial" panose="020B0604020202020204" pitchFamily="34" charset="0"/>
                <a:cs typeface="Arial" panose="020B0604020202020204" pitchFamily="34" charset="0"/>
                <a:sym typeface="Symbol" panose="05050102010706020507" pitchFamily="18" charset="2"/>
              </a:rPr>
              <a:t>s in RIA and CSA of collaborative calls and IMI/IHI calls</a:t>
            </a:r>
          </a:p>
          <a:p>
            <a:pPr marL="1145381" lvl="3" indent="-342900">
              <a:spcBef>
                <a:spcPts val="450"/>
              </a:spcBef>
              <a:spcAft>
                <a:spcPts val="450"/>
              </a:spcAft>
              <a:buFont typeface="Arial" panose="020B0604020202020204" pitchFamily="34" charset="0"/>
              <a:buChar char="•"/>
              <a:defRPr/>
            </a:pPr>
            <a:r>
              <a:rPr lang="fr-BE" dirty="0">
                <a:solidFill>
                  <a:srgbClr val="024B9C"/>
                </a:solidFill>
                <a:latin typeface="Arial" panose="020B0604020202020204" pitchFamily="34" charset="0"/>
                <a:cs typeface="Arial" panose="020B0604020202020204" pitchFamily="34" charset="0"/>
                <a:sym typeface="Wingdings" panose="05000000000000000000" pitchFamily="2" charset="2"/>
              </a:rPr>
              <a:t>Horizon Europe </a:t>
            </a:r>
            <a:r>
              <a:rPr lang="fr-BE" dirty="0" err="1">
                <a:solidFill>
                  <a:srgbClr val="024B9C"/>
                </a:solidFill>
                <a:latin typeface="Arial" panose="020B0604020202020204" pitchFamily="34" charset="0"/>
                <a:cs typeface="Arial" panose="020B0604020202020204" pitchFamily="34" charset="0"/>
                <a:sym typeface="Wingdings" panose="05000000000000000000" pitchFamily="2" charset="2"/>
              </a:rPr>
              <a:t>Work</a:t>
            </a:r>
            <a:r>
              <a:rPr lang="fr-BE" dirty="0">
                <a:solidFill>
                  <a:srgbClr val="024B9C"/>
                </a:solidFill>
                <a:latin typeface="Arial" panose="020B0604020202020204" pitchFamily="34" charset="0"/>
                <a:cs typeface="Arial" panose="020B0604020202020204" pitchFamily="34" charset="0"/>
                <a:sym typeface="Wingdings" panose="05000000000000000000" pitchFamily="2" charset="2"/>
              </a:rPr>
              <a:t> Programme </a:t>
            </a:r>
            <a:r>
              <a:rPr lang="fr-BE" dirty="0" smtClean="0">
                <a:solidFill>
                  <a:srgbClr val="024B9C"/>
                </a:solidFill>
                <a:latin typeface="Arial" panose="020B0604020202020204" pitchFamily="34" charset="0"/>
                <a:cs typeface="Arial" panose="020B0604020202020204" pitchFamily="34" charset="0"/>
                <a:sym typeface="Wingdings" panose="05000000000000000000" pitchFamily="2" charset="2"/>
              </a:rPr>
              <a:t>2021-2022 to </a:t>
            </a:r>
            <a:r>
              <a:rPr lang="fr-BE"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be</a:t>
            </a:r>
            <a:r>
              <a:rPr lang="fr-BE"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published</a:t>
            </a:r>
            <a:r>
              <a:rPr lang="fr-BE"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fr-BE" dirty="0" err="1" smtClean="0">
                <a:solidFill>
                  <a:srgbClr val="024B9C"/>
                </a:solidFill>
                <a:latin typeface="Arial" panose="020B0604020202020204" pitchFamily="34" charset="0"/>
                <a:cs typeface="Arial" panose="020B0604020202020204" pitchFamily="34" charset="0"/>
                <a:sym typeface="Wingdings" panose="05000000000000000000" pitchFamily="2" charset="2"/>
              </a:rPr>
              <a:t>soon</a:t>
            </a:r>
            <a:r>
              <a:rPr lang="fr-BE" dirty="0" smtClean="0">
                <a:solidFill>
                  <a:srgbClr val="024B9C"/>
                </a:solidFill>
                <a:latin typeface="Arial" panose="020B0604020202020204" pitchFamily="34" charset="0"/>
                <a:cs typeface="Arial" panose="020B0604020202020204" pitchFamily="34" charset="0"/>
                <a:sym typeface="Wingdings" panose="05000000000000000000" pitchFamily="2" charset="2"/>
              </a:rPr>
              <a:t>    </a:t>
            </a:r>
            <a:r>
              <a:rPr lang="en-US" dirty="0" smtClean="0">
                <a:latin typeface="Arial" panose="020B0604020202020204" pitchFamily="34" charset="0"/>
                <a:cs typeface="Arial" panose="020B0604020202020204" pitchFamily="34" charset="0"/>
                <a:hlinkClick r:id="rId3"/>
              </a:rPr>
              <a:t>https</a:t>
            </a:r>
            <a:r>
              <a:rPr lang="en-US" dirty="0">
                <a:latin typeface="Arial" panose="020B0604020202020204" pitchFamily="34" charset="0"/>
                <a:cs typeface="Arial" panose="020B0604020202020204" pitchFamily="34" charset="0"/>
                <a:hlinkClick r:id="rId3"/>
              </a:rPr>
              <a:t>://ec.europa.eu/info/funding-tenders/opportunities/portal/screen/programmes/horizon</a:t>
            </a:r>
            <a:endParaRPr lang="en-US" dirty="0">
              <a:latin typeface="Arial" panose="020B0604020202020204" pitchFamily="34" charset="0"/>
              <a:cs typeface="Arial" panose="020B0604020202020204" pitchFamily="34" charset="0"/>
            </a:endParaRPr>
          </a:p>
          <a:p>
            <a:pPr marL="1145381" lvl="3" indent="-342900">
              <a:spcBef>
                <a:spcPts val="450"/>
              </a:spcBef>
              <a:spcAft>
                <a:spcPts val="450"/>
              </a:spcAft>
              <a:buFont typeface="Arial" panose="020B0604020202020204" pitchFamily="34" charset="0"/>
              <a:buChar char="•"/>
              <a:defRPr/>
            </a:pPr>
            <a:endParaRPr lang="en-US" dirty="0">
              <a:solidFill>
                <a:srgbClr val="024B9C"/>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1100722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Box 1"/>
          <p:cNvSpPr txBox="1">
            <a:spLocks noChangeArrowheads="1"/>
          </p:cNvSpPr>
          <p:nvPr/>
        </p:nvSpPr>
        <p:spPr bwMode="auto">
          <a:xfrm>
            <a:off x="0" y="2025650"/>
            <a:ext cx="6875463" cy="646113"/>
          </a:xfrm>
          <a:prstGeom prst="rect">
            <a:avLst/>
          </a:prstGeom>
          <a:solidFill>
            <a:srgbClr val="0E419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996950" indent="-53975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buFont typeface="Times New Roman" panose="02020603050405020304" pitchFamily="18" charset="0"/>
              <a:buNone/>
            </a:pPr>
            <a:r>
              <a:rPr lang="pl-PL" altLang="en-US" sz="3600" b="1">
                <a:solidFill>
                  <a:srgbClr val="FFFFFF"/>
                </a:solidFill>
                <a:ea typeface="MS Gothic" panose="020B0609070205080204" pitchFamily="49" charset="-128"/>
              </a:rPr>
              <a:t>Thank you</a:t>
            </a:r>
            <a:r>
              <a:rPr lang="fr-BE" altLang="en-US" sz="3600" b="1">
                <a:solidFill>
                  <a:srgbClr val="FFFFFF"/>
                </a:solidFill>
                <a:ea typeface="MS Gothic" panose="020B0609070205080204" pitchFamily="49" charset="-128"/>
              </a:rPr>
              <a:t>!</a:t>
            </a:r>
            <a:endParaRPr lang="en-GB" altLang="en-US" sz="3600" b="1">
              <a:solidFill>
                <a:srgbClr val="FFFFFF"/>
              </a:solidFill>
              <a:ea typeface="MS Gothic" panose="020B0609070205080204" pitchFamily="49" charset="-128"/>
            </a:endParaRPr>
          </a:p>
        </p:txBody>
      </p:sp>
      <p:sp>
        <p:nvSpPr>
          <p:cNvPr id="331779" name="TextBox 2"/>
          <p:cNvSpPr txBox="1">
            <a:spLocks noChangeArrowheads="1"/>
          </p:cNvSpPr>
          <p:nvPr/>
        </p:nvSpPr>
        <p:spPr bwMode="auto">
          <a:xfrm>
            <a:off x="3076575" y="3860800"/>
            <a:ext cx="2994025" cy="400050"/>
          </a:xfrm>
          <a:prstGeom prst="rect">
            <a:avLst/>
          </a:prstGeom>
          <a:solidFill>
            <a:srgbClr val="0F549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000" i="1">
                <a:solidFill>
                  <a:srgbClr val="FFFFFF"/>
                </a:solidFill>
                <a:cs typeface="Arial" panose="020B0604020202020204" pitchFamily="34" charset="0"/>
              </a:rPr>
              <a:t>#</a:t>
            </a:r>
            <a:r>
              <a:rPr lang="en-GB" altLang="en-US" sz="2000">
                <a:solidFill>
                  <a:srgbClr val="FFFFFF"/>
                </a:solidFill>
                <a:cs typeface="Arial" panose="020B0604020202020204" pitchFamily="34" charset="0"/>
              </a:rPr>
              <a:t>HorizonEU</a:t>
            </a:r>
          </a:p>
        </p:txBody>
      </p:sp>
      <p:sp>
        <p:nvSpPr>
          <p:cNvPr id="331780" name="TextBox 3"/>
          <p:cNvSpPr txBox="1">
            <a:spLocks noChangeArrowheads="1"/>
          </p:cNvSpPr>
          <p:nvPr/>
        </p:nvSpPr>
        <p:spPr bwMode="auto">
          <a:xfrm>
            <a:off x="1593850" y="4508500"/>
            <a:ext cx="5959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u="sng">
                <a:solidFill>
                  <a:srgbClr val="2D2D8A"/>
                </a:solidFill>
                <a:latin typeface="Verdana" panose="020B0604030504040204" pitchFamily="34" charset="0"/>
                <a:hlinkClick r:id="rId3"/>
              </a:rPr>
              <a:t>http://ec.europa.eu/horizon-europe</a:t>
            </a:r>
            <a:endParaRPr lang="en-GB" altLang="en-US" b="1">
              <a:solidFill>
                <a:srgbClr val="2D2D8A"/>
              </a:solidFill>
              <a:latin typeface="Verdana" panose="020B0604030504040204" pitchFamily="34" charset="0"/>
            </a:endParaRPr>
          </a:p>
          <a:p>
            <a:pPr algn="ctr" eaLnBrk="1" hangingPunct="1"/>
            <a:endParaRPr lang="en-GB" altLang="en-US" sz="1000">
              <a:solidFill>
                <a:srgbClr val="FFFFFF"/>
              </a:solidFill>
              <a:latin typeface="Verdana" panose="020B0604030504040204" pitchFamily="34" charset="0"/>
            </a:endParaRPr>
          </a:p>
        </p:txBody>
      </p:sp>
    </p:spTree>
    <p:extLst>
      <p:ext uri="{BB962C8B-B14F-4D97-AF65-F5344CB8AC3E}">
        <p14:creationId xmlns:p14="http://schemas.microsoft.com/office/powerpoint/2010/main" val="1366543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le 1"/>
          <p:cNvSpPr>
            <a:spLocks noGrp="1"/>
          </p:cNvSpPr>
          <p:nvPr>
            <p:ph type="title"/>
          </p:nvPr>
        </p:nvSpPr>
        <p:spPr>
          <a:xfrm>
            <a:off x="542925" y="2420938"/>
            <a:ext cx="8064500" cy="946150"/>
          </a:xfrm>
        </p:spPr>
        <p:txBody>
          <a:bodyPr/>
          <a:lstStyle/>
          <a:p>
            <a:r>
              <a:rPr lang="en-GB" altLang="en-US" smtClean="0"/>
              <a:t>Discussion – Panel 2</a:t>
            </a:r>
          </a:p>
        </p:txBody>
      </p:sp>
      <p:sp>
        <p:nvSpPr>
          <p:cNvPr id="333827" name="Text Placeholder 2"/>
          <p:cNvSpPr>
            <a:spLocks noGrp="1"/>
          </p:cNvSpPr>
          <p:nvPr>
            <p:ph type="body" sz="quarter" idx="14"/>
          </p:nvPr>
        </p:nvSpPr>
        <p:spPr>
          <a:xfrm>
            <a:off x="542925" y="6216650"/>
            <a:ext cx="622300" cy="465138"/>
          </a:xfrm>
          <a:blipFill dpi="0" rotWithShape="1">
            <a:srcRect/>
          </a:blipFill>
        </p:spPr>
        <p:txBody>
          <a:bodyPr/>
          <a:lstStyle/>
          <a:p>
            <a:endParaRPr lang="en-GB" altLang="en-US" smtClean="0"/>
          </a:p>
        </p:txBody>
      </p:sp>
      <p:sp>
        <p:nvSpPr>
          <p:cNvPr id="333828"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D09D79-281A-4E3C-AF42-C7CC8E8A7FE4}" type="slidenum">
              <a:rPr lang="en-GB" altLang="nl-NL" smtClean="0">
                <a:solidFill>
                  <a:srgbClr val="505050"/>
                </a:solidFill>
              </a:rPr>
              <a:pPr/>
              <a:t>86</a:t>
            </a:fld>
            <a:endParaRPr lang="en-GB" altLang="nl-NL" smtClean="0">
              <a:solidFill>
                <a:srgbClr val="505050"/>
              </a:solidFill>
            </a:endParaRPr>
          </a:p>
        </p:txBody>
      </p:sp>
    </p:spTree>
    <p:extLst>
      <p:ext uri="{BB962C8B-B14F-4D97-AF65-F5344CB8AC3E}">
        <p14:creationId xmlns:p14="http://schemas.microsoft.com/office/powerpoint/2010/main" val="29784618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p:cNvSpPr>
            <a:spLocks noGrp="1"/>
          </p:cNvSpPr>
          <p:nvPr>
            <p:ph type="ctrTitle"/>
          </p:nvPr>
        </p:nvSpPr>
        <p:spPr>
          <a:xfrm>
            <a:off x="479425" y="728663"/>
            <a:ext cx="7513638" cy="2606675"/>
          </a:xfrm>
        </p:spPr>
        <p:txBody>
          <a:bodyPr/>
          <a:lstStyle/>
          <a:p>
            <a:r>
              <a:rPr lang="nl-NL" altLang="nl-NL" smtClean="0"/>
              <a:t>Break</a:t>
            </a:r>
          </a:p>
        </p:txBody>
      </p:sp>
      <p:sp>
        <p:nvSpPr>
          <p:cNvPr id="51203" name="Ondertitel 2"/>
          <p:cNvSpPr>
            <a:spLocks noGrp="1"/>
          </p:cNvSpPr>
          <p:nvPr>
            <p:ph type="subTitle" idx="1"/>
          </p:nvPr>
        </p:nvSpPr>
        <p:spPr>
          <a:xfrm>
            <a:off x="539750" y="3727450"/>
            <a:ext cx="7453313" cy="1214438"/>
          </a:xfrm>
        </p:spPr>
        <p:txBody>
          <a:bodyPr/>
          <a:lstStyle/>
          <a:p>
            <a:pPr>
              <a:spcBef>
                <a:spcPct val="0"/>
              </a:spcBef>
            </a:pPr>
            <a:endParaRPr lang="nl-NL" altLang="nl-NL" smtClean="0"/>
          </a:p>
        </p:txBody>
      </p:sp>
      <p:sp>
        <p:nvSpPr>
          <p:cNvPr id="51204" name="Tijdelijke aanduiding voor tekst 3"/>
          <p:cNvSpPr>
            <a:spLocks noGrp="1"/>
          </p:cNvSpPr>
          <p:nvPr>
            <p:ph type="body" sz="quarter" idx="17"/>
          </p:nvPr>
        </p:nvSpPr>
        <p:spPr>
          <a:xfrm>
            <a:off x="542925" y="6216650"/>
            <a:ext cx="622300" cy="465138"/>
          </a:xfrm>
          <a:blipFill dpi="0" rotWithShape="1">
            <a:srcRect/>
          </a:blipFill>
        </p:spPr>
        <p:txBody>
          <a:bodyPr/>
          <a:lstStyle/>
          <a:p>
            <a:endParaRPr lang="nl-NL" altLang="nl-NL" smtClean="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1757363"/>
            <a:ext cx="8064500" cy="1568450"/>
          </a:xfrm>
        </p:spPr>
        <p:txBody>
          <a:bodyPr>
            <a:normAutofit fontScale="90000"/>
          </a:bodyPr>
          <a:lstStyle/>
          <a:p>
            <a:pPr>
              <a:defRPr/>
            </a:pPr>
            <a:r>
              <a:rPr lang="nl-NL" dirty="0"/>
              <a:t>7. </a:t>
            </a:r>
            <a:r>
              <a:rPr lang="nl-NL" dirty="0" err="1"/>
              <a:t>Session</a:t>
            </a:r>
            <a:r>
              <a:rPr lang="nl-NL" dirty="0"/>
              <a:t> 3 | Panel </a:t>
            </a:r>
            <a:r>
              <a:rPr lang="nl-NL" dirty="0" smtClean="0"/>
              <a:t/>
            </a:r>
            <a:br>
              <a:rPr lang="nl-NL" dirty="0" smtClean="0"/>
            </a:br>
            <a:r>
              <a:rPr lang="en-US" b="0" dirty="0"/>
              <a:t>EUnetHTA: The past, the present and the future </a:t>
            </a:r>
            <a:r>
              <a:rPr lang="en-US" b="0" dirty="0" smtClean="0"/>
              <a:t>-Lessons </a:t>
            </a:r>
            <a:r>
              <a:rPr lang="en-US" b="0" dirty="0"/>
              <a:t>learnt and recommendations </a:t>
            </a:r>
            <a:endParaRPr lang="nl-NL" b="0" dirty="0"/>
          </a:p>
        </p:txBody>
      </p:sp>
      <p:sp>
        <p:nvSpPr>
          <p:cNvPr id="52227" name="Tijdelijke aanduiding voor tekst 2"/>
          <p:cNvSpPr>
            <a:spLocks noGrp="1"/>
          </p:cNvSpPr>
          <p:nvPr>
            <p:ph type="body" sz="quarter" idx="12"/>
          </p:nvPr>
        </p:nvSpPr>
        <p:spPr>
          <a:xfrm>
            <a:off x="539750" y="3725863"/>
            <a:ext cx="8064500" cy="1323975"/>
          </a:xfrm>
        </p:spPr>
        <p:txBody>
          <a:bodyPr/>
          <a:lstStyle/>
          <a:p>
            <a:pPr>
              <a:spcBef>
                <a:spcPct val="0"/>
              </a:spcBef>
            </a:pPr>
            <a:r>
              <a:rPr lang="nl-NL" altLang="nl-NL" b="1" smtClean="0"/>
              <a:t>Moderator:</a:t>
            </a:r>
            <a:r>
              <a:rPr lang="nl-NL" altLang="nl-NL" smtClean="0"/>
              <a:t> Marcus Guardian, </a:t>
            </a:r>
            <a:r>
              <a:rPr lang="nl-NL" altLang="nl-NL" i="1" smtClean="0"/>
              <a:t>ZIN</a:t>
            </a:r>
          </a:p>
        </p:txBody>
      </p:sp>
      <p:sp>
        <p:nvSpPr>
          <p:cNvPr id="52228" name="Tijdelijke aanduiding voor tekst 3"/>
          <p:cNvSpPr>
            <a:spLocks noGrp="1"/>
          </p:cNvSpPr>
          <p:nvPr>
            <p:ph type="body" sz="quarter" idx="14"/>
          </p:nvPr>
        </p:nvSpPr>
        <p:spPr>
          <a:xfrm>
            <a:off x="542925" y="6216650"/>
            <a:ext cx="622300" cy="465138"/>
          </a:xfrm>
          <a:blipFill dpi="0" rotWithShape="1">
            <a:srcRect/>
          </a:blipFill>
        </p:spPr>
        <p:txBody>
          <a:bodyPr/>
          <a:lstStyle/>
          <a:p>
            <a:endParaRPr lang="nl-NL" altLang="nl-NL" smtClean="0"/>
          </a:p>
        </p:txBody>
      </p:sp>
      <p:sp>
        <p:nvSpPr>
          <p:cNvPr id="52229" name="Tijdelijke aanduiding voor dianumm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82A434-E08C-4910-B00A-1AFCC2D6B6A5}" type="slidenum">
              <a:rPr lang="en-GB" altLang="nl-NL" smtClean="0">
                <a:solidFill>
                  <a:srgbClr val="505050"/>
                </a:solidFill>
              </a:rPr>
              <a:pPr/>
              <a:t>88</a:t>
            </a:fld>
            <a:endParaRPr lang="en-GB" altLang="nl-NL" smtClean="0">
              <a:solidFill>
                <a:srgbClr val="50505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603751"/>
            <a:ext cx="8064500" cy="410330"/>
          </a:xfrm>
        </p:spPr>
        <p:txBody>
          <a:bodyPr/>
          <a:lstStyle/>
          <a:p>
            <a:r>
              <a:rPr lang="nl-NL" dirty="0" err="1" smtClean="0"/>
              <a:t>Panellists</a:t>
            </a:r>
            <a:endParaRPr lang="nl-NL" dirty="0"/>
          </a:p>
        </p:txBody>
      </p:sp>
      <p:sp>
        <p:nvSpPr>
          <p:cNvPr id="3" name="Tijdelijke aanduiding voor tekst 2"/>
          <p:cNvSpPr>
            <a:spLocks noGrp="1"/>
          </p:cNvSpPr>
          <p:nvPr>
            <p:ph type="body" sz="quarter" idx="14"/>
          </p:nvPr>
        </p:nvSpPr>
        <p:spPr/>
        <p:txBody>
          <a:bodyPr/>
          <a:lstStyle/>
          <a:p>
            <a:endParaRPr lang="nl-NL"/>
          </a:p>
        </p:txBody>
      </p:sp>
      <p:sp>
        <p:nvSpPr>
          <p:cNvPr id="4" name="Tijdelijke aanduiding voor dianummer 3"/>
          <p:cNvSpPr>
            <a:spLocks noGrp="1"/>
          </p:cNvSpPr>
          <p:nvPr>
            <p:ph type="sldNum" sz="quarter" idx="16"/>
          </p:nvPr>
        </p:nvSpPr>
        <p:spPr/>
        <p:txBody>
          <a:bodyPr/>
          <a:lstStyle/>
          <a:p>
            <a:pPr>
              <a:defRPr/>
            </a:pPr>
            <a:fld id="{F1EC29E5-57BF-4C9D-8A82-BA8191FB8F21}" type="slidenum">
              <a:rPr lang="en-GB" altLang="nl-NL" smtClean="0"/>
              <a:pPr>
                <a:defRPr/>
              </a:pPr>
              <a:t>89</a:t>
            </a:fld>
            <a:endParaRPr lang="en-GB" altLang="nl-NL"/>
          </a:p>
        </p:txBody>
      </p:sp>
      <p:pic>
        <p:nvPicPr>
          <p:cNvPr id="6" name="Afbeelding 5" descr="L:\EUnetHTA JA3\JA3\WP1\Meetings &amp; Governance\Assembly &amp; Forum\2021 EUnetHTA Assembly &amp; Forum - Online\Agenda\Forum\Pannelists\niklas_hedberg_bildstorlek_1440x19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4539" y="1065369"/>
            <a:ext cx="1492186" cy="1902994"/>
          </a:xfrm>
          <a:prstGeom prst="rect">
            <a:avLst/>
          </a:prstGeom>
          <a:noFill/>
          <a:ln>
            <a:noFill/>
          </a:ln>
        </p:spPr>
      </p:pic>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6190074" y="1065370"/>
            <a:ext cx="1550277" cy="1902994"/>
          </a:xfrm>
          <a:prstGeom prst="rect">
            <a:avLst/>
          </a:prstGeom>
          <a:noFill/>
        </p:spPr>
      </p:pic>
      <p:pic>
        <p:nvPicPr>
          <p:cNvPr id="8" name="Afbeelding 7" descr="L:\EUnetHTA JA3\JA3\WP1\Meetings &amp; Governance\Assembly &amp; Forum\2021 EUnetHTA Assembly &amp; Forum - Online\Agenda\Forum\Pannelists\tiemo_w__lken_fotoshooting-6-1.jpg"/>
          <p:cNvPicPr/>
          <p:nvPr/>
        </p:nvPicPr>
        <p:blipFill rotWithShape="1">
          <a:blip r:embed="rId4" cstate="print">
            <a:extLst>
              <a:ext uri="{28A0092B-C50C-407E-A947-70E740481C1C}">
                <a14:useLocalDpi xmlns:a14="http://schemas.microsoft.com/office/drawing/2010/main" val="0"/>
              </a:ext>
            </a:extLst>
          </a:blip>
          <a:srcRect r="27889"/>
          <a:stretch/>
        </p:blipFill>
        <p:spPr bwMode="auto">
          <a:xfrm>
            <a:off x="1960381" y="3804799"/>
            <a:ext cx="1945005" cy="1800225"/>
          </a:xfrm>
          <a:prstGeom prst="rect">
            <a:avLst/>
          </a:prstGeom>
          <a:noFill/>
          <a:ln>
            <a:noFill/>
          </a:ln>
          <a:extLst>
            <a:ext uri="{53640926-AAD7-44D8-BBD7-CCE9431645EC}">
              <a14:shadowObscured xmlns:a14="http://schemas.microsoft.com/office/drawing/2010/main"/>
            </a:ext>
          </a:extLst>
        </p:spPr>
      </p:pic>
      <p:pic>
        <p:nvPicPr>
          <p:cNvPr id="9" name="Afbeelding 8" descr="L:\EUnetHTA JA3\JA3\WP1\Meetings &amp; Governance\Assembly &amp; Forum\2021 EUnetHTA Assembly &amp; Forum - Online\Agenda\Forum\Pannelists\new photo official (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0701" y="3753725"/>
            <a:ext cx="1836420" cy="1876425"/>
          </a:xfrm>
          <a:prstGeom prst="rect">
            <a:avLst/>
          </a:prstGeom>
          <a:noFill/>
          <a:ln>
            <a:noFill/>
          </a:ln>
        </p:spPr>
      </p:pic>
      <p:sp>
        <p:nvSpPr>
          <p:cNvPr id="12" name="Tekstvak 11"/>
          <p:cNvSpPr txBox="1"/>
          <p:nvPr/>
        </p:nvSpPr>
        <p:spPr>
          <a:xfrm>
            <a:off x="683568" y="2968361"/>
            <a:ext cx="2160536" cy="761747"/>
          </a:xfrm>
          <a:prstGeom prst="rect">
            <a:avLst/>
          </a:prstGeom>
          <a:noFill/>
        </p:spPr>
        <p:txBody>
          <a:bodyPr wrap="square" lIns="0" tIns="0" rIns="0" bIns="0" rtlCol="0">
            <a:spAutoFit/>
          </a:bodyPr>
          <a:lstStyle/>
          <a:p>
            <a:pPr algn="ctr">
              <a:spcBef>
                <a:spcPts val="900"/>
              </a:spcBef>
            </a:pPr>
            <a:r>
              <a:rPr lang="nl-NL" sz="1400" dirty="0"/>
              <a:t>Anna Eva </a:t>
            </a:r>
            <a:r>
              <a:rPr lang="nl-NL" sz="1400" dirty="0" err="1"/>
              <a:t>Ampelas</a:t>
            </a:r>
            <a:r>
              <a:rPr lang="nl-NL" sz="1400" dirty="0"/>
              <a:t>, </a:t>
            </a:r>
            <a:endParaRPr lang="nl-NL" sz="1400" dirty="0" smtClean="0"/>
          </a:p>
          <a:p>
            <a:pPr algn="ctr">
              <a:spcBef>
                <a:spcPts val="900"/>
              </a:spcBef>
            </a:pPr>
            <a:r>
              <a:rPr lang="nl-NL" sz="1400" dirty="0" smtClean="0"/>
              <a:t>European </a:t>
            </a:r>
            <a:r>
              <a:rPr lang="nl-NL" sz="1400" dirty="0" err="1"/>
              <a:t>Commission</a:t>
            </a:r>
            <a:r>
              <a:rPr lang="nl-NL" sz="1400" dirty="0"/>
              <a:t> (DG SANTE)</a:t>
            </a:r>
            <a:endParaRPr lang="nl-NL" sz="1400" dirty="0" smtClean="0"/>
          </a:p>
        </p:txBody>
      </p:sp>
      <p:sp>
        <p:nvSpPr>
          <p:cNvPr id="13" name="Tekstvak 12"/>
          <p:cNvSpPr txBox="1"/>
          <p:nvPr/>
        </p:nvSpPr>
        <p:spPr>
          <a:xfrm>
            <a:off x="3545346" y="3099925"/>
            <a:ext cx="1511379" cy="546303"/>
          </a:xfrm>
          <a:prstGeom prst="rect">
            <a:avLst/>
          </a:prstGeom>
          <a:noFill/>
        </p:spPr>
        <p:txBody>
          <a:bodyPr wrap="square" lIns="0" tIns="0" rIns="0" bIns="0" rtlCol="0">
            <a:spAutoFit/>
          </a:bodyPr>
          <a:lstStyle/>
          <a:p>
            <a:pPr algn="ctr">
              <a:spcBef>
                <a:spcPts val="900"/>
              </a:spcBef>
            </a:pPr>
            <a:r>
              <a:rPr lang="nl-NL" sz="1400" dirty="0" smtClean="0"/>
              <a:t>Niklas Hedberg, </a:t>
            </a:r>
          </a:p>
          <a:p>
            <a:pPr algn="ctr">
              <a:spcBef>
                <a:spcPts val="900"/>
              </a:spcBef>
            </a:pPr>
            <a:r>
              <a:rPr lang="nl-NL" sz="1400" dirty="0" smtClean="0"/>
              <a:t>TLV/ EUnetHTA</a:t>
            </a:r>
          </a:p>
        </p:txBody>
      </p:sp>
      <p:sp>
        <p:nvSpPr>
          <p:cNvPr id="14" name="Tekstvak 13"/>
          <p:cNvSpPr txBox="1"/>
          <p:nvPr/>
        </p:nvSpPr>
        <p:spPr>
          <a:xfrm>
            <a:off x="6137634" y="3073948"/>
            <a:ext cx="1511379" cy="761747"/>
          </a:xfrm>
          <a:prstGeom prst="rect">
            <a:avLst/>
          </a:prstGeom>
          <a:noFill/>
        </p:spPr>
        <p:txBody>
          <a:bodyPr wrap="square" lIns="0" tIns="0" rIns="0" bIns="0" rtlCol="0">
            <a:spAutoFit/>
          </a:bodyPr>
          <a:lstStyle/>
          <a:p>
            <a:pPr algn="ctr">
              <a:spcBef>
                <a:spcPts val="900"/>
              </a:spcBef>
            </a:pPr>
            <a:r>
              <a:rPr lang="pt-BR" sz="1400" dirty="0"/>
              <a:t>Rui Santos Ivo, </a:t>
            </a:r>
            <a:endParaRPr lang="pt-BR" sz="1400" dirty="0" smtClean="0"/>
          </a:p>
          <a:p>
            <a:pPr algn="ctr">
              <a:spcBef>
                <a:spcPts val="900"/>
              </a:spcBef>
            </a:pPr>
            <a:r>
              <a:rPr lang="pt-BR" sz="1400" dirty="0" smtClean="0"/>
              <a:t>EU </a:t>
            </a:r>
            <a:r>
              <a:rPr lang="pt-BR" sz="1400" dirty="0"/>
              <a:t>Council Presidency</a:t>
            </a:r>
            <a:endParaRPr lang="nl-NL" sz="1400" dirty="0" smtClean="0"/>
          </a:p>
        </p:txBody>
      </p:sp>
      <p:sp>
        <p:nvSpPr>
          <p:cNvPr id="15" name="Tekstvak 14"/>
          <p:cNvSpPr txBox="1"/>
          <p:nvPr/>
        </p:nvSpPr>
        <p:spPr>
          <a:xfrm>
            <a:off x="2177193" y="5712977"/>
            <a:ext cx="1511379" cy="430887"/>
          </a:xfrm>
          <a:prstGeom prst="rect">
            <a:avLst/>
          </a:prstGeom>
          <a:noFill/>
        </p:spPr>
        <p:txBody>
          <a:bodyPr wrap="square" lIns="0" tIns="0" rIns="0" bIns="0" rtlCol="0">
            <a:spAutoFit/>
          </a:bodyPr>
          <a:lstStyle/>
          <a:p>
            <a:pPr algn="ctr">
              <a:spcBef>
                <a:spcPts val="900"/>
              </a:spcBef>
            </a:pPr>
            <a:r>
              <a:rPr lang="nl-NL" sz="1400" dirty="0"/>
              <a:t>Tiemo </a:t>
            </a:r>
            <a:r>
              <a:rPr lang="nl-NL" sz="1400" dirty="0" err="1"/>
              <a:t>Wölken</a:t>
            </a:r>
            <a:r>
              <a:rPr lang="nl-NL" sz="1400" dirty="0"/>
              <a:t>, MEP/EP </a:t>
            </a:r>
            <a:r>
              <a:rPr lang="nl-NL" sz="1400" dirty="0" err="1"/>
              <a:t>Raporteur</a:t>
            </a:r>
            <a:endParaRPr lang="nl-NL" sz="1400" dirty="0" smtClean="0"/>
          </a:p>
        </p:txBody>
      </p:sp>
      <p:sp>
        <p:nvSpPr>
          <p:cNvPr id="16" name="Tekstvak 15"/>
          <p:cNvSpPr txBox="1"/>
          <p:nvPr/>
        </p:nvSpPr>
        <p:spPr>
          <a:xfrm>
            <a:off x="5003221" y="5734684"/>
            <a:ext cx="1511379" cy="430887"/>
          </a:xfrm>
          <a:prstGeom prst="rect">
            <a:avLst/>
          </a:prstGeom>
          <a:noFill/>
        </p:spPr>
        <p:txBody>
          <a:bodyPr wrap="square" lIns="0" tIns="0" rIns="0" bIns="0" rtlCol="0">
            <a:spAutoFit/>
          </a:bodyPr>
          <a:lstStyle/>
          <a:p>
            <a:pPr algn="ctr">
              <a:spcBef>
                <a:spcPts val="900"/>
              </a:spcBef>
            </a:pPr>
            <a:r>
              <a:rPr lang="nl-NL" sz="1400" dirty="0"/>
              <a:t>Yann Le Cam, </a:t>
            </a:r>
            <a:r>
              <a:rPr lang="nl-NL" sz="1400" dirty="0" err="1"/>
              <a:t>EURORDIS</a:t>
            </a:r>
            <a:endParaRPr lang="nl-NL" sz="1400" dirty="0" smtClean="0"/>
          </a:p>
        </p:txBody>
      </p:sp>
      <p:pic>
        <p:nvPicPr>
          <p:cNvPr id="1026" name="Picture 2" descr="De bronafbeelding bekijk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76" y="1266428"/>
            <a:ext cx="1511349" cy="166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573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539750" y="1757363"/>
            <a:ext cx="8064500" cy="1568450"/>
          </a:xfrm>
        </p:spPr>
        <p:txBody>
          <a:bodyPr/>
          <a:lstStyle/>
          <a:p>
            <a:r>
              <a:rPr lang="nl-NL" altLang="nl-NL" smtClean="0"/>
              <a:t>1. Welcome from the Chair</a:t>
            </a:r>
          </a:p>
        </p:txBody>
      </p:sp>
      <p:sp>
        <p:nvSpPr>
          <p:cNvPr id="43011" name="Tijdelijke aanduiding voor tekst 2"/>
          <p:cNvSpPr>
            <a:spLocks noGrp="1"/>
          </p:cNvSpPr>
          <p:nvPr>
            <p:ph type="body" sz="quarter" idx="12"/>
          </p:nvPr>
        </p:nvSpPr>
        <p:spPr>
          <a:xfrm>
            <a:off x="539750" y="3725863"/>
            <a:ext cx="8064500" cy="1323975"/>
          </a:xfrm>
        </p:spPr>
        <p:txBody>
          <a:bodyPr/>
          <a:lstStyle/>
          <a:p>
            <a:pPr>
              <a:spcBef>
                <a:spcPct val="0"/>
              </a:spcBef>
            </a:pPr>
            <a:r>
              <a:rPr lang="nl-NL" altLang="nl-NL" smtClean="0"/>
              <a:t>Niklas Hedberg, </a:t>
            </a:r>
            <a:r>
              <a:rPr lang="nl-NL" altLang="nl-NL" i="1" smtClean="0"/>
              <a:t>TLV</a:t>
            </a:r>
          </a:p>
        </p:txBody>
      </p:sp>
      <p:sp>
        <p:nvSpPr>
          <p:cNvPr id="43012" name="Tijdelijke aanduiding voor tekst 3"/>
          <p:cNvSpPr>
            <a:spLocks noGrp="1"/>
          </p:cNvSpPr>
          <p:nvPr>
            <p:ph type="body" sz="quarter" idx="14"/>
          </p:nvPr>
        </p:nvSpPr>
        <p:spPr>
          <a:xfrm>
            <a:off x="542925" y="6216650"/>
            <a:ext cx="622300" cy="465138"/>
          </a:xfrm>
          <a:blipFill dpi="0" rotWithShape="1">
            <a:srcRect/>
          </a:blipFill>
        </p:spPr>
        <p:txBody>
          <a:bodyPr/>
          <a:lstStyle/>
          <a:p>
            <a:endParaRPr lang="nl-NL" altLang="nl-NL" smtClean="0"/>
          </a:p>
        </p:txBody>
      </p:sp>
      <p:sp>
        <p:nvSpPr>
          <p:cNvPr id="43013" name="Tijdelijke aanduiding voor dianumm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03B228-46E5-448E-9F39-E2DA363A5F59}" type="slidenum">
              <a:rPr lang="en-GB" altLang="nl-NL" smtClean="0">
                <a:solidFill>
                  <a:srgbClr val="505050"/>
                </a:solidFill>
              </a:rPr>
              <a:pPr/>
              <a:t>9</a:t>
            </a:fld>
            <a:endParaRPr lang="en-GB" altLang="nl-NL" smtClean="0">
              <a:solidFill>
                <a:srgbClr val="50505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640" y="2420888"/>
            <a:ext cx="8064500" cy="946150"/>
          </a:xfrm>
        </p:spPr>
        <p:txBody>
          <a:bodyPr/>
          <a:lstStyle/>
          <a:p>
            <a:r>
              <a:rPr lang="en-GB" dirty="0" smtClean="0"/>
              <a:t>Discussion – Panel 3</a:t>
            </a:r>
            <a:endParaRPr lang="en-GB" dirty="0"/>
          </a:p>
        </p:txBody>
      </p:sp>
      <p:sp>
        <p:nvSpPr>
          <p:cNvPr id="3" name="Text Placeholder 2"/>
          <p:cNvSpPr>
            <a:spLocks noGrp="1"/>
          </p:cNvSpPr>
          <p:nvPr>
            <p:ph type="body" sz="quarter" idx="14"/>
          </p:nvPr>
        </p:nvSpPr>
        <p:spPr/>
        <p:txBody>
          <a:bodyPr/>
          <a:lstStyle/>
          <a:p>
            <a:endParaRPr lang="en-GB"/>
          </a:p>
        </p:txBody>
      </p:sp>
      <p:sp>
        <p:nvSpPr>
          <p:cNvPr id="4" name="Slide Number Placeholder 3"/>
          <p:cNvSpPr>
            <a:spLocks noGrp="1"/>
          </p:cNvSpPr>
          <p:nvPr>
            <p:ph type="sldNum" sz="quarter" idx="16"/>
          </p:nvPr>
        </p:nvSpPr>
        <p:spPr/>
        <p:txBody>
          <a:bodyPr/>
          <a:lstStyle/>
          <a:p>
            <a:pPr>
              <a:defRPr/>
            </a:pPr>
            <a:fld id="{F1EC29E5-57BF-4C9D-8A82-BA8191FB8F21}" type="slidenum">
              <a:rPr lang="en-GB" altLang="nl-NL" smtClean="0"/>
              <a:pPr>
                <a:defRPr/>
              </a:pPr>
              <a:t>90</a:t>
            </a:fld>
            <a:endParaRPr lang="en-GB" altLang="nl-NL"/>
          </a:p>
        </p:txBody>
      </p:sp>
    </p:spTree>
    <p:extLst>
      <p:ext uri="{BB962C8B-B14F-4D97-AF65-F5344CB8AC3E}">
        <p14:creationId xmlns:p14="http://schemas.microsoft.com/office/powerpoint/2010/main" val="30676298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1"/>
          <p:cNvSpPr>
            <a:spLocks noGrp="1"/>
          </p:cNvSpPr>
          <p:nvPr>
            <p:ph type="title"/>
          </p:nvPr>
        </p:nvSpPr>
        <p:spPr>
          <a:xfrm>
            <a:off x="539750" y="1757363"/>
            <a:ext cx="8064500" cy="1568450"/>
          </a:xfrm>
        </p:spPr>
        <p:txBody>
          <a:bodyPr/>
          <a:lstStyle/>
          <a:p>
            <a:r>
              <a:rPr lang="nl-NL" altLang="nl-NL" smtClean="0"/>
              <a:t>8. Video: The EUnetHTA Journey</a:t>
            </a:r>
          </a:p>
        </p:txBody>
      </p:sp>
      <p:sp>
        <p:nvSpPr>
          <p:cNvPr id="53251" name="Tijdelijke aanduiding voor tekst 2"/>
          <p:cNvSpPr>
            <a:spLocks noGrp="1"/>
          </p:cNvSpPr>
          <p:nvPr>
            <p:ph type="body" sz="quarter" idx="12"/>
          </p:nvPr>
        </p:nvSpPr>
        <p:spPr>
          <a:xfrm>
            <a:off x="539750" y="3725863"/>
            <a:ext cx="8064500" cy="1323975"/>
          </a:xfrm>
        </p:spPr>
        <p:txBody>
          <a:bodyPr/>
          <a:lstStyle/>
          <a:p>
            <a:pPr>
              <a:spcBef>
                <a:spcPct val="0"/>
              </a:spcBef>
            </a:pPr>
            <a:endParaRPr lang="nl-NL" altLang="nl-NL" i="1" smtClean="0"/>
          </a:p>
        </p:txBody>
      </p:sp>
      <p:sp>
        <p:nvSpPr>
          <p:cNvPr id="53252" name="Tijdelijke aanduiding voor tekst 3"/>
          <p:cNvSpPr>
            <a:spLocks noGrp="1"/>
          </p:cNvSpPr>
          <p:nvPr>
            <p:ph type="body" sz="quarter" idx="14"/>
          </p:nvPr>
        </p:nvSpPr>
        <p:spPr>
          <a:xfrm>
            <a:off x="542925" y="6216650"/>
            <a:ext cx="622300" cy="465138"/>
          </a:xfrm>
          <a:blipFill dpi="0" rotWithShape="1">
            <a:srcRect/>
          </a:blipFill>
        </p:spPr>
        <p:txBody>
          <a:bodyPr/>
          <a:lstStyle/>
          <a:p>
            <a:endParaRPr lang="nl-NL" altLang="nl-NL" smtClean="0"/>
          </a:p>
        </p:txBody>
      </p:sp>
      <p:sp>
        <p:nvSpPr>
          <p:cNvPr id="53253" name="Tijdelijke aanduiding voor dianumm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938164-F39C-45F0-B194-2EFFD18D6BC3}" type="slidenum">
              <a:rPr lang="en-GB" altLang="nl-NL" smtClean="0">
                <a:solidFill>
                  <a:srgbClr val="505050"/>
                </a:solidFill>
              </a:rPr>
              <a:pPr/>
              <a:t>91</a:t>
            </a:fld>
            <a:endParaRPr lang="en-GB" altLang="nl-NL" smtClean="0">
              <a:solidFill>
                <a:srgbClr val="50505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524491" y="5517232"/>
            <a:ext cx="4464299" cy="1214260"/>
          </a:xfrm>
        </p:spPr>
        <p:txBody>
          <a:bodyPr/>
          <a:lstStyle/>
          <a:p>
            <a:r>
              <a:rPr lang="nl-NL" dirty="0" smtClean="0"/>
              <a:t>Video: EUnetHTA JA3 “</a:t>
            </a:r>
            <a:r>
              <a:rPr lang="nl-NL" dirty="0"/>
              <a:t> </a:t>
            </a:r>
            <a:r>
              <a:rPr lang="nl-NL" dirty="0" smtClean="0"/>
              <a:t>A </a:t>
            </a:r>
            <a:r>
              <a:rPr lang="nl-NL" dirty="0" err="1" smtClean="0"/>
              <a:t>Journey</a:t>
            </a:r>
            <a:r>
              <a:rPr lang="nl-NL" dirty="0" smtClean="0"/>
              <a:t>”</a:t>
            </a:r>
            <a:endParaRPr lang="nl-NL" dirty="0"/>
          </a:p>
        </p:txBody>
      </p:sp>
      <p:sp>
        <p:nvSpPr>
          <p:cNvPr id="4" name="Tijdelijke aanduiding voor tekst 3"/>
          <p:cNvSpPr>
            <a:spLocks noGrp="1"/>
          </p:cNvSpPr>
          <p:nvPr>
            <p:ph type="body" sz="quarter" idx="17"/>
          </p:nvPr>
        </p:nvSpPr>
        <p:spPr/>
        <p:txBody>
          <a:bodyPr/>
          <a:lstStyle/>
          <a:p>
            <a:endParaRPr lang="nl-NL"/>
          </a:p>
        </p:txBody>
      </p:sp>
      <p:pic>
        <p:nvPicPr>
          <p:cNvPr id="5" name="vO_gmZdGJSk"/>
          <p:cNvPicPr>
            <a:picLocks noRot="1" noChangeAspect="1"/>
          </p:cNvPicPr>
          <p:nvPr>
            <a:videoFile r:link="rId1"/>
          </p:nvPr>
        </p:nvPicPr>
        <p:blipFill>
          <a:blip r:embed="rId3"/>
          <a:stretch>
            <a:fillRect/>
          </a:stretch>
        </p:blipFill>
        <p:spPr>
          <a:xfrm>
            <a:off x="542640" y="836712"/>
            <a:ext cx="7936882" cy="4464496"/>
          </a:xfrm>
          <a:prstGeom prst="rect">
            <a:avLst/>
          </a:prstGeom>
        </p:spPr>
      </p:pic>
    </p:spTree>
    <p:extLst>
      <p:ext uri="{BB962C8B-B14F-4D97-AF65-F5344CB8AC3E}">
        <p14:creationId xmlns:p14="http://schemas.microsoft.com/office/powerpoint/2010/main" val="18328578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a:xfrm>
            <a:off x="539750" y="1757363"/>
            <a:ext cx="8064500" cy="1568450"/>
          </a:xfrm>
        </p:spPr>
        <p:txBody>
          <a:bodyPr/>
          <a:lstStyle/>
          <a:p>
            <a:r>
              <a:rPr lang="nl-NL" altLang="nl-NL" smtClean="0"/>
              <a:t>9. C</a:t>
            </a:r>
            <a:r>
              <a:rPr lang="en-US" altLang="nl-NL" smtClean="0"/>
              <a:t>losing remarks</a:t>
            </a:r>
            <a:endParaRPr lang="nl-NL" altLang="nl-NL" smtClean="0"/>
          </a:p>
        </p:txBody>
      </p:sp>
      <p:sp>
        <p:nvSpPr>
          <p:cNvPr id="54275" name="Tijdelijke aanduiding voor tekst 2"/>
          <p:cNvSpPr>
            <a:spLocks noGrp="1"/>
          </p:cNvSpPr>
          <p:nvPr>
            <p:ph type="body" sz="quarter" idx="12"/>
          </p:nvPr>
        </p:nvSpPr>
        <p:spPr>
          <a:xfrm>
            <a:off x="539750" y="3725863"/>
            <a:ext cx="8064500" cy="1323975"/>
          </a:xfrm>
        </p:spPr>
        <p:txBody>
          <a:bodyPr/>
          <a:lstStyle/>
          <a:p>
            <a:pPr>
              <a:spcBef>
                <a:spcPct val="0"/>
              </a:spcBef>
            </a:pPr>
            <a:r>
              <a:rPr lang="nl-NL" altLang="nl-NL" smtClean="0"/>
              <a:t>Niklas Hedberg, </a:t>
            </a:r>
            <a:r>
              <a:rPr lang="nl-NL" altLang="nl-NL" i="1" smtClean="0"/>
              <a:t>TLV</a:t>
            </a:r>
          </a:p>
        </p:txBody>
      </p:sp>
      <p:sp>
        <p:nvSpPr>
          <p:cNvPr id="54276" name="Tijdelijke aanduiding voor tekst 3"/>
          <p:cNvSpPr>
            <a:spLocks noGrp="1"/>
          </p:cNvSpPr>
          <p:nvPr>
            <p:ph type="body" sz="quarter" idx="14"/>
          </p:nvPr>
        </p:nvSpPr>
        <p:spPr>
          <a:xfrm>
            <a:off x="542925" y="6216650"/>
            <a:ext cx="622300" cy="465138"/>
          </a:xfrm>
          <a:blipFill dpi="0" rotWithShape="1">
            <a:srcRect/>
          </a:blipFill>
        </p:spPr>
        <p:txBody>
          <a:bodyPr/>
          <a:lstStyle/>
          <a:p>
            <a:endParaRPr lang="nl-NL" altLang="nl-NL" smtClean="0"/>
          </a:p>
        </p:txBody>
      </p:sp>
      <p:sp>
        <p:nvSpPr>
          <p:cNvPr id="54277" name="Tijdelijke aanduiding voor dianumm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49FABB-F340-4BF4-A0CD-F1C2298049C6}" type="slidenum">
              <a:rPr lang="en-GB" altLang="nl-NL" smtClean="0">
                <a:solidFill>
                  <a:srgbClr val="505050"/>
                </a:solidFill>
              </a:rPr>
              <a:pPr/>
              <a:t>93</a:t>
            </a:fld>
            <a:endParaRPr lang="en-GB" altLang="nl-NL" smtClean="0">
              <a:solidFill>
                <a:srgbClr val="50505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p:cNvSpPr>
            <a:spLocks noGrp="1"/>
          </p:cNvSpPr>
          <p:nvPr>
            <p:ph type="ctrTitle"/>
          </p:nvPr>
        </p:nvSpPr>
        <p:spPr>
          <a:xfrm>
            <a:off x="479425" y="728663"/>
            <a:ext cx="7513638" cy="2606675"/>
          </a:xfrm>
        </p:spPr>
        <p:txBody>
          <a:bodyPr/>
          <a:lstStyle/>
          <a:p>
            <a:r>
              <a:rPr lang="nl-NL" altLang="nl-NL" smtClean="0"/>
              <a:t>Digital Group Photo</a:t>
            </a:r>
          </a:p>
        </p:txBody>
      </p:sp>
      <p:sp>
        <p:nvSpPr>
          <p:cNvPr id="55299" name="Ondertitel 2"/>
          <p:cNvSpPr>
            <a:spLocks noGrp="1"/>
          </p:cNvSpPr>
          <p:nvPr>
            <p:ph type="subTitle" idx="1"/>
          </p:nvPr>
        </p:nvSpPr>
        <p:spPr>
          <a:xfrm>
            <a:off x="539750" y="3727450"/>
            <a:ext cx="7453313" cy="1214438"/>
          </a:xfrm>
        </p:spPr>
        <p:txBody>
          <a:bodyPr/>
          <a:lstStyle/>
          <a:p>
            <a:pPr>
              <a:spcBef>
                <a:spcPct val="0"/>
              </a:spcBef>
            </a:pPr>
            <a:endParaRPr lang="nl-NL" altLang="nl-NL" smtClean="0"/>
          </a:p>
        </p:txBody>
      </p:sp>
      <p:sp>
        <p:nvSpPr>
          <p:cNvPr id="55300" name="Tijdelijke aanduiding voor tekst 3"/>
          <p:cNvSpPr>
            <a:spLocks noGrp="1"/>
          </p:cNvSpPr>
          <p:nvPr>
            <p:ph type="body" sz="quarter" idx="17"/>
          </p:nvPr>
        </p:nvSpPr>
        <p:spPr>
          <a:xfrm>
            <a:off x="542925" y="6216650"/>
            <a:ext cx="622300" cy="465138"/>
          </a:xfrm>
          <a:blipFill dpi="0" rotWithShape="1">
            <a:srcRect/>
          </a:blipFill>
        </p:spPr>
        <p:txBody>
          <a:bodyPr/>
          <a:lstStyle/>
          <a:p>
            <a:endParaRPr lang="nl-NL" altLang="nl-NL" smtClean="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6"/>
          <p:cNvSpPr>
            <a:spLocks noGrp="1"/>
          </p:cNvSpPr>
          <p:nvPr>
            <p:ph type="ctrTitle"/>
          </p:nvPr>
        </p:nvSpPr>
        <p:spPr>
          <a:xfrm>
            <a:off x="479425" y="728663"/>
            <a:ext cx="7513638" cy="2606675"/>
          </a:xfrm>
        </p:spPr>
        <p:txBody>
          <a:bodyPr/>
          <a:lstStyle/>
          <a:p>
            <a:pPr eaLnBrk="1" hangingPunct="1"/>
            <a:r>
              <a:rPr lang="en-GB" altLang="nl-NL" smtClean="0"/>
              <a:t>2021 EUnetHTA Forum</a:t>
            </a:r>
          </a:p>
        </p:txBody>
      </p:sp>
      <p:sp>
        <p:nvSpPr>
          <p:cNvPr id="56323" name="Ondertitel 7"/>
          <p:cNvSpPr>
            <a:spLocks noGrp="1"/>
          </p:cNvSpPr>
          <p:nvPr>
            <p:ph type="subTitle" idx="1"/>
          </p:nvPr>
        </p:nvSpPr>
        <p:spPr>
          <a:xfrm>
            <a:off x="539750" y="3727450"/>
            <a:ext cx="7453313" cy="1214438"/>
          </a:xfrm>
        </p:spPr>
        <p:txBody>
          <a:bodyPr/>
          <a:lstStyle/>
          <a:p>
            <a:pPr eaLnBrk="1" hangingPunct="1">
              <a:spcBef>
                <a:spcPct val="0"/>
              </a:spcBef>
            </a:pPr>
            <a:endParaRPr lang="en-GB" altLang="nl-NL" smtClean="0"/>
          </a:p>
          <a:p>
            <a:pPr eaLnBrk="1" hangingPunct="1">
              <a:spcBef>
                <a:spcPct val="0"/>
              </a:spcBef>
            </a:pPr>
            <a:r>
              <a:rPr lang="en-GB" altLang="nl-NL" sz="3600" smtClean="0"/>
              <a:t>End of session</a:t>
            </a:r>
          </a:p>
          <a:p>
            <a:pPr eaLnBrk="1" hangingPunct="1">
              <a:spcBef>
                <a:spcPct val="0"/>
              </a:spcBef>
            </a:pPr>
            <a:endParaRPr lang="en-GB" altLang="nl-NL" sz="3600" smtClean="0"/>
          </a:p>
        </p:txBody>
      </p:sp>
      <p:sp>
        <p:nvSpPr>
          <p:cNvPr id="56324" name="Tijdelijke aanduiding voor tekst 8"/>
          <p:cNvSpPr>
            <a:spLocks noGrp="1"/>
          </p:cNvSpPr>
          <p:nvPr>
            <p:ph type="body" sz="quarter" idx="17"/>
          </p:nvPr>
        </p:nvSpPr>
        <p:spPr>
          <a:xfrm>
            <a:off x="542925" y="6216650"/>
            <a:ext cx="622300" cy="465138"/>
          </a:xfrm>
          <a:blipFill dpi="0" rotWithShape="1">
            <a:srcRect/>
          </a:blipFill>
        </p:spPr>
        <p:txBody>
          <a:bodyPr/>
          <a:lstStyle/>
          <a:p>
            <a:pPr eaLnBrk="1" hangingPunct="1"/>
            <a:endParaRPr lang="en-GB" altLang="nl-NL" smtClean="0"/>
          </a:p>
        </p:txBody>
      </p:sp>
      <p:sp>
        <p:nvSpPr>
          <p:cNvPr id="56325" name="Tijdelijke aanduiding voor dianummer 5"/>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0" hangingPunct="0"/>
            <a:fld id="{B35047A5-29B2-444B-AF8B-0D7343E063F8}" type="slidenum">
              <a:rPr lang="en-GB" altLang="nl-NL" sz="1800" smtClean="0">
                <a:solidFill>
                  <a:schemeClr val="bg2"/>
                </a:solidFill>
              </a:rPr>
              <a:pPr algn="l" eaLnBrk="0" hangingPunct="0"/>
              <a:t>95</a:t>
            </a:fld>
            <a:endParaRPr lang="en-GB" altLang="nl-NL" sz="1800" smtClean="0">
              <a:solidFill>
                <a:schemeClr val="bg2"/>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__PE_POLL_EMBED_ID" val="d8fc4b86-fb1b-4b97-ab76-6af502b04474"/>
</p:tagLst>
</file>

<file path=ppt/tags/tag3.xml><?xml version="1.0" encoding="utf-8"?>
<p:tagLst xmlns:a="http://schemas.openxmlformats.org/drawingml/2006/main" xmlns:r="http://schemas.openxmlformats.org/officeDocument/2006/relationships" xmlns:p="http://schemas.openxmlformats.org/presentationml/2006/main">
  <p:tag name="__PE_POLL_EMBED_ID" val="c2357739-2a5e-4e4e-8284-5d5b7027a148"/>
</p:tagLst>
</file>

<file path=ppt/tags/tag4.xml><?xml version="1.0" encoding="utf-8"?>
<p:tagLst xmlns:a="http://schemas.openxmlformats.org/drawingml/2006/main" xmlns:r="http://schemas.openxmlformats.org/officeDocument/2006/relationships" xmlns:p="http://schemas.openxmlformats.org/presentationml/2006/main">
  <p:tag name="__PE_POLL_EMBED_ID" val="914ce816-ee24-447f-a5fe-f079c8d58a4d"/>
</p:tagLst>
</file>

<file path=ppt/tags/tag5.xml><?xml version="1.0" encoding="utf-8"?>
<p:tagLst xmlns:a="http://schemas.openxmlformats.org/drawingml/2006/main" xmlns:r="http://schemas.openxmlformats.org/officeDocument/2006/relationships" xmlns:p="http://schemas.openxmlformats.org/presentationml/2006/main">
  <p:tag name="__PE_POLL_EMBED_ID" val="fab1f33c-9a83-44d4-8cdb-26c3ecfb9e37"/>
</p:tagLst>
</file>

<file path=ppt/theme/theme1.xml><?xml version="1.0" encoding="utf-8"?>
<a:theme xmlns:a="http://schemas.openxmlformats.org/drawingml/2006/main" name="EUnethta PowerPoint Template 03092013">
  <a:themeElements>
    <a:clrScheme name="eunethta">
      <a:dk1>
        <a:srgbClr val="505050"/>
      </a:dk1>
      <a:lt1>
        <a:sysClr val="window" lastClr="FFFFFF"/>
      </a:lt1>
      <a:dk2>
        <a:srgbClr val="9B9B9B"/>
      </a:dk2>
      <a:lt2>
        <a:srgbClr val="C0C0C0"/>
      </a:lt2>
      <a:accent1>
        <a:srgbClr val="FF6600"/>
      </a:accent1>
      <a:accent2>
        <a:srgbClr val="FF9900"/>
      </a:accent2>
      <a:accent3>
        <a:srgbClr val="FFCC00"/>
      </a:accent3>
      <a:accent4>
        <a:srgbClr val="505050"/>
      </a:accent4>
      <a:accent5>
        <a:srgbClr val="9B9B9B"/>
      </a:accent5>
      <a:accent6>
        <a:srgbClr val="C0C0C0"/>
      </a:accent6>
      <a:hlink>
        <a:srgbClr val="FF6600"/>
      </a:hlink>
      <a:folHlink>
        <a:srgbClr val="50505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900"/>
          </a:spcBef>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Bef>
            <a:spcPts val="900"/>
          </a:spcBef>
          <a:defRPr dirty="0" err="1" smtClean="0"/>
        </a:defPPr>
      </a:lstStyle>
    </a:txDef>
  </a:objectDefaults>
  <a:extraClrSchemeLst/>
</a:theme>
</file>

<file path=ppt/theme/theme10.xml><?xml version="1.0" encoding="utf-8"?>
<a:theme xmlns:a="http://schemas.openxmlformats.org/drawingml/2006/main" name="2_EUnethta PowerPoint Template 03092013">
  <a:themeElements>
    <a:clrScheme name="eunethta">
      <a:dk1>
        <a:srgbClr val="505050"/>
      </a:dk1>
      <a:lt1>
        <a:sysClr val="window" lastClr="FFFFFF"/>
      </a:lt1>
      <a:dk2>
        <a:srgbClr val="9B9B9B"/>
      </a:dk2>
      <a:lt2>
        <a:srgbClr val="C0C0C0"/>
      </a:lt2>
      <a:accent1>
        <a:srgbClr val="FF6600"/>
      </a:accent1>
      <a:accent2>
        <a:srgbClr val="FF9900"/>
      </a:accent2>
      <a:accent3>
        <a:srgbClr val="FFCC00"/>
      </a:accent3>
      <a:accent4>
        <a:srgbClr val="505050"/>
      </a:accent4>
      <a:accent5>
        <a:srgbClr val="9B9B9B"/>
      </a:accent5>
      <a:accent6>
        <a:srgbClr val="C0C0C0"/>
      </a:accent6>
      <a:hlink>
        <a:srgbClr val="FF6600"/>
      </a:hlink>
      <a:folHlink>
        <a:srgbClr val="50505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900"/>
          </a:spcBef>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Bef>
            <a:spcPts val="900"/>
          </a:spcBef>
          <a:defRPr dirty="0" err="1" smtClean="0"/>
        </a:defPPr>
      </a:lstStyle>
    </a:txDef>
  </a:objectDefaults>
  <a:extraClrSchemeLst/>
</a:theme>
</file>

<file path=ppt/theme/theme11.xml><?xml version="1.0" encoding="utf-8"?>
<a:theme xmlns:a="http://schemas.openxmlformats.org/drawingml/2006/main" name="Master slide (Agency)">
  <a:themeElements>
    <a:clrScheme name="Neutral (Agency) (26 April 2011) 2">
      <a:dk1>
        <a:srgbClr val="000000"/>
      </a:dk1>
      <a:lt1>
        <a:srgbClr val="FFFFFF"/>
      </a:lt1>
      <a:dk2>
        <a:srgbClr val="003399"/>
      </a:dk2>
      <a:lt2>
        <a:srgbClr val="6D6F71"/>
      </a:lt2>
      <a:accent1>
        <a:srgbClr val="E1E3F2"/>
      </a:accent1>
      <a:accent2>
        <a:srgbClr val="E98300"/>
      </a:accent2>
      <a:accent3>
        <a:srgbClr val="FFFFFF"/>
      </a:accent3>
      <a:accent4>
        <a:srgbClr val="000000"/>
      </a:accent4>
      <a:accent5>
        <a:srgbClr val="EEEFF7"/>
      </a:accent5>
      <a:accent6>
        <a:srgbClr val="D37600"/>
      </a:accent6>
      <a:hlink>
        <a:srgbClr val="0098DB"/>
      </a:hlink>
      <a:folHlink>
        <a:srgbClr val="983222"/>
      </a:folHlink>
    </a:clrScheme>
    <a:fontScheme name="Neutral (Agency) (26 April 2011)">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2000" tIns="72000" rIns="72000" bIns="72000" numCol="1" anchor="ctr" anchorCtr="0" compatLnSpc="1">
        <a:prstTxWarp prst="textNoShape">
          <a:avLst/>
        </a:prstTxWarp>
        <a:spAutoFit/>
      </a:bodyPr>
      <a:lstStyle>
        <a:defPPr marL="0" marR="0" indent="0" algn="ctr" defTabSz="914400" rtl="0" eaLnBrk="1" fontAlgn="base" latinLnBrk="0" hangingPunct="1">
          <a:lnSpc>
            <a:spcPct val="120000"/>
          </a:lnSpc>
          <a:spcBef>
            <a:spcPct val="0"/>
          </a:spcBef>
          <a:spcAft>
            <a:spcPct val="0"/>
          </a:spcAft>
          <a:buClrTx/>
          <a:buSzTx/>
          <a:buFontTx/>
          <a:buNone/>
          <a:tabLst/>
          <a:defRPr kumimoji="0" lang="en-GB" altLang="en-US" sz="1600" b="0" i="0" u="none" strike="noStrike" cap="none" normalizeH="0" baseline="0" smtClean="0">
            <a:ln>
              <a:noFill/>
            </a:ln>
            <a:solidFill>
              <a:srgbClr val="000000"/>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2000" tIns="72000" rIns="72000" bIns="72000" numCol="1" anchor="ctr" anchorCtr="0" compatLnSpc="1">
        <a:prstTxWarp prst="textNoShape">
          <a:avLst/>
        </a:prstTxWarp>
        <a:spAutoFit/>
      </a:bodyPr>
      <a:lstStyle>
        <a:defPPr marL="0" marR="0" indent="0" algn="ctr" defTabSz="914400" rtl="0" eaLnBrk="1" fontAlgn="base" latinLnBrk="0" hangingPunct="1">
          <a:lnSpc>
            <a:spcPct val="120000"/>
          </a:lnSpc>
          <a:spcBef>
            <a:spcPct val="0"/>
          </a:spcBef>
          <a:spcAft>
            <a:spcPct val="0"/>
          </a:spcAft>
          <a:buClrTx/>
          <a:buSzTx/>
          <a:buFontTx/>
          <a:buNone/>
          <a:tabLst/>
          <a:defRPr kumimoji="0" lang="en-GB" altLang="en-US" sz="1600" b="0" i="0" u="none" strike="noStrike" cap="none" normalizeH="0" baseline="0" smtClean="0">
            <a:ln>
              <a:noFill/>
            </a:ln>
            <a:solidFill>
              <a:srgbClr val="000000"/>
            </a:solidFill>
            <a:effectLst/>
            <a:latin typeface="Verdana" pitchFamily="34" charset="0"/>
            <a:cs typeface="Arial" charset="0"/>
          </a:defRPr>
        </a:defPPr>
      </a:lstStyle>
    </a:lnDef>
  </a:objectDefaults>
  <a:extraClrSchemeLst>
    <a:extraClrScheme>
      <a:clrScheme name="Neutral (Agency) (26 April 2011) 1">
        <a:dk1>
          <a:srgbClr val="404040"/>
        </a:dk1>
        <a:lt1>
          <a:srgbClr val="FFFFFF"/>
        </a:lt1>
        <a:dk2>
          <a:srgbClr val="003399"/>
        </a:dk2>
        <a:lt2>
          <a:srgbClr val="FFFFFF"/>
        </a:lt2>
        <a:accent1>
          <a:srgbClr val="E1E4F3"/>
        </a:accent1>
        <a:accent2>
          <a:srgbClr val="E98300"/>
        </a:accent2>
        <a:accent3>
          <a:srgbClr val="AAADCA"/>
        </a:accent3>
        <a:accent4>
          <a:srgbClr val="DADADA"/>
        </a:accent4>
        <a:accent5>
          <a:srgbClr val="EEEFF8"/>
        </a:accent5>
        <a:accent6>
          <a:srgbClr val="D37600"/>
        </a:accent6>
        <a:hlink>
          <a:srgbClr val="0098DB"/>
        </a:hlink>
        <a:folHlink>
          <a:srgbClr val="983222"/>
        </a:folHlink>
      </a:clrScheme>
      <a:clrMap bg1="dk2" tx1="lt1" bg2="dk1" tx2="lt2" accent1="accent1" accent2="accent2" accent3="accent3" accent4="accent4" accent5="accent5" accent6="accent6" hlink="hlink" folHlink="folHlink"/>
    </a:extraClrScheme>
    <a:extraClrScheme>
      <a:clrScheme name="Neutral (Agency) (26 April 2011) 2">
        <a:dk1>
          <a:srgbClr val="000000"/>
        </a:dk1>
        <a:lt1>
          <a:srgbClr val="FFFFFF"/>
        </a:lt1>
        <a:dk2>
          <a:srgbClr val="003399"/>
        </a:dk2>
        <a:lt2>
          <a:srgbClr val="6D6F71"/>
        </a:lt2>
        <a:accent1>
          <a:srgbClr val="E1E3F2"/>
        </a:accent1>
        <a:accent2>
          <a:srgbClr val="E98300"/>
        </a:accent2>
        <a:accent3>
          <a:srgbClr val="FFFFFF"/>
        </a:accent3>
        <a:accent4>
          <a:srgbClr val="000000"/>
        </a:accent4>
        <a:accent5>
          <a:srgbClr val="EEEFF7"/>
        </a:accent5>
        <a:accent6>
          <a:srgbClr val="D37600"/>
        </a:accent6>
        <a:hlink>
          <a:srgbClr val="0098DB"/>
        </a:hlink>
        <a:folHlink>
          <a:srgbClr val="9832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fault widescreen (Agency) .pptx" id="{9911B869-CFA5-49A3-9BDD-F8782CDE4305}" vid="{7F269024-DBDB-4D20-BC54-CE3F4FCC5156}"/>
    </a:ext>
  </a:extLst>
</a:theme>
</file>

<file path=ppt/theme/theme12.xml><?xml version="1.0" encoding="utf-8"?>
<a:theme xmlns:a="http://schemas.openxmlformats.org/drawingml/2006/main" name="Office Theme">
  <a:themeElements>
    <a:clrScheme name="eunethta">
      <a:dk1>
        <a:srgbClr val="505050"/>
      </a:dk1>
      <a:lt1>
        <a:sysClr val="window" lastClr="FFFFFF"/>
      </a:lt1>
      <a:dk2>
        <a:srgbClr val="9B9B9B"/>
      </a:dk2>
      <a:lt2>
        <a:srgbClr val="C0C0C0"/>
      </a:lt2>
      <a:accent1>
        <a:srgbClr val="FF6600"/>
      </a:accent1>
      <a:accent2>
        <a:srgbClr val="FF9900"/>
      </a:accent2>
      <a:accent3>
        <a:srgbClr val="FFCC00"/>
      </a:accent3>
      <a:accent4>
        <a:srgbClr val="505050"/>
      </a:accent4>
      <a:accent5>
        <a:srgbClr val="9B9B9B"/>
      </a:accent5>
      <a:accent6>
        <a:srgbClr val="C0C0C0"/>
      </a:accent6>
      <a:hlink>
        <a:srgbClr val="FF6600"/>
      </a:hlink>
      <a:folHlink>
        <a:srgbClr val="50505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eunethta">
      <a:dk1>
        <a:srgbClr val="505050"/>
      </a:dk1>
      <a:lt1>
        <a:sysClr val="window" lastClr="FFFFFF"/>
      </a:lt1>
      <a:dk2>
        <a:srgbClr val="9B9B9B"/>
      </a:dk2>
      <a:lt2>
        <a:srgbClr val="C0C0C0"/>
      </a:lt2>
      <a:accent1>
        <a:srgbClr val="FF6600"/>
      </a:accent1>
      <a:accent2>
        <a:srgbClr val="FF9900"/>
      </a:accent2>
      <a:accent3>
        <a:srgbClr val="FFCC00"/>
      </a:accent3>
      <a:accent4>
        <a:srgbClr val="505050"/>
      </a:accent4>
      <a:accent5>
        <a:srgbClr val="9B9B9B"/>
      </a:accent5>
      <a:accent6>
        <a:srgbClr val="C0C0C0"/>
      </a:accent6>
      <a:hlink>
        <a:srgbClr val="FF6600"/>
      </a:hlink>
      <a:folHlink>
        <a:srgbClr val="50505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EUnethta PowerPoint Template 03092013">
  <a:themeElements>
    <a:clrScheme name="eunethta">
      <a:dk1>
        <a:srgbClr val="505050"/>
      </a:dk1>
      <a:lt1>
        <a:sysClr val="window" lastClr="FFFFFF"/>
      </a:lt1>
      <a:dk2>
        <a:srgbClr val="9B9B9B"/>
      </a:dk2>
      <a:lt2>
        <a:srgbClr val="C0C0C0"/>
      </a:lt2>
      <a:accent1>
        <a:srgbClr val="FF6600"/>
      </a:accent1>
      <a:accent2>
        <a:srgbClr val="FF9900"/>
      </a:accent2>
      <a:accent3>
        <a:srgbClr val="FFCC00"/>
      </a:accent3>
      <a:accent4>
        <a:srgbClr val="505050"/>
      </a:accent4>
      <a:accent5>
        <a:srgbClr val="9B9B9B"/>
      </a:accent5>
      <a:accent6>
        <a:srgbClr val="C0C0C0"/>
      </a:accent6>
      <a:hlink>
        <a:srgbClr val="FF6600"/>
      </a:hlink>
      <a:folHlink>
        <a:srgbClr val="50505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900"/>
          </a:spcBef>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Bef>
            <a:spcPts val="900"/>
          </a:spcBef>
          <a:defRPr dirty="0" err="1" smtClean="0"/>
        </a:defPPr>
      </a:lstStyle>
    </a:txDef>
  </a:objectDefaults>
  <a:extraClrSchemeLst/>
</a:theme>
</file>

<file path=ppt/theme/theme3.xml><?xml version="1.0" encoding="utf-8"?>
<a:theme xmlns:a="http://schemas.openxmlformats.org/drawingml/2006/main" name="3_EUnethta PowerPoint Template 03092013">
  <a:themeElements>
    <a:clrScheme name="eunethta">
      <a:dk1>
        <a:srgbClr val="505050"/>
      </a:dk1>
      <a:lt1>
        <a:sysClr val="window" lastClr="FFFFFF"/>
      </a:lt1>
      <a:dk2>
        <a:srgbClr val="9B9B9B"/>
      </a:dk2>
      <a:lt2>
        <a:srgbClr val="C0C0C0"/>
      </a:lt2>
      <a:accent1>
        <a:srgbClr val="FF6600"/>
      </a:accent1>
      <a:accent2>
        <a:srgbClr val="FF9900"/>
      </a:accent2>
      <a:accent3>
        <a:srgbClr val="FFCC00"/>
      </a:accent3>
      <a:accent4>
        <a:srgbClr val="505050"/>
      </a:accent4>
      <a:accent5>
        <a:srgbClr val="9B9B9B"/>
      </a:accent5>
      <a:accent6>
        <a:srgbClr val="C0C0C0"/>
      </a:accent6>
      <a:hlink>
        <a:srgbClr val="FF6600"/>
      </a:hlink>
      <a:folHlink>
        <a:srgbClr val="50505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900"/>
          </a:spcBef>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Bef>
            <a:spcPts val="900"/>
          </a:spcBef>
          <a:defRPr dirty="0" err="1" smtClean="0"/>
        </a:defPPr>
      </a:lstStyle>
    </a:txDef>
  </a:objectDefaults>
  <a:extraClrSchemeLst/>
</a:theme>
</file>

<file path=ppt/theme/theme4.xml><?xml version="1.0" encoding="utf-8"?>
<a:theme xmlns:a="http://schemas.openxmlformats.org/drawingml/2006/main" name="SL_GEMB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9525" algn="ctr">
          <a:solidFill>
            <a:srgbClr val="000066"/>
          </a:solidFill>
          <a:round/>
          <a:headEnd/>
          <a:tailEnd/>
        </a:ln>
      </a:spPr>
      <a:bodyPr lIns="36000" tIns="36000" rIns="36000" bIns="36000" anchor="ctr">
        <a:normAutofit/>
      </a:bodyPr>
      <a:lstStyle>
        <a:defPPr algn="ctr" defTabSz="958850" eaLnBrk="0" hangingPunct="0">
          <a:defRPr sz="1800" i="0" dirty="0" smtClean="0">
            <a:solidFill>
              <a:srgbClr val="003399"/>
            </a:solidFill>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58850" rtl="0" eaLnBrk="0" fontAlgn="base" latinLnBrk="0" hangingPunct="0">
          <a:lnSpc>
            <a:spcPct val="100000"/>
          </a:lnSpc>
          <a:spcBef>
            <a:spcPct val="0"/>
          </a:spcBef>
          <a:spcAft>
            <a:spcPct val="0"/>
          </a:spcAft>
          <a:buClrTx/>
          <a:buSzTx/>
          <a:buFontTx/>
          <a:buNone/>
          <a:tabLst/>
          <a:defRPr kumimoji="0" lang="en-US" sz="1500" b="0" i="0" u="none" strike="noStrike" cap="none" normalizeH="0" baseline="0" smtClean="0">
            <a:ln>
              <a:noFill/>
            </a:ln>
            <a:solidFill>
              <a:schemeClr val="tx1"/>
            </a:solidFill>
            <a:effectLst/>
            <a:latin typeface="65 Helvetica Medium" charset="0"/>
          </a:defRPr>
        </a:defPPr>
      </a:lstStyle>
    </a:lnDef>
    <a:txDef>
      <a:spPr bwMode="auto">
        <a:noFill/>
        <a:ln w="9525">
          <a:noFill/>
          <a:miter lim="800000"/>
          <a:headEnd/>
          <a:tailEnd/>
        </a:ln>
      </a:spPr>
      <a:bodyPr wrap="none">
        <a:spAutoFit/>
      </a:bodyPr>
      <a:lstStyle>
        <a:defPPr algn="ctr">
          <a:defRPr sz="1800" i="0" dirty="0" err="1">
            <a:solidFill>
              <a:srgbClr val="003399"/>
            </a:solidFill>
            <a:latin typeface="Arial" charset="0"/>
            <a:cs typeface="Arial" charset="0"/>
          </a:defRPr>
        </a:defPPr>
      </a:lstStyle>
    </a:tx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6.xml><?xml version="1.0" encoding="utf-8"?>
<a:theme xmlns:a="http://schemas.openxmlformats.org/drawingml/2006/main" name="1_EUnethta PowerPoint Template 03092013">
  <a:themeElements>
    <a:clrScheme name="eunethta">
      <a:dk1>
        <a:srgbClr val="505050"/>
      </a:dk1>
      <a:lt1>
        <a:sysClr val="window" lastClr="FFFFFF"/>
      </a:lt1>
      <a:dk2>
        <a:srgbClr val="9B9B9B"/>
      </a:dk2>
      <a:lt2>
        <a:srgbClr val="C0C0C0"/>
      </a:lt2>
      <a:accent1>
        <a:srgbClr val="FF6600"/>
      </a:accent1>
      <a:accent2>
        <a:srgbClr val="FF9900"/>
      </a:accent2>
      <a:accent3>
        <a:srgbClr val="FFCC00"/>
      </a:accent3>
      <a:accent4>
        <a:srgbClr val="505050"/>
      </a:accent4>
      <a:accent5>
        <a:srgbClr val="9B9B9B"/>
      </a:accent5>
      <a:accent6>
        <a:srgbClr val="C0C0C0"/>
      </a:accent6>
      <a:hlink>
        <a:srgbClr val="FF6600"/>
      </a:hlink>
      <a:folHlink>
        <a:srgbClr val="50505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900"/>
          </a:spcBef>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Bef>
            <a:spcPts val="900"/>
          </a:spcBef>
          <a:defRPr dirty="0" err="1" smtClean="0"/>
        </a:defPPr>
      </a:lstStyle>
    </a:txDef>
  </a:objectDefaults>
  <a:extraClrSchemeLst/>
</a:theme>
</file>

<file path=ppt/theme/theme7.xml><?xml version="1.0" encoding="utf-8"?>
<a:theme xmlns:a="http://schemas.openxmlformats.org/drawingml/2006/main" name="EFPIA Power Point Template_abbey">
  <a:themeElements>
    <a:clrScheme name="EFPIA Colors">
      <a:dk1>
        <a:sysClr val="windowText" lastClr="000000"/>
      </a:dk1>
      <a:lt1>
        <a:sysClr val="window" lastClr="FFFFFF"/>
      </a:lt1>
      <a:dk2>
        <a:srgbClr val="9AD6CC"/>
      </a:dk2>
      <a:lt2>
        <a:srgbClr val="BEC0C2"/>
      </a:lt2>
      <a:accent1>
        <a:srgbClr val="F89C27"/>
      </a:accent1>
      <a:accent2>
        <a:srgbClr val="77787B"/>
      </a:accent2>
      <a:accent3>
        <a:srgbClr val="008899"/>
      </a:accent3>
      <a:accent4>
        <a:srgbClr val="9ACA3C"/>
      </a:accent4>
      <a:accent5>
        <a:srgbClr val="FFD100"/>
      </a:accent5>
      <a:accent6>
        <a:srgbClr val="F05170"/>
      </a:accent6>
      <a:hlink>
        <a:srgbClr val="577BBD"/>
      </a:hlink>
      <a:folHlink>
        <a:srgbClr val="968D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lumMod val="85000"/>
          </a:schemeClr>
        </a:solidFill>
        <a:ln>
          <a:solidFill>
            <a:srgbClr val="A6A6A6"/>
          </a:solidFill>
          <a:headEnd type="none" w="lg" len="lg"/>
          <a:tailEnd type="none" w="lg" len="lg"/>
        </a:ln>
      </a:spPr>
      <a:bodyPr tIns="91440" bIns="91440" anchor="b">
        <a:spAutoFit/>
      </a:bodyPr>
      <a:lstStyle>
        <a:defPPr algn="ctr">
          <a:defRPr sz="1600" b="1" dirty="0" smtClean="0">
            <a:solidFill>
              <a:srgbClr val="000000"/>
            </a:solidFill>
            <a:latin typeface="Arial" pitchFamily="34" charset="0"/>
            <a:cs typeface="Arial" pitchFamily="34" charset="0"/>
          </a:defRPr>
        </a:defPPr>
      </a:lstStyle>
      <a:style>
        <a:lnRef idx="1">
          <a:schemeClr val="dk1"/>
        </a:lnRef>
        <a:fillRef idx="2">
          <a:schemeClr val="dk1"/>
        </a:fillRef>
        <a:effectRef idx="1">
          <a:schemeClr val="dk1"/>
        </a:effectRef>
        <a:fontRef idx="minor">
          <a:schemeClr val="dk1"/>
        </a:fontRef>
      </a:style>
    </a:spDef>
  </a:objectDefaults>
  <a:extraClrSchemeLst/>
  <a:extLst>
    <a:ext uri="{05A4C25C-085E-4340-85A3-A5531E510DB2}">
      <thm15:themeFamily xmlns:thm15="http://schemas.microsoft.com/office/thememl/2012/main" name="Presentation8" id="{64F8A62F-5CC3-4E4D-A0D9-A2BAB1C2D909}" vid="{0E3410A0-BD3F-F34D-9CA1-9C49386C2EDF}"/>
    </a:ext>
  </a:extLst>
</a:theme>
</file>

<file path=ppt/theme/theme8.xml><?xml version="1.0" encoding="utf-8"?>
<a:theme xmlns:a="http://schemas.openxmlformats.org/drawingml/2006/main" name="EPF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PF Candara">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spcBef>
            <a:spcPts val="0"/>
          </a:spcBef>
          <a:defRPr sz="1800" b="1" kern="1200" dirty="0" smtClean="0">
            <a:solidFill>
              <a:schemeClr val="bg1"/>
            </a:solidFill>
            <a:latin typeface="+mn-lt"/>
            <a:ea typeface="+mn-ea"/>
            <a:cs typeface="+mn-cs"/>
          </a:defRPr>
        </a:defPPr>
      </a:lstStyle>
    </a:txDef>
  </a:objectDefaults>
  <a:extraClrSchemeLst/>
</a:theme>
</file>

<file path=ppt/theme/theme9.xml><?xml version="1.0" encoding="utf-8"?>
<a:theme xmlns:a="http://schemas.openxmlformats.org/drawingml/2006/main" name="5_Office Theme">
  <a:themeElements>
    <a:clrScheme name="Infarmed">
      <a:dk1>
        <a:sysClr val="windowText" lastClr="000000"/>
      </a:dk1>
      <a:lt1>
        <a:sysClr val="window" lastClr="FFFFFF"/>
      </a:lt1>
      <a:dk2>
        <a:srgbClr val="44546A"/>
      </a:dk2>
      <a:lt2>
        <a:srgbClr val="D4D4D4"/>
      </a:lt2>
      <a:accent1>
        <a:srgbClr val="00CDBE"/>
      </a:accent1>
      <a:accent2>
        <a:srgbClr val="320D7B"/>
      </a:accent2>
      <a:accent3>
        <a:srgbClr val="D4D4D4"/>
      </a:accent3>
      <a:accent4>
        <a:srgbClr val="00968B"/>
      </a:accent4>
      <a:accent5>
        <a:srgbClr val="096A63"/>
      </a:accent5>
      <a:accent6>
        <a:srgbClr val="4E4E4E"/>
      </a:accent6>
      <a:hlink>
        <a:srgbClr val="0563C1"/>
      </a:hlink>
      <a:folHlink>
        <a:srgbClr val="954F72"/>
      </a:folHlink>
    </a:clrScheme>
    <a:fontScheme name="Infarmed">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ee5482-3654-43e1-811a-1a89c131a839"/>
    <EunethtaName xmlns="b2ee5482-3654-43e1-811a-1a89c131a839">The Commons</EunethtaName>
    <Extranet_x0020_Viewers xmlns="b2ee5482-3654-43e1-811a-1a89c131a839">
      <UserInfo>
        <DisplayName/>
        <AccountId xsi:nil="true"/>
        <AccountType/>
      </UserInfo>
    </Extranet_x0020_Viewers>
    <Ready_x0020_for_x0020_Review xmlns="b2ee5482-3654-43e1-811a-1a89c131a839">false</Ready_x0020_for_x0020_Review>
    <Get_x0020_URL xmlns="74D7EEC4-EA98-4220-B7DC-ED3D1472621E">
      <Url xsi:nil="true"/>
      <Description xsi:nil="true"/>
    </Get_x0020_URL>
    <SiteLocation xmlns="b2ee5482-3654-43e1-811a-1a89c131a839">worktools/thecommons/</SiteLoca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EunetHTADoc" ma:contentTypeID="0x01010019BCCFA4A555194294E66A87AEA04D18001649D7246D7C3044BB6809F592AA0EBC" ma:contentTypeVersion="17" ma:contentTypeDescription="" ma:contentTypeScope="" ma:versionID="a3b70def6e9e3841c06057dd6ab4b8c7">
  <xsd:schema xmlns:xsd="http://www.w3.org/2001/XMLSchema" xmlns:xs="http://www.w3.org/2001/XMLSchema" xmlns:p="http://schemas.microsoft.com/office/2006/metadata/properties" xmlns:ns2="b2ee5482-3654-43e1-811a-1a89c131a839" xmlns:ns3="74D7EEC4-EA98-4220-B7DC-ED3D1472621E" xmlns:ns4="4bfcafab-bee8-4b65-8241-b2dc590d8841" xmlns:ns5="74d7eec4-ea98-4220-b7dc-ed3d1472621e" targetNamespace="http://schemas.microsoft.com/office/2006/metadata/properties" ma:root="true" ma:fieldsID="9cca64f796619055b4b9adbf8c010320" ns2:_="" ns3:_="" ns4:_="" ns5:_="">
    <xsd:import namespace="b2ee5482-3654-43e1-811a-1a89c131a839"/>
    <xsd:import namespace="74D7EEC4-EA98-4220-B7DC-ED3D1472621E"/>
    <xsd:import namespace="4bfcafab-bee8-4b65-8241-b2dc590d8841"/>
    <xsd:import namespace="74d7eec4-ea98-4220-b7dc-ed3d1472621e"/>
    <xsd:element name="properties">
      <xsd:complexType>
        <xsd:sequence>
          <xsd:element name="documentManagement">
            <xsd:complexType>
              <xsd:all>
                <xsd:element ref="ns2:EunethtaName" minOccurs="0"/>
                <xsd:element ref="ns2:TaxCatchAll" minOccurs="0"/>
                <xsd:element ref="ns2:TaxCatchAllLabel" minOccurs="0"/>
                <xsd:element ref="ns2:SiteLocation" minOccurs="0"/>
                <xsd:element ref="ns2:Extranet_x0020_Viewers" minOccurs="0"/>
                <xsd:element ref="ns2:Ready_x0020_for_x0020_Review" minOccurs="0"/>
                <xsd:element ref="ns3:Get_x0020_URL" minOccurs="0"/>
                <xsd:element ref="ns4:SharedWithUsers" minOccurs="0"/>
                <xsd:element ref="ns4:SharedWithDetails" minOccurs="0"/>
                <xsd:element ref="ns5:MediaServiceMetadata" minOccurs="0"/>
                <xsd:element ref="ns5:MediaServiceFastMetadata"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ee5482-3654-43e1-811a-1a89c131a839" elementFormDefault="qualified">
    <xsd:import namespace="http://schemas.microsoft.com/office/2006/documentManagement/types"/>
    <xsd:import namespace="http://schemas.microsoft.com/office/infopath/2007/PartnerControls"/>
    <xsd:element name="EunethtaName" ma:index="8" nillable="true" ma:displayName="Site Name" ma:hidden="true" ma:internalName="EunethtaName" ma:readOnly="false">
      <xsd:simpleType>
        <xsd:restriction base="dms:Text">
          <xsd:maxLength value="255"/>
        </xsd:restriction>
      </xsd:simpleType>
    </xsd:element>
    <xsd:element name="TaxCatchAll" ma:index="9" nillable="true" ma:displayName="Taxonomy Catch All Column" ma:hidden="true" ma:list="{b6330d7d-0343-48f0-a84c-e97da28cf227}" ma:internalName="TaxCatchAll" ma:showField="CatchAllData" ma:web="b2ee5482-3654-43e1-811a-1a89c131a83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b6330d7d-0343-48f0-a84c-e97da28cf227}" ma:internalName="TaxCatchAllLabel" ma:readOnly="true" ma:showField="CatchAllDataLabel" ma:web="b2ee5482-3654-43e1-811a-1a89c131a839">
      <xsd:complexType>
        <xsd:complexContent>
          <xsd:extension base="dms:MultiChoiceLookup">
            <xsd:sequence>
              <xsd:element name="Value" type="dms:Lookup" maxOccurs="unbounded" minOccurs="0" nillable="true"/>
            </xsd:sequence>
          </xsd:extension>
        </xsd:complexContent>
      </xsd:complexType>
    </xsd:element>
    <xsd:element name="SiteLocation" ma:index="11" nillable="true" ma:displayName="Site Location" ma:hidden="true" ma:internalName="SiteLocation" ma:readOnly="false">
      <xsd:simpleType>
        <xsd:restriction base="dms:Text">
          <xsd:maxLength value="255"/>
        </xsd:restriction>
      </xsd:simpleType>
    </xsd:element>
    <xsd:element name="Extranet_x0020_Viewers" ma:index="12" nillable="true" ma:displayName="Extranet Viewers" ma:list="UserInfo" ma:SharePointGroup="0" ma:internalName="Extranet_x0020_Viewers"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_x0020_for_x0020_Review" ma:index="13" nillable="true" ma:displayName="Ready for Review" ma:default="0" ma:internalName="Ready_x0020_for_x0020_Review">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4D7EEC4-EA98-4220-B7DC-ED3D1472621E" elementFormDefault="qualified">
    <xsd:import namespace="http://schemas.microsoft.com/office/2006/documentManagement/types"/>
    <xsd:import namespace="http://schemas.microsoft.com/office/infopath/2007/PartnerControls"/>
    <xsd:element name="Get_x0020_URL" ma:index="14" nillable="true" ma:displayName="Documents - Set project information" ma:internalName="Get_x0020_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bfcafab-bee8-4b65-8241-b2dc590d8841"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d7eec4-ea98-4220-b7dc-ed3d1472621e" elementFormDefault="qualified">
    <xsd:import namespace="http://schemas.microsoft.com/office/2006/documentManagement/types"/>
    <xsd:import namespace="http://schemas.microsoft.com/office/infopath/2007/PartnerControls"/>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5653FE-1195-47D1-B5C9-1A4836FD63BE}">
  <ds:schemaRefs>
    <ds:schemaRef ds:uri="http://www.w3.org/XML/1998/namespace"/>
    <ds:schemaRef ds:uri="4bfcafab-bee8-4b65-8241-b2dc590d8841"/>
    <ds:schemaRef ds:uri="74D7EEC4-EA98-4220-B7DC-ED3D1472621E"/>
    <ds:schemaRef ds:uri="http://schemas.openxmlformats.org/package/2006/metadata/core-properties"/>
    <ds:schemaRef ds:uri="http://purl.org/dc/dcmitype/"/>
    <ds:schemaRef ds:uri="http://schemas.microsoft.com/office/2006/metadata/properties"/>
    <ds:schemaRef ds:uri="http://schemas.microsoft.com/office/infopath/2007/PartnerControls"/>
    <ds:schemaRef ds:uri="http://purl.org/dc/elements/1.1/"/>
    <ds:schemaRef ds:uri="http://schemas.microsoft.com/office/2006/documentManagement/types"/>
    <ds:schemaRef ds:uri="74d7eec4-ea98-4220-b7dc-ed3d1472621e"/>
    <ds:schemaRef ds:uri="b2ee5482-3654-43e1-811a-1a89c131a839"/>
    <ds:schemaRef ds:uri="http://purl.org/dc/terms/"/>
  </ds:schemaRefs>
</ds:datastoreItem>
</file>

<file path=customXml/itemProps2.xml><?xml version="1.0" encoding="utf-8"?>
<ds:datastoreItem xmlns:ds="http://schemas.openxmlformats.org/officeDocument/2006/customXml" ds:itemID="{A4120127-D8E7-4486-8C44-236CA750F659}">
  <ds:schemaRefs>
    <ds:schemaRef ds:uri="http://schemas.microsoft.com/sharepoint/v3/contenttype/forms"/>
  </ds:schemaRefs>
</ds:datastoreItem>
</file>

<file path=customXml/itemProps3.xml><?xml version="1.0" encoding="utf-8"?>
<ds:datastoreItem xmlns:ds="http://schemas.openxmlformats.org/officeDocument/2006/customXml" ds:itemID="{B41D6F4C-9ED4-4EC4-AF48-F7FD4ED1B0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ee5482-3654-43e1-811a-1a89c131a839"/>
    <ds:schemaRef ds:uri="74D7EEC4-EA98-4220-B7DC-ED3D1472621E"/>
    <ds:schemaRef ds:uri="4bfcafab-bee8-4b65-8241-b2dc590d8841"/>
    <ds:schemaRef ds:uri="74d7eec4-ea98-4220-b7dc-ed3d147262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6057</Words>
  <Application>Microsoft Office PowerPoint</Application>
  <PresentationFormat>On-screen Show (4:3)</PresentationFormat>
  <Paragraphs>743</Paragraphs>
  <Slides>95</Slides>
  <Notes>25</Notes>
  <HiddenSlides>1</HiddenSlides>
  <MMClips>1</MMClips>
  <ScaleCrop>false</ScaleCrop>
  <HeadingPairs>
    <vt:vector size="6" baseType="variant">
      <vt:variant>
        <vt:lpstr>Fonts Used</vt:lpstr>
      </vt:variant>
      <vt:variant>
        <vt:i4>28</vt:i4>
      </vt:variant>
      <vt:variant>
        <vt:lpstr>Theme</vt:lpstr>
      </vt:variant>
      <vt:variant>
        <vt:i4>11</vt:i4>
      </vt:variant>
      <vt:variant>
        <vt:lpstr>Slide Titles</vt:lpstr>
      </vt:variant>
      <vt:variant>
        <vt:i4>95</vt:i4>
      </vt:variant>
    </vt:vector>
  </HeadingPairs>
  <TitlesOfParts>
    <vt:vector size="134" baseType="lpstr">
      <vt:lpstr>MS Gothic</vt:lpstr>
      <vt:lpstr>MS PGothic</vt:lpstr>
      <vt:lpstr>MS PGothic</vt:lpstr>
      <vt:lpstr>AgfaRotisSansSerif-Bold</vt:lpstr>
      <vt:lpstr>Arial</vt:lpstr>
      <vt:lpstr>ArialMT</vt:lpstr>
      <vt:lpstr>Calibri</vt:lpstr>
      <vt:lpstr>Calibri Light</vt:lpstr>
      <vt:lpstr>Candara</vt:lpstr>
      <vt:lpstr>Constantia</vt:lpstr>
      <vt:lpstr>Corbel</vt:lpstr>
      <vt:lpstr>Courier New</vt:lpstr>
      <vt:lpstr>DIN Alternate Bold</vt:lpstr>
      <vt:lpstr>EC Square Sans Pro Light</vt:lpstr>
      <vt:lpstr>Helvetica</vt:lpstr>
      <vt:lpstr>Lato Regular</vt:lpstr>
      <vt:lpstr>Open Sans</vt:lpstr>
      <vt:lpstr>Proxima Nova Extrabold</vt:lpstr>
      <vt:lpstr>Proxima Nova Medium</vt:lpstr>
      <vt:lpstr>PT Sans</vt:lpstr>
      <vt:lpstr>Raleway Light</vt:lpstr>
      <vt:lpstr>Rockwell Std</vt:lpstr>
      <vt:lpstr>Segoe UI</vt:lpstr>
      <vt:lpstr>Symbol</vt:lpstr>
      <vt:lpstr>Times</vt:lpstr>
      <vt:lpstr>Times New Roman</vt:lpstr>
      <vt:lpstr>Verdana</vt:lpstr>
      <vt:lpstr>Wingdings</vt:lpstr>
      <vt:lpstr>EUnethta PowerPoint Template 03092013</vt:lpstr>
      <vt:lpstr>5_EUnethta PowerPoint Template 03092013</vt:lpstr>
      <vt:lpstr>3_EUnethta PowerPoint Template 03092013</vt:lpstr>
      <vt:lpstr>SL_GEMBA</vt:lpstr>
      <vt:lpstr>4_Office Theme</vt:lpstr>
      <vt:lpstr>1_EUnethta PowerPoint Template 03092013</vt:lpstr>
      <vt:lpstr>EFPIA Power Point Template_abbey</vt:lpstr>
      <vt:lpstr>EPF Template</vt:lpstr>
      <vt:lpstr>5_Office Theme</vt:lpstr>
      <vt:lpstr>2_EUnethta PowerPoint Template 03092013</vt:lpstr>
      <vt:lpstr>Master slide (Agency)</vt:lpstr>
      <vt:lpstr>2021 EUnetHTA Forum</vt:lpstr>
      <vt:lpstr>Housekeeping and welcome</vt:lpstr>
      <vt:lpstr>Information for attendees</vt:lpstr>
      <vt:lpstr>Information for attendees</vt:lpstr>
      <vt:lpstr>Information for attendees</vt:lpstr>
      <vt:lpstr>Poll everywhere information</vt:lpstr>
      <vt:lpstr>The Welcome Guide</vt:lpstr>
      <vt:lpstr>Welcome</vt:lpstr>
      <vt:lpstr>1. Welcome from the Chair</vt:lpstr>
      <vt:lpstr>PowerPoint Presentation</vt:lpstr>
      <vt:lpstr>PowerPoint Presentation</vt:lpstr>
      <vt:lpstr>2. Today’s agenda</vt:lpstr>
      <vt:lpstr>PowerPoint Presentation</vt:lpstr>
      <vt:lpstr>PowerPoint Presentation</vt:lpstr>
      <vt:lpstr>3. Keynote speech</vt:lpstr>
      <vt:lpstr> EUnetHTA –  Working together for the future</vt:lpstr>
      <vt:lpstr>4. Update from the European Commission (DG SANTE)</vt:lpstr>
      <vt:lpstr>Thank you</vt:lpstr>
      <vt:lpstr>Break</vt:lpstr>
      <vt:lpstr>5. Session 1  Challenges to a lifecycle approach to EUnetHTA’s work: Lessons learned from the current Joint Action</vt:lpstr>
      <vt:lpstr>Session 1</vt:lpstr>
      <vt:lpstr>Panelists (in order of their presentations)</vt:lpstr>
      <vt:lpstr>PowerPoint Presentation</vt:lpstr>
      <vt:lpstr>Challenges to a lifecycle approach to EUnetHTA’s work: Lessons learned from the current Joint Action</vt:lpstr>
      <vt:lpstr>Background</vt:lpstr>
      <vt:lpstr>Joint HTA activities should take place along the lifecycle of the health technology</vt:lpstr>
      <vt:lpstr>Horizon scanning</vt:lpstr>
      <vt:lpstr>Early Dialogues</vt:lpstr>
      <vt:lpstr>Joint Assessments</vt:lpstr>
      <vt:lpstr>Post Launch Evidence Generation</vt:lpstr>
      <vt:lpstr>Reassessment</vt:lpstr>
      <vt:lpstr>Creating links between activities</vt:lpstr>
      <vt:lpstr>Complexity of the lifecycle</vt:lpstr>
      <vt:lpstr>Report Consultation</vt:lpstr>
      <vt:lpstr>PowerPoint Presentation</vt:lpstr>
      <vt:lpstr>Growing complexity of technology development and regulation Innovation as driving force of EU-level cooperation on HTA</vt:lpstr>
      <vt:lpstr>Reducing, not introducing additional complexity Implications for future EU-level cooperation on HTA  </vt:lpstr>
      <vt:lpstr>PowerPoint Presentation</vt:lpstr>
      <vt:lpstr>PowerPoint Presentation</vt:lpstr>
      <vt:lpstr>PowerPoint Presentation</vt:lpstr>
      <vt:lpstr>PowerPoint Presentation</vt:lpstr>
      <vt:lpstr>Challenges to a lifecycle approach to EUnetHTA’s work: Lessons learned from the current Joint Action</vt:lpstr>
      <vt:lpstr>PowerPoint Presentation</vt:lpstr>
      <vt:lpstr>PowerPoint Presentation</vt:lpstr>
      <vt:lpstr>Challenges to a lifecycle approach to EUnetHTA’s work:  Lessons learned from the current Joint Action</vt:lpstr>
      <vt:lpstr>Challenges related to ED and PLEG activities</vt:lpstr>
      <vt:lpstr>Key word: Anticipation</vt:lpstr>
      <vt:lpstr>Support continuum of the exchange</vt:lpstr>
      <vt:lpstr>Life-cycle approach to collaboration between EMA and EUnetHTA</vt:lpstr>
      <vt:lpstr>EMA as collaborating partner to EUnetHTA’s work</vt:lpstr>
      <vt:lpstr>Considerations for future collaboration</vt:lpstr>
      <vt:lpstr>PowerPoint Presentation</vt:lpstr>
      <vt:lpstr>Discussion – Panel 1</vt:lpstr>
      <vt:lpstr>Break</vt:lpstr>
      <vt:lpstr>6. Session 2  Research needs in HTA: What is needed today and what we will need tomorrow</vt:lpstr>
      <vt:lpstr>Letter of EUnetHTA to DG Research (2015)</vt:lpstr>
      <vt:lpstr>Two questions</vt:lpstr>
      <vt:lpstr>Focus today on overview of current projects but also the future of HTA research </vt:lpstr>
      <vt:lpstr>About HTx project </vt:lpstr>
      <vt:lpstr>PowerPoint Presentation</vt:lpstr>
      <vt:lpstr>PREFER: Using patient preferences in decision making during the medical product development lifecycle</vt:lpstr>
      <vt:lpstr>Phases when PPI is most likely to be valuable</vt:lpstr>
      <vt:lpstr>Pushing the boundaries of existing methods for cost and outcome analysis of medical technologies </vt:lpstr>
      <vt:lpstr>PowerPoint Presentation</vt:lpstr>
      <vt:lpstr>PowerPoint Presentation</vt:lpstr>
      <vt:lpstr>PowerPoint Presentation</vt:lpstr>
      <vt:lpstr>PowerPoint Presentation</vt:lpstr>
      <vt:lpstr>GetReal Institute’s objectives</vt:lpstr>
      <vt:lpstr>IMPACT HTA</vt:lpstr>
      <vt:lpstr>PowerPoint Presentation</vt:lpstr>
      <vt:lpstr>IMPACT HTA – Core Work Packages</vt:lpstr>
      <vt:lpstr>IMI-PARADIGM</vt:lpstr>
      <vt:lpstr>IMI PARADIGM</vt:lpstr>
      <vt:lpstr>Other non-mentioned projects</vt:lpstr>
      <vt:lpstr>Research on HTA in Horizon Europe </vt:lpstr>
      <vt:lpstr>PowerPoint Presentation</vt:lpstr>
      <vt:lpstr>PowerPoint Presentation</vt:lpstr>
      <vt:lpstr>PowerPoint Presentation</vt:lpstr>
      <vt:lpstr>PowerPoint Presentation</vt:lpstr>
      <vt:lpstr>PowerPoint Presentation</vt:lpstr>
      <vt:lpstr>PowerPoint Presentation</vt:lpstr>
      <vt:lpstr>Innovative Health Initiative (IHI)</vt:lpstr>
      <vt:lpstr>IHI - Potential research areas related to HTA</vt:lpstr>
      <vt:lpstr>Conclusion</vt:lpstr>
      <vt:lpstr>PowerPoint Presentation</vt:lpstr>
      <vt:lpstr>Discussion – Panel 2</vt:lpstr>
      <vt:lpstr>Break</vt:lpstr>
      <vt:lpstr>7. Session 3 | Panel  EUnetHTA: The past, the present and the future -Lessons learnt and recommendations </vt:lpstr>
      <vt:lpstr>Panellists</vt:lpstr>
      <vt:lpstr>Discussion – Panel 3</vt:lpstr>
      <vt:lpstr>8. Video: The EUnetHTA Journey</vt:lpstr>
      <vt:lpstr>PowerPoint Presentation</vt:lpstr>
      <vt:lpstr>9. Closing remarks</vt:lpstr>
      <vt:lpstr>Digital Group Photo</vt:lpstr>
      <vt:lpstr>2021 EUnetHTA Forum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EUnetHTA  European Network for  Health Technology Assessment</dc:title>
  <dc:creator/>
  <cp:lastModifiedBy/>
  <cp:revision>7</cp:revision>
  <dcterms:created xsi:type="dcterms:W3CDTF">2014-01-10T08:22:28Z</dcterms:created>
  <dcterms:modified xsi:type="dcterms:W3CDTF">2021-04-26T12:35:17Z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0x01010019BCCFA4A555194294E66A87AEA04D18001649D7246D7C3044BB6809F592AA0EBC</vt:lpwstr>
  </property>
  <property fmtid="{D5CDD505-2E9C-101B-9397-08002B2CF9AE}" pid="4" name="IsMyDocuments">
    <vt:bool>true</vt:bool>
  </property>
  <property fmtid="{D5CDD505-2E9C-101B-9397-08002B2CF9AE}" pid="5" name="eDOCS AutoSave">
    <vt:lpwstr>20210413104016488</vt:lpwstr>
  </property>
</Properties>
</file>